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5T14:16:00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368 0,'5837'0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5T14:10:20.6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0,'0'312,"0"-595,0 573,0-592,0 658,0-338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5T14:10:34.6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28,'0'266,"0"-560,0 665,0-350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5T14:11:38.7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334 0,'-333'0,"1296"0,-935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5T14:12:05.8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522 0,'-515'1104,"509"-1090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5T14:12:47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5T14:13:01.3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5T14:16:19.4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5T14:16:20.7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5T14:16:21.5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5T14:19:30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488 1,'2053'0</inkml:trace>
  <inkml:trace contextRef="#ctx0" brushRef="#br0" timeOffset="1">3273 1,'2883'0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5T14:09:48.7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5022,'0'-1385,"0"2770</inkml:trace>
  <inkml:trace contextRef="#ctx0" brushRef="#br0" timeOffset="263743.658">1 5022,'0'-3958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5T14:19:30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417 596,'1253'1789</inkml:trace>
  <inkml:trace contextRef="#ctx0" brushRef="#br0" timeOffset="-22251.183">284 406,'127'182,"-254"-364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5T14:19:30.4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0 418,'184'-103,"-169"94,0-1,0-1,-1 0,-1-1,0-1,0 0,-1 0,-11 11</inkml:trace>
  <inkml:trace contextRef="#ctx0" brushRef="#br0" timeOffset="1">490 5,'-4'-1,"-62"-2,55 4,0 0,0 1</inkml:trace>
  <inkml:trace contextRef="#ctx0" brushRef="#br0" timeOffset="-1">295 43,'-1'0,"-12"9,1 2,-1 0,2 0,0 2,0-1,1 1,1 1,0 0,0 1,-35 55,32-56,1 2,1 0,1 0,0 1,1 0,1 0,0 1,2-1,0 2,1-1,0 4,2 51,2-52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5T14:19:30.4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5,'119'-2,"-8"0,27 6,-119-1,1 0,-1 1,1 1,-1 1,-1 0,1 2,-1 0,-7-2</inkml:trace>
  <inkml:trace contextRef="#ctx0" brushRef="#br0" timeOffset="1">684 146,'13'8,"96"63,-100-66,-1 0,0 0,0 1,-1 1,0-1,0 1,-1 0,1 1,-1 0,-1 0,0 0,0 0,0 1,-1 0,-1 0,1 2,2 10,-1 0,-2 1,0 0,-1-1,-1 1,-1 15,-1 11,1-27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5T14:19:54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1,'3321'0,"-3300"0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5T14:20:39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1399 1997,'427'611</inkml:trace>
  <inkml:trace contextRef="#ctx0" brushRef="#br0" timeOffset="1">1826 2608,'-1816'-2594,"1806"2580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5T14:20:32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2 433,'0'-26,"-1"16,1 0,0 0,0 1,1-1,0 0,1 1,1-5,-1 11,-1 1,0-1,1 1,-1-1,1 1,-1 0,1-1,0 1,0 0,0 0,1 1,-1-1,0 0,1 1,-1-1,1 1,-1 0,1-1,0 1,-1 1,1-1,0 0,0 1,0-1,-1 1,1 0,1 0,20-2,-8 1,1 0,-1-1,0-1,13-4,-24 5,1 0,-1 0,0-1,0 0,0 0,0 0,0-1,-1 0,1 1,-1-2,0 1,0 0,-1-1,1 0,1-2,33-75,-33 68,1 0,0 0,1 1,0 0,1 0,1 0,0 1,3-3,-11 15,-1-1,0 1,0 0,1-1,-1 1,0 0,1 0,-1-1,0 1,1 0,-1 0,1-1,-1 1,0 0,1 0,-1 0,1 0,-1 0,0 0,1-1,-1 1,1 0,-1 0,1 0,-1 0,1 1,-1-1,0 0,1 0,-1 0,1 0,-1 0,0 0,1 1,6 14,-4 26,-3-39,-1 15,-1 1,0-1,-2 0,0 0,-1 0,-6 14,-11 42,20-67,0-1,0 1,-1 0,0-1,0 0,0 1,0-1,-1-1,0 1,0 0,-4 3,-59 46,53-45,1 1,0 0,1 1,0 0,-6 9,10-7,1-1,0 2,1-1,0 1,-1 5,-5 14,14-71,2 27,0 0,1 0,1 0,-1 0,2 1,0 0,0 1,0-1,1 2,1-1,0 1,0 0,0 1,1 0,4-3,-6 5,0-1,-1-1,0 0,-1 0,1 0,-1 0,-1-1,0 0,0 0,0-1,-1 0,0 1,-1-1,2-8,14-28,-17 42,0-1,1 0,-1 1,1 0,0-1,0 1,0 0,0 0,0 1,0-1,1 1,0 0,-1-1,1 2,0-1,0 0,0 1,0 0,0 0,2-1,13-1,1 0,-1 2,1 0,2 1,-5 0,-1 0,1-2,14-2,6-3,0 1,1 3,0 0,-1 3,1 1,16 3,-45-2,1-1,-1 2,1-1,-1 2,0-1,0 1,0 0,-1 1,1 0,-1 0,3 4,16 12,-2 2,15 17,26 23,-53-52,5 3,-1 1,-1 1,0 1,-11-12,-1 1,0 0,0 0,0 1,0-1,-1 1,0-1,-1 1,0 0,0 0,1 4,11 46,-9-41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5T14:09:48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1,'0'3862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5T14:14:12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1439,'0'-390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5T14:09:48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342 0,'570'0,"-1140"0</inkml:trace>
  <inkml:trace contextRef="#ctx0" brushRef="#br0" timeOffset="371890.41">342 0,'5960'0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5T14:09:48.7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4948,'3'-7</inkml:trace>
  <inkml:trace contextRef="#ctx0" brushRef="#br0" timeOffset="-1">119 4899,'130'-279,"-260"558</inkml:trace>
  <inkml:trace contextRef="#ctx0" brushRef="#br0" timeOffset="-3">99 4942,'-3'6</inkml:trace>
  <inkml:trace contextRef="#ctx0" brushRef="#br0" timeOffset="-5">96 4948,'3'-6</inkml:trace>
  <inkml:trace contextRef="#ctx0" brushRef="#br0" timeOffset="244357.159">119 4899,'1823'-3909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5T14:09:48.7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485 216,'1'-1,"4"-7,-3 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22:31:43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0,'14'2,"-1"0,0 0,0 1,0 1,2 1,7 2,76 20,-14-6,-2 4,-1 4,48 25,-115-46,0 1,-1 0,0 1,-1 0,0 1,0 1,-1 0,3 6,22 30,19 34,-25-37,-21-28,1-1,-2 1,0 0,-2 1,1 0,-2 0,-1 0,0 1,-1-1,-1 1,0 15,3 11,3 0,2 4,-1-13,-3 0,-1-1,0 34,-5 8,0-55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5T14:10:14.4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3C49-2300-4992-95BA-C72BEBCC9F5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F098302-D24E-414A-8F80-1509F275D23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47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3C49-2300-4992-95BA-C72BEBCC9F5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8302-D24E-414A-8F80-1509F275D23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90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3C49-2300-4992-95BA-C72BEBCC9F5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8302-D24E-414A-8F80-1509F275D23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62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3C49-2300-4992-95BA-C72BEBCC9F5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8302-D24E-414A-8F80-1509F275D23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3C49-2300-4992-95BA-C72BEBCC9F5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8302-D24E-414A-8F80-1509F275D23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31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3C49-2300-4992-95BA-C72BEBCC9F5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8302-D24E-414A-8F80-1509F275D23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98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3C49-2300-4992-95BA-C72BEBCC9F5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8302-D24E-414A-8F80-1509F275D23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40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3C49-2300-4992-95BA-C72BEBCC9F5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8302-D24E-414A-8F80-1509F275D23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53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3C49-2300-4992-95BA-C72BEBCC9F5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8302-D24E-414A-8F80-1509F275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3C49-2300-4992-95BA-C72BEBCC9F5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8302-D24E-414A-8F80-1509F275D23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71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0183C49-2300-4992-95BA-C72BEBCC9F5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8302-D24E-414A-8F80-1509F275D23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4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3C49-2300-4992-95BA-C72BEBCC9F5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F098302-D24E-414A-8F80-1509F275D2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9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26" Type="http://schemas.openxmlformats.org/officeDocument/2006/relationships/customXml" Target="../ink/ink13.xml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5" Type="http://schemas.openxmlformats.org/officeDocument/2006/relationships/image" Target="../media/image14.png"/><Relationship Id="rId33" Type="http://schemas.openxmlformats.org/officeDocument/2006/relationships/image" Target="../media/image2.png"/><Relationship Id="rId2" Type="http://schemas.openxmlformats.org/officeDocument/2006/relationships/audio" Target="../media/media4.m4a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customXml" Target="../ink/ink15.xml"/><Relationship Id="rId1" Type="http://schemas.microsoft.com/office/2007/relationships/media" Target="../media/media4.m4a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32" Type="http://schemas.openxmlformats.org/officeDocument/2006/relationships/customXml" Target="../ink/ink18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customXml" Target="../ink/ink11.xml"/><Relationship Id="rId28" Type="http://schemas.openxmlformats.org/officeDocument/2006/relationships/customXml" Target="../ink/ink14.xml"/><Relationship Id="rId10" Type="http://schemas.openxmlformats.org/officeDocument/2006/relationships/customXml" Target="../ink/ink4.xml"/><Relationship Id="rId19" Type="http://schemas.openxmlformats.org/officeDocument/2006/relationships/image" Target="../media/image12.png"/><Relationship Id="rId31" Type="http://schemas.openxmlformats.org/officeDocument/2006/relationships/customXml" Target="../ink/ink17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5.png"/><Relationship Id="rId30" Type="http://schemas.openxmlformats.org/officeDocument/2006/relationships/customXml" Target="../ink/ink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20.png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12" Type="http://schemas.openxmlformats.org/officeDocument/2006/relationships/customXml" Target="../ink/ink23.xml"/><Relationship Id="rId17" Type="http://schemas.openxmlformats.org/officeDocument/2006/relationships/image" Target="../media/image22.png"/><Relationship Id="rId2" Type="http://schemas.openxmlformats.org/officeDocument/2006/relationships/audio" Target="../media/media5.m4a"/><Relationship Id="rId16" Type="http://schemas.openxmlformats.org/officeDocument/2006/relationships/customXml" Target="../ink/ink25.xml"/><Relationship Id="rId1" Type="http://schemas.microsoft.com/office/2007/relationships/media" Target="../media/media5.m4a"/><Relationship Id="rId6" Type="http://schemas.openxmlformats.org/officeDocument/2006/relationships/customXml" Target="../ink/ink20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customXml" Target="../ink/ink22.xml"/><Relationship Id="rId4" Type="http://schemas.openxmlformats.org/officeDocument/2006/relationships/customXml" Target="../ink/ink19.xml"/><Relationship Id="rId9" Type="http://schemas.openxmlformats.org/officeDocument/2006/relationships/image" Target="../media/image18.png"/><Relationship Id="rId14" Type="http://schemas.openxmlformats.org/officeDocument/2006/relationships/customXml" Target="../ink/ink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85E8-2B54-419A-860F-2DDA01873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2914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Complementary and Supplementary Angles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200E6-B181-4258-90D8-D46BD119B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3600" dirty="0"/>
              <a:t>BY Kush Patel</a:t>
            </a:r>
          </a:p>
          <a:p>
            <a:r>
              <a:rPr lang="en-US" sz="3600" dirty="0"/>
              <a:t>Date: 7/5/19</a:t>
            </a:r>
          </a:p>
          <a:p>
            <a:r>
              <a:rPr lang="en-US" sz="3600" dirty="0"/>
              <a:t>Click the Audio Icon</a:t>
            </a:r>
          </a:p>
        </p:txBody>
      </p:sp>
      <p:pic>
        <p:nvPicPr>
          <p:cNvPr id="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623F11A2-8D0D-4014-A494-14402304F4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75375" y="38992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3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3A6B-1A11-4EBB-A2B0-B97A3DF0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will we learn today</a:t>
            </a:r>
            <a:br>
              <a:rPr lang="en-US" dirty="0"/>
            </a:br>
            <a:r>
              <a:rPr lang="en-US" sz="2700" dirty="0"/>
              <a:t>Click on the audio icon to learn more about the lesson: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44A1-0D05-440F-9CA5-F0CCF600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we will be learning about Complementary Angles and Supplementary Angles.  We will be doing 2 example problems and we will be going over all the steps on how to work these 2 problems. We will do One Complementary Angle problem and One Supplementary Angle problem. We will also be learning about Adjacent Angles.</a:t>
            </a:r>
          </a:p>
        </p:txBody>
      </p:sp>
      <p:pic>
        <p:nvPicPr>
          <p:cNvPr id="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DECF236E-03A9-48DE-B2D3-3A9E5960170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11607" y="108685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9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79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3294F-9D75-4233-BC1C-6257C3D2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Adjacent Angles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42F1A9-D7C1-444D-9A1E-95AB629A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95" y="3531204"/>
            <a:ext cx="3026557" cy="1603844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Adjacent Angles are two angles that are next to each other with the same vertex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2CEA620-7805-478E-8CEC-7827A31FA9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02204" y="1215699"/>
            <a:ext cx="3692411" cy="36924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3FC9B7-B2B7-44F8-A686-7F6539D1AD5E}"/>
              </a:ext>
            </a:extLst>
          </p:cNvPr>
          <p:cNvSpPr txBox="1"/>
          <p:nvPr/>
        </p:nvSpPr>
        <p:spPr>
          <a:xfrm>
            <a:off x="4732975" y="1051363"/>
            <a:ext cx="13628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Example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CA223A-BA90-47CE-A24F-E580C8432D51}"/>
              </a:ext>
            </a:extLst>
          </p:cNvPr>
          <p:cNvSpPr txBox="1"/>
          <p:nvPr/>
        </p:nvSpPr>
        <p:spPr>
          <a:xfrm>
            <a:off x="786806" y="422217"/>
            <a:ext cx="53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the audio icon to learn/hear the lesson:</a:t>
            </a:r>
          </a:p>
        </p:txBody>
      </p:sp>
      <p:pic>
        <p:nvPicPr>
          <p:cNvPr id="1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4542359F-B745-498A-9EDC-F584F8ACCA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489029" y="3940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8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378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FA6B-C42B-411E-9444-F2F60ECA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47320"/>
            <a:ext cx="9603275" cy="385354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Complementary 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20233-0A03-4344-9B1F-1CF7622F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826477"/>
            <a:ext cx="9603275" cy="3965331"/>
          </a:xfrm>
        </p:spPr>
        <p:txBody>
          <a:bodyPr>
            <a:normAutofit/>
          </a:bodyPr>
          <a:lstStyle/>
          <a:p>
            <a:r>
              <a:rPr lang="en-US" sz="2500" dirty="0"/>
              <a:t>Complementary Angles are two adjacent angles that add up to 90 </a:t>
            </a:r>
            <a:r>
              <a:rPr lang="en-US" dirty="0"/>
              <a:t>°</a:t>
            </a:r>
          </a:p>
          <a:p>
            <a:pPr marL="0" indent="0">
              <a:buNone/>
            </a:pPr>
            <a:r>
              <a:rPr lang="en-US" dirty="0"/>
              <a:t> Click on the audio icon to learn/hear the lesson: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dirty="0"/>
              <a:t>Example</a:t>
            </a:r>
            <a:r>
              <a:rPr lang="en-US" sz="2500" dirty="0"/>
              <a:t>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81B137E-A626-4025-945F-073F18DE3F4F}"/>
                  </a:ext>
                </a:extLst>
              </p14:cNvPr>
              <p14:cNvContentPartPr/>
              <p14:nvPr/>
            </p14:nvContentPartPr>
            <p14:xfrm>
              <a:off x="3077502" y="4449018"/>
              <a:ext cx="2101320" cy="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81B137E-A626-4025-945F-073F18DE3F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8502" y="4440018"/>
                <a:ext cx="2118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42B09AF-53C2-46A3-8F15-816EAB50D5CC}"/>
                  </a:ext>
                </a:extLst>
              </p14:cNvPr>
              <p14:cNvContentPartPr/>
              <p14:nvPr/>
            </p14:nvContentPartPr>
            <p14:xfrm>
              <a:off x="2939622" y="2936298"/>
              <a:ext cx="360" cy="14252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42B09AF-53C2-46A3-8F15-816EAB50D5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0982" y="2927298"/>
                <a:ext cx="18000" cy="14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872CAF9-E4B1-40BF-91B1-B6E684B45D66}"/>
                  </a:ext>
                </a:extLst>
              </p14:cNvPr>
              <p14:cNvContentPartPr/>
              <p14:nvPr/>
            </p14:nvContentPartPr>
            <p14:xfrm>
              <a:off x="2926662" y="2970498"/>
              <a:ext cx="360" cy="13906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872CAF9-E4B1-40BF-91B1-B6E684B45D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18022" y="2961858"/>
                <a:ext cx="18000" cy="14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356739A-CCC4-49D3-8074-FED19E84FD5C}"/>
                  </a:ext>
                </a:extLst>
              </p14:cNvPr>
              <p14:cNvContentPartPr/>
              <p14:nvPr/>
            </p14:nvContentPartPr>
            <p14:xfrm>
              <a:off x="2926662" y="2935938"/>
              <a:ext cx="360" cy="1407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356739A-CCC4-49D3-8074-FED19E84FD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18022" y="2927298"/>
                <a:ext cx="180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9E0FC51-A240-4918-9DC6-F29C3112C79F}"/>
                  </a:ext>
                </a:extLst>
              </p14:cNvPr>
              <p14:cNvContentPartPr/>
              <p14:nvPr/>
            </p14:nvContentPartPr>
            <p14:xfrm>
              <a:off x="3032862" y="4457658"/>
              <a:ext cx="2145960" cy="3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9E0FC51-A240-4918-9DC6-F29C3112C7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24222" y="4448658"/>
                <a:ext cx="2163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341AD2C-43E7-4BDF-B29F-8BCB0610FC8A}"/>
                  </a:ext>
                </a:extLst>
              </p14:cNvPr>
              <p14:cNvContentPartPr/>
              <p14:nvPr/>
            </p14:nvContentPartPr>
            <p14:xfrm>
              <a:off x="2988222" y="2935938"/>
              <a:ext cx="664920" cy="14252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341AD2C-43E7-4BDF-B29F-8BCB0610FC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79582" y="2927298"/>
                <a:ext cx="682560" cy="14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83C27F6-FA34-460B-9D28-8326A94A5107}"/>
                  </a:ext>
                </a:extLst>
              </p14:cNvPr>
              <p14:cNvContentPartPr/>
              <p14:nvPr/>
            </p14:nvContentPartPr>
            <p14:xfrm>
              <a:off x="3032862" y="4449738"/>
              <a:ext cx="3240" cy="46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83C27F6-FA34-460B-9D28-8326A94A51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24222" y="4440738"/>
                <a:ext cx="20880" cy="2232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16B98481-8D21-463F-BB78-763696AF7000}"/>
              </a:ext>
            </a:extLst>
          </p:cNvPr>
          <p:cNvSpPr txBox="1"/>
          <p:nvPr/>
        </p:nvSpPr>
        <p:spPr>
          <a:xfrm flipH="1">
            <a:off x="3320390" y="3528692"/>
            <a:ext cx="61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65°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649DCE-909F-45F5-8932-8487362FF941}"/>
              </a:ext>
            </a:extLst>
          </p:cNvPr>
          <p:cNvSpPr txBox="1"/>
          <p:nvPr/>
        </p:nvSpPr>
        <p:spPr>
          <a:xfrm>
            <a:off x="3133127" y="280304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780041-D3BA-4101-A5C2-9D5C554DE9F7}"/>
              </a:ext>
            </a:extLst>
          </p:cNvPr>
          <p:cNvSpPr txBox="1"/>
          <p:nvPr/>
        </p:nvSpPr>
        <p:spPr>
          <a:xfrm>
            <a:off x="2475324" y="279941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74D26D-BC01-4B02-9F9D-2E28E4FA9016}"/>
              </a:ext>
            </a:extLst>
          </p:cNvPr>
          <p:cNvSpPr txBox="1"/>
          <p:nvPr/>
        </p:nvSpPr>
        <p:spPr>
          <a:xfrm>
            <a:off x="2488388" y="43165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238918-0F57-4CD6-BB5F-2F222B4F3AF3}"/>
              </a:ext>
            </a:extLst>
          </p:cNvPr>
          <p:cNvSpPr txBox="1"/>
          <p:nvPr/>
        </p:nvSpPr>
        <p:spPr>
          <a:xfrm>
            <a:off x="5120883" y="430437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CBD2903-928E-4FFD-8AB4-27CDF7873F3A}"/>
                  </a:ext>
                </a:extLst>
              </p14:cNvPr>
              <p14:cNvContentPartPr/>
              <p14:nvPr/>
            </p14:nvContentPartPr>
            <p14:xfrm>
              <a:off x="2910102" y="4070298"/>
              <a:ext cx="334800" cy="3952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CBD2903-928E-4FFD-8AB4-27CDF7873F3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01102" y="4061298"/>
                <a:ext cx="352440" cy="41292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A11B68A5-2ECE-4E99-B946-694DF8FE7B98}"/>
              </a:ext>
            </a:extLst>
          </p:cNvPr>
          <p:cNvSpPr txBox="1"/>
          <p:nvPr/>
        </p:nvSpPr>
        <p:spPr>
          <a:xfrm>
            <a:off x="5680889" y="1999260"/>
            <a:ext cx="144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∠CAD = 25°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8C32BB-E5CD-483B-8B64-27D173EF1609}"/>
              </a:ext>
            </a:extLst>
          </p:cNvPr>
          <p:cNvSpPr txBox="1"/>
          <p:nvPr/>
        </p:nvSpPr>
        <p:spPr>
          <a:xfrm>
            <a:off x="5677240" y="2328069"/>
            <a:ext cx="150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∠DAB = 65°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4387E5-3313-4EBB-8DA8-B291DC506D19}"/>
              </a:ext>
            </a:extLst>
          </p:cNvPr>
          <p:cNvSpPr txBox="1"/>
          <p:nvPr/>
        </p:nvSpPr>
        <p:spPr>
          <a:xfrm>
            <a:off x="5725532" y="2623459"/>
            <a:ext cx="2790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∠CAD° + ∠DAB =90</a:t>
            </a:r>
          </a:p>
          <a:p>
            <a:r>
              <a:rPr lang="en-US" dirty="0"/>
              <a:t>25°+ 65°=90°</a:t>
            </a:r>
          </a:p>
          <a:p>
            <a:r>
              <a:rPr lang="en-US" dirty="0"/>
              <a:t>∠CAD and ∠DAB form a new angle ∠CAB</a:t>
            </a:r>
          </a:p>
          <a:p>
            <a:r>
              <a:rPr lang="en-US" dirty="0"/>
              <a:t>∠CAB= 90°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5DB182-0C7D-474E-96ED-0BE4DA9D9BD1}"/>
              </a:ext>
            </a:extLst>
          </p:cNvPr>
          <p:cNvSpPr txBox="1"/>
          <p:nvPr/>
        </p:nvSpPr>
        <p:spPr>
          <a:xfrm>
            <a:off x="5616988" y="4054619"/>
            <a:ext cx="2620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∠CAD and ∠DAB are both adjacent to each other and have the same vertex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350F5-67E1-4D90-9A79-F39E9AD370D9}"/>
              </a:ext>
            </a:extLst>
          </p:cNvPr>
          <p:cNvSpPr txBox="1"/>
          <p:nvPr/>
        </p:nvSpPr>
        <p:spPr>
          <a:xfrm>
            <a:off x="8566688" y="2213409"/>
            <a:ext cx="2537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∠CAB is a Right Angle which means it’s a Complementary Angle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EF9EE66-95E3-4132-8EB6-30C3E9D6696B}"/>
                  </a:ext>
                </a:extLst>
              </p14:cNvPr>
              <p14:cNvContentPartPr/>
              <p14:nvPr/>
            </p14:nvContentPartPr>
            <p14:xfrm>
              <a:off x="2931342" y="4263618"/>
              <a:ext cx="360" cy="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EF9EE66-95E3-4132-8EB6-30C3E9D6696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22342" y="425497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ECA4750-163F-4283-A696-0FD322B0D0EF}"/>
                  </a:ext>
                </a:extLst>
              </p14:cNvPr>
              <p14:cNvContentPartPr/>
              <p14:nvPr/>
            </p14:nvContentPartPr>
            <p14:xfrm>
              <a:off x="2931342" y="4325538"/>
              <a:ext cx="360" cy="1407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ECA4750-163F-4283-A696-0FD322B0D0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22342" y="4316538"/>
                <a:ext cx="180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45D16FB-0BDD-4573-8804-EF9B0B0FBD73}"/>
                  </a:ext>
                </a:extLst>
              </p14:cNvPr>
              <p14:cNvContentPartPr/>
              <p14:nvPr/>
            </p14:nvContentPartPr>
            <p14:xfrm>
              <a:off x="2948262" y="4341378"/>
              <a:ext cx="360" cy="1411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45D16FB-0BDD-4573-8804-EF9B0B0FBD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39262" y="4332378"/>
                <a:ext cx="180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02E5275-5F3A-49EF-B503-F680952C8A26}"/>
                  </a:ext>
                </a:extLst>
              </p14:cNvPr>
              <p14:cNvContentPartPr/>
              <p14:nvPr/>
            </p14:nvContentPartPr>
            <p14:xfrm>
              <a:off x="2912622" y="4452618"/>
              <a:ext cx="357120" cy="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02E5275-5F3A-49EF-B503-F680952C8A2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03982" y="4443618"/>
                <a:ext cx="374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1E39DD0-20BC-49A2-86DC-6C61D7C734D9}"/>
                  </a:ext>
                </a:extLst>
              </p14:cNvPr>
              <p14:cNvContentPartPr/>
              <p14:nvPr/>
            </p14:nvContentPartPr>
            <p14:xfrm>
              <a:off x="2937462" y="4076778"/>
              <a:ext cx="187920" cy="4028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1E39DD0-20BC-49A2-86DC-6C61D7C734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28822" y="4067778"/>
                <a:ext cx="20556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26EA89E-7E7D-4D5B-9092-6C787B913293}"/>
                  </a:ext>
                </a:extLst>
              </p14:cNvPr>
              <p14:cNvContentPartPr/>
              <p14:nvPr/>
            </p14:nvContentPartPr>
            <p14:xfrm>
              <a:off x="9917502" y="3252738"/>
              <a:ext cx="360" cy="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26EA89E-7E7D-4D5B-9092-6C787B9132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08862" y="32440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CF26816-3582-40A2-B91E-7B730DED5539}"/>
                  </a:ext>
                </a:extLst>
              </p14:cNvPr>
              <p14:cNvContentPartPr/>
              <p14:nvPr/>
            </p14:nvContentPartPr>
            <p14:xfrm>
              <a:off x="8836062" y="2610858"/>
              <a:ext cx="360" cy="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CF26816-3582-40A2-B91E-7B730DED553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27062" y="26018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CCF4628-59E9-4E10-AB81-D1F9A2390B89}"/>
                  </a:ext>
                </a:extLst>
              </p14:cNvPr>
              <p14:cNvContentPartPr/>
              <p14:nvPr/>
            </p14:nvContentPartPr>
            <p14:xfrm>
              <a:off x="2531382" y="2364618"/>
              <a:ext cx="360" cy="3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CCF4628-59E9-4E10-AB81-D1F9A2390B8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22382" y="23556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1285B97-A158-46C0-8AFD-38CAB8786305}"/>
                  </a:ext>
                </a:extLst>
              </p14:cNvPr>
              <p14:cNvContentPartPr/>
              <p14:nvPr/>
            </p14:nvContentPartPr>
            <p14:xfrm>
              <a:off x="2592942" y="2496018"/>
              <a:ext cx="360" cy="3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1285B97-A158-46C0-8AFD-38CAB87863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84302" y="248737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FA41498-4311-46ED-BF9B-4639B209D336}"/>
                  </a:ext>
                </a:extLst>
              </p14:cNvPr>
              <p14:cNvContentPartPr/>
              <p14:nvPr/>
            </p14:nvContentPartPr>
            <p14:xfrm>
              <a:off x="2813262" y="2320698"/>
              <a:ext cx="360" cy="3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FA41498-4311-46ED-BF9B-4639B209D33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04622" y="231169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D04C81FC-5663-48FD-AC9C-AA3613F49E32}"/>
              </a:ext>
            </a:extLst>
          </p:cNvPr>
          <p:cNvSpPr txBox="1"/>
          <p:nvPr/>
        </p:nvSpPr>
        <p:spPr>
          <a:xfrm>
            <a:off x="3626524" y="269740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11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BD846E32-D953-4CDB-8C97-DB3F1CD628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33"/>
          <a:stretch>
            <a:fillRect/>
          </a:stretch>
        </p:blipFill>
        <p:spPr>
          <a:xfrm>
            <a:off x="6622242" y="133740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1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883" fill="hold"/>
                                        <p:tgtEl>
                                          <p:spTgt spid="1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C8F0-ABE4-4716-B65D-A7F48017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186" y="101135"/>
            <a:ext cx="9603275" cy="1049235"/>
          </a:xfrm>
        </p:spPr>
        <p:txBody>
          <a:bodyPr/>
          <a:lstStyle/>
          <a:p>
            <a:r>
              <a:rPr lang="en-US" dirty="0"/>
              <a:t>Supplementary 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D616-C340-44C7-B551-DCEB7B366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832" y="767224"/>
            <a:ext cx="9603275" cy="3450613"/>
          </a:xfrm>
        </p:spPr>
        <p:txBody>
          <a:bodyPr/>
          <a:lstStyle/>
          <a:p>
            <a:r>
              <a:rPr lang="en-US" sz="2500" dirty="0"/>
              <a:t>Supplementary Angles are two adjacent angles that add up to 180 ° </a:t>
            </a:r>
          </a:p>
          <a:p>
            <a:pPr marL="0" indent="0">
              <a:buNone/>
            </a:pPr>
            <a:r>
              <a:rPr lang="en-US" dirty="0"/>
              <a:t>Click on the audio icon to learn/hear the lesson: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C469F88-07BD-4EE8-B00F-247A9BEC7242}"/>
                  </a:ext>
                </a:extLst>
              </p14:cNvPr>
              <p14:cNvContentPartPr/>
              <p14:nvPr/>
            </p14:nvContentPartPr>
            <p14:xfrm>
              <a:off x="2347062" y="2977698"/>
              <a:ext cx="204084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C469F88-07BD-4EE8-B00F-247A9BEC72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8062" y="2969058"/>
                <a:ext cx="2058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FE77AD0-FEFE-47A4-AA96-0BFDBB726BAD}"/>
                  </a:ext>
                </a:extLst>
              </p14:cNvPr>
              <p14:cNvContentPartPr/>
              <p14:nvPr/>
            </p14:nvContentPartPr>
            <p14:xfrm>
              <a:off x="2645862" y="2074458"/>
              <a:ext cx="498960" cy="712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FE77AD0-FEFE-47A4-AA96-0BFDBB726B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7228" y="2065818"/>
                <a:ext cx="516587" cy="7304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F387C37-3CC8-464B-BE95-320FC74C9720}"/>
              </a:ext>
            </a:extLst>
          </p:cNvPr>
          <p:cNvSpPr txBox="1"/>
          <p:nvPr/>
        </p:nvSpPr>
        <p:spPr>
          <a:xfrm>
            <a:off x="516276" y="1988418"/>
            <a:ext cx="122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CD0416-3881-45F3-836D-904103D7D369}"/>
              </a:ext>
            </a:extLst>
          </p:cNvPr>
          <p:cNvSpPr txBox="1"/>
          <p:nvPr/>
        </p:nvSpPr>
        <p:spPr>
          <a:xfrm>
            <a:off x="2637245" y="174399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4EEAAA-9491-4AB1-A4BA-1258D0827657}"/>
              </a:ext>
            </a:extLst>
          </p:cNvPr>
          <p:cNvSpPr txBox="1"/>
          <p:nvPr/>
        </p:nvSpPr>
        <p:spPr>
          <a:xfrm>
            <a:off x="2028029" y="284951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7AE4ED-6B6C-49A4-B794-F37AEBB9058F}"/>
              </a:ext>
            </a:extLst>
          </p:cNvPr>
          <p:cNvSpPr txBox="1"/>
          <p:nvPr/>
        </p:nvSpPr>
        <p:spPr>
          <a:xfrm>
            <a:off x="3095086" y="3005778"/>
            <a:ext cx="42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BF9D8F-5FEC-42DB-894F-6CAF6F0E0ADD}"/>
              </a:ext>
            </a:extLst>
          </p:cNvPr>
          <p:cNvSpPr txBox="1"/>
          <p:nvPr/>
        </p:nvSpPr>
        <p:spPr>
          <a:xfrm>
            <a:off x="4575878" y="293377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58402F-6141-4AE1-851D-FB20E3606E29}"/>
                  </a:ext>
                </a:extLst>
              </p14:cNvPr>
              <p14:cNvContentPartPr/>
              <p14:nvPr/>
            </p14:nvContentPartPr>
            <p14:xfrm>
              <a:off x="2979942" y="2785458"/>
              <a:ext cx="176760" cy="193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58402F-6141-4AE1-851D-FB20E3606E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70942" y="2776818"/>
                <a:ext cx="1944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7D5509A-F195-4FEC-9903-014189A1116A}"/>
                  </a:ext>
                </a:extLst>
              </p14:cNvPr>
              <p14:cNvContentPartPr/>
              <p14:nvPr/>
            </p14:nvContentPartPr>
            <p14:xfrm>
              <a:off x="3103422" y="2767818"/>
              <a:ext cx="334800" cy="210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7D5509A-F195-4FEC-9903-014189A111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94782" y="2759178"/>
                <a:ext cx="352440" cy="2286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13D2991-9A3A-4B6C-8905-152E6DF9E548}"/>
              </a:ext>
            </a:extLst>
          </p:cNvPr>
          <p:cNvSpPr txBox="1"/>
          <p:nvPr/>
        </p:nvSpPr>
        <p:spPr>
          <a:xfrm>
            <a:off x="5653120" y="198841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∠GED = 125°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45CE9D-B420-403C-B12E-67DEEDA642E0}"/>
              </a:ext>
            </a:extLst>
          </p:cNvPr>
          <p:cNvSpPr txBox="1"/>
          <p:nvPr/>
        </p:nvSpPr>
        <p:spPr>
          <a:xfrm>
            <a:off x="5646828" y="2260592"/>
            <a:ext cx="18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∠GEF = 55°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6E79DC-878D-4B21-B15A-DBB0B314D519}"/>
              </a:ext>
            </a:extLst>
          </p:cNvPr>
          <p:cNvSpPr txBox="1"/>
          <p:nvPr/>
        </p:nvSpPr>
        <p:spPr>
          <a:xfrm>
            <a:off x="5350224" y="2564446"/>
            <a:ext cx="237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∠GED +∠GEF = 180 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87B145-5F22-4B1F-8D46-FD2229EABD8E}"/>
              </a:ext>
            </a:extLst>
          </p:cNvPr>
          <p:cNvSpPr txBox="1"/>
          <p:nvPr/>
        </p:nvSpPr>
        <p:spPr>
          <a:xfrm>
            <a:off x="5382826" y="2849510"/>
            <a:ext cx="2223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125° + 55°=180° </a:t>
            </a:r>
          </a:p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4447E8-B175-49BC-99BC-7FE3F500D8F3}"/>
              </a:ext>
            </a:extLst>
          </p:cNvPr>
          <p:cNvSpPr txBox="1"/>
          <p:nvPr/>
        </p:nvSpPr>
        <p:spPr>
          <a:xfrm>
            <a:off x="5298319" y="3118444"/>
            <a:ext cx="4149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∠GED and ∠GEF form a new angle ∠FED </a:t>
            </a:r>
          </a:p>
          <a:p>
            <a:r>
              <a:rPr lang="en-US" dirty="0"/>
              <a:t>∠FED=180 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C71DDD-3EC5-4049-A1C1-BE9B33E9454B}"/>
              </a:ext>
            </a:extLst>
          </p:cNvPr>
          <p:cNvSpPr txBox="1"/>
          <p:nvPr/>
        </p:nvSpPr>
        <p:spPr>
          <a:xfrm>
            <a:off x="5298319" y="3767488"/>
            <a:ext cx="3215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∠FED is a straight line or a straight angle which is supplementary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B67584B-954B-434A-81E2-EE718EB1709E}"/>
                  </a:ext>
                </a:extLst>
              </p14:cNvPr>
              <p14:cNvContentPartPr/>
              <p14:nvPr/>
            </p14:nvContentPartPr>
            <p14:xfrm>
              <a:off x="2180382" y="2976258"/>
              <a:ext cx="120312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B67584B-954B-434A-81E2-EE718EB1709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71382" y="2967618"/>
                <a:ext cx="1220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1B8B474-4849-4C9A-883E-EB9F66D66AB4}"/>
                  </a:ext>
                </a:extLst>
              </p14:cNvPr>
              <p14:cNvContentPartPr/>
              <p14:nvPr/>
            </p14:nvContentPartPr>
            <p14:xfrm>
              <a:off x="2616702" y="2050698"/>
              <a:ext cx="657720" cy="9392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1B8B474-4849-4C9A-883E-EB9F66D66A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07702" y="2041698"/>
                <a:ext cx="675360" cy="9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B28ECE5-DB18-4CB7-A95C-C244B0FCE8E8}"/>
                  </a:ext>
                </a:extLst>
              </p14:cNvPr>
              <p14:cNvContentPartPr/>
              <p14:nvPr/>
            </p14:nvContentPartPr>
            <p14:xfrm>
              <a:off x="2988222" y="2727138"/>
              <a:ext cx="455760" cy="207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B28ECE5-DB18-4CB7-A95C-C244B0FCE8E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79582" y="2718138"/>
                <a:ext cx="473400" cy="225360"/>
              </a:xfrm>
              <a:prstGeom prst="rect">
                <a:avLst/>
              </a:prstGeom>
            </p:spPr>
          </p:pic>
        </mc:Fallback>
      </mc:AlternateContent>
      <p:pic>
        <p:nvPicPr>
          <p:cNvPr id="5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3F2563FF-63FA-4F17-AD74-85609B10C45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6015823" y="12957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0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514" fill="hold"/>
                                        <p:tgtEl>
                                          <p:spTgt spid="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Widescreen</PresentationFormat>
  <Paragraphs>46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Complementary and Supplementary Angles</vt:lpstr>
      <vt:lpstr>What will we learn today Click on the audio icon to learn more about the lesson:</vt:lpstr>
      <vt:lpstr>Adjacent Angles</vt:lpstr>
      <vt:lpstr>Complementary Angles</vt:lpstr>
      <vt:lpstr>Supplementary Angles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Complementary and Supplementary Angles</dc:title>
  <dc:creator>Kush Patel</dc:creator>
  <cp:lastModifiedBy>Kush Patel</cp:lastModifiedBy>
  <cp:revision>14</cp:revision>
  <dcterms:created xsi:type="dcterms:W3CDTF">2019-07-04T22:51:35Z</dcterms:created>
  <dcterms:modified xsi:type="dcterms:W3CDTF">2019-07-05T14:43:57Z</dcterms:modified>
</cp:coreProperties>
</file>