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9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1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4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6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3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1B0E-7FFE-48A1-92B0-484B80E428B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8064F3-226A-48C5-AC1A-911EA8EAB5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901-6732-46E6-8932-ECC583189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Perimeter and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6E8B-CB86-435D-8742-70E86333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3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Perimeter and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Perimeter and Area</dc:title>
  <dc:creator>Kush Patel</dc:creator>
  <cp:lastModifiedBy>Kush Patel</cp:lastModifiedBy>
  <cp:revision>1</cp:revision>
  <dcterms:created xsi:type="dcterms:W3CDTF">2019-07-26T03:16:56Z</dcterms:created>
  <dcterms:modified xsi:type="dcterms:W3CDTF">2019-07-26T03:17:58Z</dcterms:modified>
</cp:coreProperties>
</file>