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42"/>
  </p:notesMasterIdLst>
  <p:handoutMasterIdLst>
    <p:handoutMasterId r:id="rId43"/>
  </p:handoutMasterIdLst>
  <p:sldIdLst>
    <p:sldId id="305" r:id="rId6"/>
    <p:sldId id="338" r:id="rId7"/>
    <p:sldId id="269" r:id="rId8"/>
    <p:sldId id="306" r:id="rId9"/>
    <p:sldId id="307" r:id="rId10"/>
    <p:sldId id="308" r:id="rId11"/>
    <p:sldId id="309" r:id="rId12"/>
    <p:sldId id="310" r:id="rId13"/>
    <p:sldId id="339" r:id="rId14"/>
    <p:sldId id="340" r:id="rId15"/>
    <p:sldId id="311" r:id="rId16"/>
    <p:sldId id="312" r:id="rId17"/>
    <p:sldId id="313" r:id="rId18"/>
    <p:sldId id="314" r:id="rId19"/>
    <p:sldId id="315" r:id="rId20"/>
    <p:sldId id="316" r:id="rId21"/>
    <p:sldId id="317" r:id="rId22"/>
    <p:sldId id="318" r:id="rId23"/>
    <p:sldId id="319" r:id="rId24"/>
    <p:sldId id="320" r:id="rId25"/>
    <p:sldId id="321" r:id="rId26"/>
    <p:sldId id="322" r:id="rId27"/>
    <p:sldId id="323" r:id="rId28"/>
    <p:sldId id="324" r:id="rId29"/>
    <p:sldId id="325" r:id="rId30"/>
    <p:sldId id="326" r:id="rId31"/>
    <p:sldId id="327" r:id="rId32"/>
    <p:sldId id="328" r:id="rId33"/>
    <p:sldId id="329" r:id="rId34"/>
    <p:sldId id="330" r:id="rId35"/>
    <p:sldId id="331" r:id="rId36"/>
    <p:sldId id="332" r:id="rId37"/>
    <p:sldId id="333" r:id="rId38"/>
    <p:sldId id="334" r:id="rId39"/>
    <p:sldId id="335" r:id="rId40"/>
    <p:sldId id="336" r:id="rId41"/>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extLst>
      <p:ext uri="{19B8F6BF-5375-455C-9EA6-DF929625EA0E}">
        <p15:presenceInfo xmlns:p15="http://schemas.microsoft.com/office/powerpoint/2012/main" userId="S-1-5-21-4027829005-1107895287-290554039-15643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A78"/>
    <a:srgbClr val="000000"/>
    <a:srgbClr val="A30000"/>
    <a:srgbClr val="0000A3"/>
    <a:srgbClr val="006298"/>
    <a:srgbClr val="FF6300"/>
    <a:srgbClr val="E9255F"/>
    <a:srgbClr val="0098D4"/>
    <a:srgbClr val="00B8E7"/>
    <a:srgbClr val="81D0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94243" autoAdjust="0"/>
  </p:normalViewPr>
  <p:slideViewPr>
    <p:cSldViewPr snapToGrid="0" snapToObjects="1">
      <p:cViewPr varScale="1">
        <p:scale>
          <a:sx n="78" d="100"/>
          <a:sy n="78" d="100"/>
        </p:scale>
        <p:origin x="307" y="58"/>
      </p:cViewPr>
      <p:guideLst/>
    </p:cSldViewPr>
  </p:slideViewPr>
  <p:outlineViewPr>
    <p:cViewPr>
      <p:scale>
        <a:sx n="66" d="100"/>
        <a:sy n="66" d="100"/>
      </p:scale>
      <p:origin x="0" y="-7632"/>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87" d="100"/>
          <a:sy n="87" d="100"/>
        </p:scale>
        <p:origin x="309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8AA413-85C6-40F2-B867-268CAAA7E377}" type="datetimeFigureOut">
              <a:rPr lang="en-US" smtClean="0"/>
              <a:t>2/6/2020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67803E-66EE-42CE-8DFB-98553954E472}" type="slidenum">
              <a:rPr lang="en-US" smtClean="0"/>
              <a:t>‹#›</a:t>
            </a:fld>
            <a:endParaRPr lang="en-US"/>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a:t>
            </a:fld>
            <a:endParaRPr lang="en-US"/>
          </a:p>
        </p:txBody>
      </p:sp>
    </p:spTree>
    <p:extLst>
      <p:ext uri="{BB962C8B-B14F-4D97-AF65-F5344CB8AC3E}">
        <p14:creationId xmlns:p14="http://schemas.microsoft.com/office/powerpoint/2010/main" val="316745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192" y="16"/>
            <a:ext cx="12191807" cy="6865874"/>
          </a:xfrm>
          <a:prstGeom prst="rect">
            <a:avLst/>
          </a:prstGeom>
        </p:spPr>
      </p:pic>
      <p:sp>
        <p:nvSpPr>
          <p:cNvPr id="2" name="Title 1"/>
          <p:cNvSpPr>
            <a:spLocks noGrp="1"/>
          </p:cNvSpPr>
          <p:nvPr>
            <p:ph type="title"/>
          </p:nvPr>
        </p:nvSpPr>
        <p:spPr>
          <a:xfrm>
            <a:off x="838200" y="2291187"/>
            <a:ext cx="10515600" cy="684026"/>
          </a:xfrm>
        </p:spPr>
        <p:txBody>
          <a:bodyPr/>
          <a:lstStyle>
            <a:lvl1pPr>
              <a:defRPr>
                <a:solidFill>
                  <a:schemeClr val="bg1"/>
                </a:solidFill>
              </a:defRPr>
            </a:lvl1pPr>
          </a:lstStyle>
          <a:p>
            <a:r>
              <a:rPr lang="en-US"/>
              <a:t>Click to edit Master title style</a:t>
            </a:r>
            <a:endParaRPr lang="en-US" dirty="0"/>
          </a:p>
        </p:txBody>
      </p:sp>
      <p:sp>
        <p:nvSpPr>
          <p:cNvPr id="3" name="Text Placeholder 2"/>
          <p:cNvSpPr>
            <a:spLocks noGrp="1"/>
          </p:cNvSpPr>
          <p:nvPr>
            <p:ph type="body" sz="quarter" idx="10" hasCustomPrompt="1"/>
          </p:nvPr>
        </p:nvSpPr>
        <p:spPr>
          <a:xfrm>
            <a:off x="4867275" y="3619985"/>
            <a:ext cx="2457450" cy="597477"/>
          </a:xfrm>
        </p:spPr>
        <p:txBody>
          <a:bodyPr>
            <a:normAutofit/>
          </a:bodyPr>
          <a:lstStyle>
            <a:lvl1pPr marL="0" indent="0" algn="ctr">
              <a:buNone/>
              <a:defRPr sz="2000" b="0" i="0">
                <a:solidFill>
                  <a:schemeClr val="bg1"/>
                </a:solidFill>
                <a:latin typeface="Arial" charset="0"/>
                <a:ea typeface="Arial" charset="0"/>
                <a:cs typeface="Arial" charset="0"/>
              </a:defRPr>
            </a:lvl1pPr>
          </a:lstStyle>
          <a:p>
            <a:pPr lvl="0"/>
            <a:r>
              <a:rPr lang="en-US" dirty="0"/>
              <a:t>Click to edit date</a:t>
            </a:r>
          </a:p>
        </p:txBody>
      </p:sp>
      <p:pic>
        <p:nvPicPr>
          <p:cNvPr id="9"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endParaRPr lang="en-IN" dirty="0"/>
          </a:p>
        </p:txBody>
      </p:sp>
    </p:spTree>
    <p:extLst>
      <p:ext uri="{BB962C8B-B14F-4D97-AF65-F5344CB8AC3E}">
        <p14:creationId xmlns:p14="http://schemas.microsoft.com/office/powerpoint/2010/main" val="1732658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Arial" panose="020B0604020202020204" pitchFamily="34" charset="0"/>
                <a:cs typeface="Arial" panose="020B0604020202020204" pitchFamily="34" charset="0"/>
              </a:defRPr>
            </a:lvl1pPr>
          </a:lstStyle>
          <a:p>
            <a:r>
              <a:rPr lang="en-US" dirty="0"/>
              <a:t>Click to edit Master title style</a:t>
            </a:r>
          </a:p>
        </p:txBody>
      </p:sp>
      <p:sp>
        <p:nvSpPr>
          <p:cNvPr id="4" name="Content Placeholder 3">
            <a:extLst>
              <a:ext uri="{FF2B5EF4-FFF2-40B4-BE49-F238E27FC236}">
                <a16:creationId xmlns:a16="http://schemas.microsoft.com/office/drawing/2014/main" id="{CB97465A-2BBE-471A-8C34-10CE54F5F310}"/>
              </a:ext>
            </a:extLst>
          </p:cNvPr>
          <p:cNvSpPr>
            <a:spLocks noGrp="1"/>
          </p:cNvSpPr>
          <p:nvPr>
            <p:ph sz="quarter" idx="16"/>
          </p:nvPr>
        </p:nvSpPr>
        <p:spPr>
          <a:xfrm>
            <a:off x="742950" y="1289051"/>
            <a:ext cx="5068190" cy="384301"/>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5" name="Content Placeholder 4">
            <a:extLst>
              <a:ext uri="{FF2B5EF4-FFF2-40B4-BE49-F238E27FC236}">
                <a16:creationId xmlns:a16="http://schemas.microsoft.com/office/drawing/2014/main" id="{A5A3204D-B870-46D4-B651-278CDE16126F}"/>
              </a:ext>
            </a:extLst>
          </p:cNvPr>
          <p:cNvSpPr>
            <a:spLocks noGrp="1"/>
          </p:cNvSpPr>
          <p:nvPr>
            <p:ph sz="quarter" idx="17"/>
          </p:nvPr>
        </p:nvSpPr>
        <p:spPr>
          <a:xfrm>
            <a:off x="5888038" y="1266400"/>
            <a:ext cx="5465762" cy="415497"/>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6" name="Content Placeholder 15">
            <a:extLst>
              <a:ext uri="{FF2B5EF4-FFF2-40B4-BE49-F238E27FC236}">
                <a16:creationId xmlns:a16="http://schemas.microsoft.com/office/drawing/2014/main" id="{338F3F5D-EB7D-43B7-86FF-A011A9374D7F}"/>
              </a:ext>
            </a:extLst>
          </p:cNvPr>
          <p:cNvSpPr>
            <a:spLocks noGrp="1"/>
          </p:cNvSpPr>
          <p:nvPr>
            <p:ph sz="quarter" idx="18"/>
          </p:nvPr>
        </p:nvSpPr>
        <p:spPr>
          <a:xfrm>
            <a:off x="742950" y="1768475"/>
            <a:ext cx="5068888" cy="41592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9" name="Content Placeholder 18">
            <a:extLst>
              <a:ext uri="{FF2B5EF4-FFF2-40B4-BE49-F238E27FC236}">
                <a16:creationId xmlns:a16="http://schemas.microsoft.com/office/drawing/2014/main" id="{A8AF1716-838B-4E95-8E12-1E46CDD9270A}"/>
              </a:ext>
            </a:extLst>
          </p:cNvPr>
          <p:cNvSpPr>
            <a:spLocks noGrp="1"/>
          </p:cNvSpPr>
          <p:nvPr>
            <p:ph sz="quarter" idx="19"/>
          </p:nvPr>
        </p:nvSpPr>
        <p:spPr>
          <a:xfrm>
            <a:off x="5888038" y="1768475"/>
            <a:ext cx="5465762" cy="41592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21" name="Content Placeholder 20">
            <a:extLst>
              <a:ext uri="{FF2B5EF4-FFF2-40B4-BE49-F238E27FC236}">
                <a16:creationId xmlns:a16="http://schemas.microsoft.com/office/drawing/2014/main" id="{1F6F391C-50F2-420B-9B54-61948253419E}"/>
              </a:ext>
            </a:extLst>
          </p:cNvPr>
          <p:cNvSpPr>
            <a:spLocks noGrp="1"/>
          </p:cNvSpPr>
          <p:nvPr>
            <p:ph sz="quarter" idx="20"/>
          </p:nvPr>
        </p:nvSpPr>
        <p:spPr>
          <a:xfrm>
            <a:off x="742950" y="2290763"/>
            <a:ext cx="5068888" cy="414337"/>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23" name="Content Placeholder 22">
            <a:extLst>
              <a:ext uri="{FF2B5EF4-FFF2-40B4-BE49-F238E27FC236}">
                <a16:creationId xmlns:a16="http://schemas.microsoft.com/office/drawing/2014/main" id="{635F1FC2-CFF5-4CAD-8E56-7E2E4D2763FF}"/>
              </a:ext>
            </a:extLst>
          </p:cNvPr>
          <p:cNvSpPr>
            <a:spLocks noGrp="1"/>
          </p:cNvSpPr>
          <p:nvPr>
            <p:ph sz="quarter" idx="21"/>
          </p:nvPr>
        </p:nvSpPr>
        <p:spPr>
          <a:xfrm>
            <a:off x="5888038" y="2290763"/>
            <a:ext cx="5465762" cy="414337"/>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25" name="Content Placeholder 24">
            <a:extLst>
              <a:ext uri="{FF2B5EF4-FFF2-40B4-BE49-F238E27FC236}">
                <a16:creationId xmlns:a16="http://schemas.microsoft.com/office/drawing/2014/main" id="{3AB41CC6-53B9-40FF-AAAC-A743CE3CB994}"/>
              </a:ext>
            </a:extLst>
          </p:cNvPr>
          <p:cNvSpPr>
            <a:spLocks noGrp="1"/>
          </p:cNvSpPr>
          <p:nvPr>
            <p:ph sz="quarter" idx="22"/>
          </p:nvPr>
        </p:nvSpPr>
        <p:spPr>
          <a:xfrm>
            <a:off x="742950" y="2794001"/>
            <a:ext cx="5068888" cy="414338"/>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27" name="Content Placeholder 26">
            <a:extLst>
              <a:ext uri="{FF2B5EF4-FFF2-40B4-BE49-F238E27FC236}">
                <a16:creationId xmlns:a16="http://schemas.microsoft.com/office/drawing/2014/main" id="{4FE5AC85-AC40-4BB5-B97F-B24109D49136}"/>
              </a:ext>
            </a:extLst>
          </p:cNvPr>
          <p:cNvSpPr>
            <a:spLocks noGrp="1"/>
          </p:cNvSpPr>
          <p:nvPr>
            <p:ph sz="quarter" idx="23"/>
          </p:nvPr>
        </p:nvSpPr>
        <p:spPr>
          <a:xfrm>
            <a:off x="5888038" y="2794000"/>
            <a:ext cx="5465762" cy="414337"/>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29" name="Content Placeholder 28">
            <a:extLst>
              <a:ext uri="{FF2B5EF4-FFF2-40B4-BE49-F238E27FC236}">
                <a16:creationId xmlns:a16="http://schemas.microsoft.com/office/drawing/2014/main" id="{AE56C9F8-FCC6-4978-A354-634D2EF0FE1F}"/>
              </a:ext>
            </a:extLst>
          </p:cNvPr>
          <p:cNvSpPr>
            <a:spLocks noGrp="1"/>
          </p:cNvSpPr>
          <p:nvPr>
            <p:ph sz="quarter" idx="24"/>
          </p:nvPr>
        </p:nvSpPr>
        <p:spPr>
          <a:xfrm>
            <a:off x="742950" y="3290888"/>
            <a:ext cx="5068888" cy="414337"/>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31" name="Content Placeholder 30">
            <a:extLst>
              <a:ext uri="{FF2B5EF4-FFF2-40B4-BE49-F238E27FC236}">
                <a16:creationId xmlns:a16="http://schemas.microsoft.com/office/drawing/2014/main" id="{8D01AB70-4EE4-4FAA-B1B5-A4BCCD32B9B1}"/>
              </a:ext>
            </a:extLst>
          </p:cNvPr>
          <p:cNvSpPr>
            <a:spLocks noGrp="1"/>
          </p:cNvSpPr>
          <p:nvPr>
            <p:ph sz="quarter" idx="25"/>
          </p:nvPr>
        </p:nvSpPr>
        <p:spPr>
          <a:xfrm>
            <a:off x="5888038" y="3290888"/>
            <a:ext cx="5465762" cy="414337"/>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33" name="Content Placeholder 32">
            <a:extLst>
              <a:ext uri="{FF2B5EF4-FFF2-40B4-BE49-F238E27FC236}">
                <a16:creationId xmlns:a16="http://schemas.microsoft.com/office/drawing/2014/main" id="{BB87311A-E2F7-4128-A98A-0A850D500E6C}"/>
              </a:ext>
            </a:extLst>
          </p:cNvPr>
          <p:cNvSpPr>
            <a:spLocks noGrp="1"/>
          </p:cNvSpPr>
          <p:nvPr>
            <p:ph sz="quarter" idx="26"/>
          </p:nvPr>
        </p:nvSpPr>
        <p:spPr>
          <a:xfrm>
            <a:off x="742950" y="3803650"/>
            <a:ext cx="5068888"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35" name="Content Placeholder 34">
            <a:extLst>
              <a:ext uri="{FF2B5EF4-FFF2-40B4-BE49-F238E27FC236}">
                <a16:creationId xmlns:a16="http://schemas.microsoft.com/office/drawing/2014/main" id="{21783DA2-E721-40A3-9508-30B9B3D763C3}"/>
              </a:ext>
            </a:extLst>
          </p:cNvPr>
          <p:cNvSpPr>
            <a:spLocks noGrp="1"/>
          </p:cNvSpPr>
          <p:nvPr>
            <p:ph sz="quarter" idx="27"/>
          </p:nvPr>
        </p:nvSpPr>
        <p:spPr>
          <a:xfrm>
            <a:off x="5888038" y="3803650"/>
            <a:ext cx="5465762"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37" name="Content Placeholder 36">
            <a:extLst>
              <a:ext uri="{FF2B5EF4-FFF2-40B4-BE49-F238E27FC236}">
                <a16:creationId xmlns:a16="http://schemas.microsoft.com/office/drawing/2014/main" id="{B0F2E1B1-D4CC-4B3B-AB96-1BCF735CCC7C}"/>
              </a:ext>
            </a:extLst>
          </p:cNvPr>
          <p:cNvSpPr>
            <a:spLocks noGrp="1"/>
          </p:cNvSpPr>
          <p:nvPr>
            <p:ph sz="quarter" idx="28"/>
          </p:nvPr>
        </p:nvSpPr>
        <p:spPr>
          <a:xfrm>
            <a:off x="742950" y="4289425"/>
            <a:ext cx="5068888"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39" name="Content Placeholder 38">
            <a:extLst>
              <a:ext uri="{FF2B5EF4-FFF2-40B4-BE49-F238E27FC236}">
                <a16:creationId xmlns:a16="http://schemas.microsoft.com/office/drawing/2014/main" id="{4FA5436A-A5BC-4BF2-BF06-696B80D92A23}"/>
              </a:ext>
            </a:extLst>
          </p:cNvPr>
          <p:cNvSpPr>
            <a:spLocks noGrp="1"/>
          </p:cNvSpPr>
          <p:nvPr>
            <p:ph sz="quarter" idx="29"/>
          </p:nvPr>
        </p:nvSpPr>
        <p:spPr>
          <a:xfrm>
            <a:off x="5888038" y="4289425"/>
            <a:ext cx="5465762" cy="427038"/>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41" name="Content Placeholder 40">
            <a:extLst>
              <a:ext uri="{FF2B5EF4-FFF2-40B4-BE49-F238E27FC236}">
                <a16:creationId xmlns:a16="http://schemas.microsoft.com/office/drawing/2014/main" id="{4FB09C54-ACEC-453A-AB87-4A0AD241729B}"/>
              </a:ext>
            </a:extLst>
          </p:cNvPr>
          <p:cNvSpPr>
            <a:spLocks noGrp="1"/>
          </p:cNvSpPr>
          <p:nvPr>
            <p:ph sz="quarter" idx="30"/>
          </p:nvPr>
        </p:nvSpPr>
        <p:spPr>
          <a:xfrm>
            <a:off x="742950" y="4767739"/>
            <a:ext cx="5068888"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43" name="Content Placeholder 42">
            <a:extLst>
              <a:ext uri="{FF2B5EF4-FFF2-40B4-BE49-F238E27FC236}">
                <a16:creationId xmlns:a16="http://schemas.microsoft.com/office/drawing/2014/main" id="{20E2B60A-2603-44E8-AF44-B1DEACDC5272}"/>
              </a:ext>
            </a:extLst>
          </p:cNvPr>
          <p:cNvSpPr>
            <a:spLocks noGrp="1"/>
          </p:cNvSpPr>
          <p:nvPr>
            <p:ph sz="quarter" idx="31"/>
          </p:nvPr>
        </p:nvSpPr>
        <p:spPr>
          <a:xfrm>
            <a:off x="5888038" y="4767263"/>
            <a:ext cx="5465762"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45" name="Content Placeholder 44">
            <a:extLst>
              <a:ext uri="{FF2B5EF4-FFF2-40B4-BE49-F238E27FC236}">
                <a16:creationId xmlns:a16="http://schemas.microsoft.com/office/drawing/2014/main" id="{341024FB-C6EB-4EF4-BF27-B16736F6DE8B}"/>
              </a:ext>
            </a:extLst>
          </p:cNvPr>
          <p:cNvSpPr>
            <a:spLocks noGrp="1"/>
          </p:cNvSpPr>
          <p:nvPr>
            <p:ph sz="quarter" idx="32"/>
          </p:nvPr>
        </p:nvSpPr>
        <p:spPr>
          <a:xfrm>
            <a:off x="742950" y="5237163"/>
            <a:ext cx="5068190"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47" name="Content Placeholder 46">
            <a:extLst>
              <a:ext uri="{FF2B5EF4-FFF2-40B4-BE49-F238E27FC236}">
                <a16:creationId xmlns:a16="http://schemas.microsoft.com/office/drawing/2014/main" id="{9553A4ED-EAAC-4870-BDAE-346B467928FF}"/>
              </a:ext>
            </a:extLst>
          </p:cNvPr>
          <p:cNvSpPr>
            <a:spLocks noGrp="1"/>
          </p:cNvSpPr>
          <p:nvPr>
            <p:ph sz="quarter" idx="33"/>
          </p:nvPr>
        </p:nvSpPr>
        <p:spPr>
          <a:xfrm>
            <a:off x="5888038" y="5237163"/>
            <a:ext cx="5465762"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49" name="Content Placeholder 48">
            <a:extLst>
              <a:ext uri="{FF2B5EF4-FFF2-40B4-BE49-F238E27FC236}">
                <a16:creationId xmlns:a16="http://schemas.microsoft.com/office/drawing/2014/main" id="{198EE5D1-B514-46C0-A88C-57BBD3AFC134}"/>
              </a:ext>
            </a:extLst>
          </p:cNvPr>
          <p:cNvSpPr>
            <a:spLocks noGrp="1"/>
          </p:cNvSpPr>
          <p:nvPr>
            <p:ph sz="quarter" idx="34"/>
          </p:nvPr>
        </p:nvSpPr>
        <p:spPr>
          <a:xfrm>
            <a:off x="742950" y="5734050"/>
            <a:ext cx="5068888"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51" name="Content Placeholder 50">
            <a:extLst>
              <a:ext uri="{FF2B5EF4-FFF2-40B4-BE49-F238E27FC236}">
                <a16:creationId xmlns:a16="http://schemas.microsoft.com/office/drawing/2014/main" id="{0A47FD7D-7B84-4D0D-BB87-A92C363C0EDA}"/>
              </a:ext>
            </a:extLst>
          </p:cNvPr>
          <p:cNvSpPr>
            <a:spLocks noGrp="1"/>
          </p:cNvSpPr>
          <p:nvPr>
            <p:ph sz="quarter" idx="35"/>
          </p:nvPr>
        </p:nvSpPr>
        <p:spPr>
          <a:xfrm>
            <a:off x="5888038" y="5748338"/>
            <a:ext cx="5465762"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4" name="Footer">
            <a:extLst>
              <a:ext uri="{FF2B5EF4-FFF2-40B4-BE49-F238E27FC236}">
                <a16:creationId xmlns:a16="http://schemas.microsoft.com/office/drawing/2014/main" id="{599BD53B-0BCE-4BE1-8989-E8B3D099C994}"/>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Carey/Pinard/Shaffer/Shellman/Vodnik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179331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3572" y="1737343"/>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12" name="Footer">
            <a:extLst>
              <a:ext uri="{FF2B5EF4-FFF2-40B4-BE49-F238E27FC236}">
                <a16:creationId xmlns:a16="http://schemas.microsoft.com/office/drawing/2014/main" id="{6872197A-5F66-4DAD-9F4C-1701C1FDE159}"/>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936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228600" indent="-228600">
              <a:buClr>
                <a:srgbClr val="004A78"/>
              </a:buClr>
              <a:buFont typeface="Arial" charset="0"/>
              <a:buChar char="•"/>
              <a:defRPr sz="1800">
                <a:solidFill>
                  <a:srgbClr val="000000"/>
                </a:solidFill>
              </a:defRPr>
            </a:lvl1pPr>
            <a:lvl2pPr marL="685800" indent="-228600">
              <a:buClr>
                <a:srgbClr val="004A78"/>
              </a:buClr>
              <a:buFont typeface="Arial" charset="0"/>
              <a:buChar char="•"/>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1" name="Footer">
            <a:extLst>
              <a:ext uri="{FF2B5EF4-FFF2-40B4-BE49-F238E27FC236}">
                <a16:creationId xmlns:a16="http://schemas.microsoft.com/office/drawing/2014/main" id="{694E3234-AD4D-4528-A4C2-DA3F46C01FED}"/>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590073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2" name="Footer">
            <a:extLst>
              <a:ext uri="{FF2B5EF4-FFF2-40B4-BE49-F238E27FC236}">
                <a16:creationId xmlns:a16="http://schemas.microsoft.com/office/drawing/2014/main" id="{DB037D71-F15B-4916-BD4A-D6A5275B7CF9}"/>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3771846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a:t>
            </a: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Text Placeholder 2"/>
          <p:cNvSpPr>
            <a:spLocks noGrp="1"/>
          </p:cNvSpPr>
          <p:nvPr>
            <p:ph type="body" sz="quarter" idx="16" hasCustomPrompt="1"/>
          </p:nvPr>
        </p:nvSpPr>
        <p:spPr>
          <a:xfrm>
            <a:off x="740228" y="4846655"/>
            <a:ext cx="10711543" cy="8255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a:extLst>
              <a:ext uri="{FF2B5EF4-FFF2-40B4-BE49-F238E27FC236}">
                <a16:creationId xmlns:a16="http://schemas.microsoft.com/office/drawing/2014/main" id="{CE0666C7-44DC-46D0-8502-416489CF38FD}"/>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748055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a:extLst>
              <a:ext uri="{FF2B5EF4-FFF2-40B4-BE49-F238E27FC236}">
                <a16:creationId xmlns:a16="http://schemas.microsoft.com/office/drawing/2014/main" id="{7D83E464-63F2-44CB-A18F-6B8C11A07F2F}"/>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1192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289304"/>
            <a:ext cx="10711543" cy="4394200"/>
          </a:xfrm>
        </p:spPr>
        <p:txBody>
          <a:bodyPr>
            <a:normAutofit/>
          </a:bodyPr>
          <a:lstStyle>
            <a:lvl1pPr marL="291600" indent="-2916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7" name="Footer">
            <a:extLst>
              <a:ext uri="{FF2B5EF4-FFF2-40B4-BE49-F238E27FC236}">
                <a16:creationId xmlns:a16="http://schemas.microsoft.com/office/drawing/2014/main" id="{42BDCD45-3D4F-477E-B84A-2FDCEEDABC8C}"/>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058116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289304"/>
            <a:ext cx="10711543" cy="4394200"/>
          </a:xfrm>
        </p:spPr>
        <p:txBody>
          <a:bodyPr>
            <a:normAutofit/>
          </a:bodyPr>
          <a:lstStyle>
            <a:lvl1pPr marL="402336" indent="-402336">
              <a:buClr>
                <a:srgbClr val="004A78"/>
              </a:buClr>
              <a:buFont typeface="+mj-lt"/>
              <a:buAutoNum type="arabicPeriod"/>
              <a:defRPr sz="2400" baseline="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7" name="Footer">
            <a:extLst>
              <a:ext uri="{FF2B5EF4-FFF2-40B4-BE49-F238E27FC236}">
                <a16:creationId xmlns:a16="http://schemas.microsoft.com/office/drawing/2014/main" id="{06F9C0B9-1D2A-4924-8C84-F38418E97EE1}"/>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342647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289304"/>
            <a:ext cx="10711543" cy="4394200"/>
          </a:xfrm>
        </p:spPr>
        <p:txBody>
          <a:bodyPr>
            <a:normAutofit/>
          </a:bodyPr>
          <a:lstStyle>
            <a:lvl1pPr marL="292608" indent="-292608">
              <a:buClr>
                <a:srgbClr val="004A78"/>
              </a:buClr>
              <a:buFont typeface="Arial" charset="0"/>
              <a:buChar char="•"/>
              <a:defRPr sz="2400" baseline="0">
                <a:solidFill>
                  <a:srgbClr val="000000"/>
                </a:solidFill>
              </a:defRPr>
            </a:lvl1pPr>
            <a:lvl2pPr marL="621792" marR="0" indent="-320040" algn="l" defTabSz="914400" rtl="0" eaLnBrk="1" fontAlgn="base" latinLnBrk="0" hangingPunct="1">
              <a:lnSpc>
                <a:spcPct val="90000"/>
              </a:lnSpc>
              <a:spcBef>
                <a:spcPts val="1000"/>
              </a:spcBef>
              <a:spcAft>
                <a:spcPct val="0"/>
              </a:spcAft>
              <a:buClr>
                <a:srgbClr val="004A78"/>
              </a:buClr>
              <a:buSzTx/>
              <a:buFont typeface="Courier New" panose="02070309020205020404" pitchFamily="49" charset="0"/>
              <a:buChar char="o"/>
              <a:tabLst/>
              <a:defRPr sz="2200" baseline="0">
                <a:solidFill>
                  <a:srgbClr val="000000"/>
                </a:solidFill>
              </a:defRPr>
            </a:lvl2pPr>
            <a:lvl3pPr marL="1124712" indent="-320040">
              <a:spcBef>
                <a:spcPts val="1000"/>
              </a:spcBef>
              <a:buClr>
                <a:srgbClr val="004A78"/>
              </a:buClr>
              <a:buFont typeface="Arial" charset="0"/>
              <a:buChar char="•"/>
              <a:defRPr sz="2000" baseline="0">
                <a:solidFill>
                  <a:srgbClr val="000000"/>
                </a:solidFill>
              </a:defRPr>
            </a:lvl3pPr>
            <a:lvl4pPr marL="1600200" indent="-228600">
              <a:buClr>
                <a:srgbClr val="004A78"/>
              </a:buClr>
              <a:buSzPct val="100000"/>
              <a:buFont typeface="Courier New" panose="02070309020205020404" pitchFamily="49" charset="0"/>
              <a:buChar char="o"/>
              <a:defRPr sz="1800" baseline="0">
                <a:solidFill>
                  <a:srgbClr val="000000"/>
                </a:solidFill>
              </a:defRPr>
            </a:lvl4pPr>
            <a:lvl5pPr marL="2057400" indent="-228600">
              <a:buClr>
                <a:srgbClr val="004A78"/>
              </a:buClr>
              <a:buFont typeface="Arial" panose="020B0604020202020204" pitchFamily="34" charset="0"/>
              <a:buChar char="•"/>
              <a:defRPr sz="1600" baseline="0">
                <a:solidFill>
                  <a:srgbClr val="000000"/>
                </a:solidFill>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a:extLst>
              <a:ext uri="{FF2B5EF4-FFF2-40B4-BE49-F238E27FC236}">
                <a16:creationId xmlns:a16="http://schemas.microsoft.com/office/drawing/2014/main" id="{4EBBE058-3799-4D76-BFA7-EF433BADB4A4}"/>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151730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a:t>Click icon to add table</a:t>
            </a:r>
          </a:p>
        </p:txBody>
      </p:sp>
      <p:sp>
        <p:nvSpPr>
          <p:cNvPr id="6"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64034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ni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1274574" y="2193424"/>
            <a:ext cx="9642852" cy="618014"/>
          </a:xfrm>
        </p:spPr>
        <p:txBody>
          <a:bodyPr anchor="b">
            <a:noAutofit/>
          </a:bodyPr>
          <a:lstStyle>
            <a:lvl1pPr marL="0" indent="0" algn="ctr">
              <a:buNone/>
              <a:defRPr sz="50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Unit 1</a:t>
            </a:r>
          </a:p>
        </p:txBody>
      </p:sp>
      <p:sp>
        <p:nvSpPr>
          <p:cNvPr id="2" name="Title 1"/>
          <p:cNvSpPr>
            <a:spLocks noGrp="1"/>
          </p:cNvSpPr>
          <p:nvPr>
            <p:ph type="title"/>
          </p:nvPr>
        </p:nvSpPr>
        <p:spPr>
          <a:xfrm>
            <a:off x="838200" y="3096122"/>
            <a:ext cx="10515600" cy="672105"/>
          </a:xfrm>
        </p:spPr>
        <p:txBody>
          <a:bodyPr/>
          <a:lstStyle>
            <a:lvl1pPr>
              <a:defRPr>
                <a:solidFill>
                  <a:schemeClr val="bg1"/>
                </a:solidFill>
              </a:defRPr>
            </a:lvl1pPr>
          </a:lstStyle>
          <a:p>
            <a:r>
              <a:rPr lang="en-US"/>
              <a:t>Click to edit Master title style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endParaRPr lang="en-IN" dirty="0"/>
          </a:p>
        </p:txBody>
      </p:sp>
    </p:spTree>
    <p:extLst>
      <p:ext uri="{BB962C8B-B14F-4D97-AF65-F5344CB8AC3E}">
        <p14:creationId xmlns:p14="http://schemas.microsoft.com/office/powerpoint/2010/main" val="8381741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92" y="16"/>
            <a:ext cx="12191807" cy="6865874"/>
          </a:xfrm>
          <a:prstGeom prst="rect">
            <a:avLst/>
          </a:prstGeom>
        </p:spPr>
      </p:pic>
      <p:sp>
        <p:nvSpPr>
          <p:cNvPr id="5" name="Title 4"/>
          <p:cNvSpPr>
            <a:spLocks noGrp="1"/>
          </p:cNvSpPr>
          <p:nvPr>
            <p:ph type="title"/>
          </p:nvPr>
        </p:nvSpPr>
        <p:spPr>
          <a:xfrm>
            <a:off x="3996910" y="4035474"/>
            <a:ext cx="6402684" cy="672105"/>
          </a:xfrm>
        </p:spPr>
        <p:txBody>
          <a:bodyPr/>
          <a:lstStyle>
            <a:lvl1pPr algn="l">
              <a:defRPr>
                <a:solidFill>
                  <a:schemeClr val="bg1"/>
                </a:solidFill>
              </a:defRPr>
            </a:lvl1pPr>
          </a:lstStyle>
          <a:p>
            <a:endParaRPr lang="en-US" dirty="0"/>
          </a:p>
        </p:txBody>
      </p:sp>
      <p:sp>
        <p:nvSpPr>
          <p:cNvPr id="9" name="Picture Placeholder 8"/>
          <p:cNvSpPr>
            <a:spLocks noGrp="1"/>
          </p:cNvSpPr>
          <p:nvPr>
            <p:ph type="pic" sz="quarter" idx="12"/>
          </p:nvPr>
        </p:nvSpPr>
        <p:spPr>
          <a:xfrm>
            <a:off x="246063" y="314482"/>
            <a:ext cx="3343275" cy="4318000"/>
          </a:xfrm>
        </p:spPr>
        <p:txBody>
          <a:bodyPr/>
          <a:lstStyle/>
          <a:p>
            <a:r>
              <a:rPr lang="en-US"/>
              <a:t>Click icon to add picture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endParaRPr lang="en-IN" dirty="0"/>
          </a:p>
        </p:txBody>
      </p:sp>
      <p:sp>
        <p:nvSpPr>
          <p:cNvPr id="4" name="Content Placeholder 3">
            <a:extLst>
              <a:ext uri="{FF2B5EF4-FFF2-40B4-BE49-F238E27FC236}">
                <a16:creationId xmlns:a16="http://schemas.microsoft.com/office/drawing/2014/main" id="{AE0E8807-B300-4627-A88E-CAB38FA4EA85}"/>
              </a:ext>
            </a:extLst>
          </p:cNvPr>
          <p:cNvSpPr>
            <a:spLocks noGrp="1"/>
          </p:cNvSpPr>
          <p:nvPr>
            <p:ph sz="quarter" idx="13"/>
          </p:nvPr>
        </p:nvSpPr>
        <p:spPr>
          <a:xfrm>
            <a:off x="4064000" y="3057525"/>
            <a:ext cx="5135563" cy="671513"/>
          </a:xfrm>
        </p:spPr>
        <p:txBody>
          <a:bodyPr/>
          <a:lstStyle>
            <a:lvl1pPr>
              <a:defRPr/>
            </a:lvl1pPr>
            <a:lvl4pPr>
              <a:defRPr/>
            </a:lvl4pPr>
          </a:lstStyle>
          <a:p>
            <a:pPr lvl="0"/>
            <a:endParaRPr lang="en-IN" dirty="0"/>
          </a:p>
        </p:txBody>
      </p:sp>
    </p:spTree>
    <p:extLst>
      <p:ext uri="{BB962C8B-B14F-4D97-AF65-F5344CB8AC3E}">
        <p14:creationId xmlns:p14="http://schemas.microsoft.com/office/powerpoint/2010/main" val="3571759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3996910" y="3112899"/>
            <a:ext cx="3297426" cy="618014"/>
          </a:xfrm>
        </p:spPr>
        <p:txBody>
          <a:bodyPr anchor="b">
            <a:noAutofit/>
          </a:bodyPr>
          <a:lstStyle>
            <a:lvl1pPr marL="0" indent="0" algn="l">
              <a:buNone/>
              <a:defRPr sz="36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Chapter 1</a:t>
            </a:r>
          </a:p>
        </p:txBody>
      </p:sp>
      <p:sp>
        <p:nvSpPr>
          <p:cNvPr id="5" name="Title 4"/>
          <p:cNvSpPr>
            <a:spLocks noGrp="1"/>
          </p:cNvSpPr>
          <p:nvPr>
            <p:ph type="title"/>
          </p:nvPr>
        </p:nvSpPr>
        <p:spPr>
          <a:xfrm>
            <a:off x="3996910" y="4035474"/>
            <a:ext cx="6402684" cy="672105"/>
          </a:xfrm>
        </p:spPr>
        <p:txBody>
          <a:bodyPr/>
          <a:lstStyle>
            <a:lvl1pPr algn="l">
              <a:defRPr>
                <a:solidFill>
                  <a:schemeClr val="bg1"/>
                </a:solidFill>
              </a:defRPr>
            </a:lvl1pPr>
          </a:lstStyle>
          <a:p>
            <a:r>
              <a:rPr lang="en-US"/>
              <a:t>Click to edit Master title style</a:t>
            </a:r>
            <a:endParaRPr lang="en-US" dirty="0"/>
          </a:p>
        </p:txBody>
      </p:sp>
      <p:sp>
        <p:nvSpPr>
          <p:cNvPr id="9" name="Picture Placeholder 8"/>
          <p:cNvSpPr>
            <a:spLocks noGrp="1"/>
          </p:cNvSpPr>
          <p:nvPr>
            <p:ph type="pic" sz="quarter" idx="12"/>
          </p:nvPr>
        </p:nvSpPr>
        <p:spPr>
          <a:xfrm>
            <a:off x="246063" y="314482"/>
            <a:ext cx="3343275" cy="4318000"/>
          </a:xfrm>
        </p:spPr>
        <p:txBody>
          <a:bodyPr/>
          <a:lstStyle/>
          <a:p>
            <a:r>
              <a:rPr lang="en-US"/>
              <a:t>Click icon to add picture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endParaRPr lang="en-IN" dirty="0"/>
          </a:p>
        </p:txBody>
      </p:sp>
    </p:spTree>
    <p:extLst>
      <p:ext uri="{BB962C8B-B14F-4D97-AF65-F5344CB8AC3E}">
        <p14:creationId xmlns:p14="http://schemas.microsoft.com/office/powerpoint/2010/main" val="61778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44B3E627-2CE2-49E4-9D60-A05CE63BF201}"/>
              </a:ext>
            </a:extLst>
          </p:cNvPr>
          <p:cNvSpPr>
            <a:spLocks noGrp="1"/>
          </p:cNvSpPr>
          <p:nvPr>
            <p:ph sz="quarter" idx="16"/>
          </p:nvPr>
        </p:nvSpPr>
        <p:spPr>
          <a:xfrm>
            <a:off x="742950" y="1289050"/>
            <a:ext cx="10706100" cy="4279900"/>
          </a:xfrm>
        </p:spPr>
        <p:txBody>
          <a:bodyPr/>
          <a:lstStyle>
            <a:lvl1pPr marL="291600" indent="-291600">
              <a:buClr>
                <a:srgbClr val="004A78"/>
              </a:buClr>
              <a:buFont typeface="Arial" panose="020B0604020202020204" pitchFamily="34" charset="0"/>
              <a:buChar char="•"/>
              <a:defRPr sz="2400">
                <a:latin typeface="Arial" panose="020B0604020202020204" pitchFamily="34" charset="0"/>
                <a:cs typeface="Arial" panose="020B0604020202020204" pitchFamily="34" charset="0"/>
              </a:defRPr>
            </a:lvl1pPr>
            <a:lvl2pPr marL="685800" indent="-228600">
              <a:buFont typeface="Courier New" panose="02070309020205020404" pitchFamily="49" charset="0"/>
              <a:buChar char="o"/>
              <a:defRPr sz="2200">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Carey/Pinard/Shaffer/Shellman/Vodnik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035067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44B3E627-2CE2-49E4-9D60-A05CE63BF201}"/>
              </a:ext>
            </a:extLst>
          </p:cNvPr>
          <p:cNvSpPr>
            <a:spLocks noGrp="1"/>
          </p:cNvSpPr>
          <p:nvPr>
            <p:ph sz="quarter" idx="16"/>
          </p:nvPr>
        </p:nvSpPr>
        <p:spPr>
          <a:xfrm>
            <a:off x="742950" y="1289050"/>
            <a:ext cx="10706100" cy="4279900"/>
          </a:xfrm>
        </p:spPr>
        <p:txBody>
          <a:bodyPr/>
          <a:lstStyle>
            <a:lvl1pPr marL="291600" indent="-291600">
              <a:buClr>
                <a:srgbClr val="004A78"/>
              </a:buClr>
              <a:buFont typeface="Arial" panose="020B0604020202020204" pitchFamily="34" charset="0"/>
              <a:buChar char="•"/>
              <a:defRPr sz="2400">
                <a:latin typeface="Arial" panose="020B0604020202020204" pitchFamily="34" charset="0"/>
                <a:cs typeface="Arial" panose="020B0604020202020204" pitchFamily="34" charset="0"/>
              </a:defRPr>
            </a:lvl1pPr>
            <a:lvl2pPr marL="685800" indent="-228600">
              <a:buFont typeface="Courier New" panose="02070309020205020404" pitchFamily="49" charset="0"/>
              <a:buChar char="o"/>
              <a:defRPr sz="2200">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Carey/Pinard/Shaffer/Shellman/Vodnik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Edition. © 2020 Cengage. All Rights Reserved. May not be scanned, copied or duplicated, or posted to a publicly accessible website, in whole or in part.</a:t>
            </a:r>
          </a:p>
        </p:txBody>
      </p:sp>
      <p:sp>
        <p:nvSpPr>
          <p:cNvPr id="6" name="Content Placeholder 5">
            <a:extLst>
              <a:ext uri="{FF2B5EF4-FFF2-40B4-BE49-F238E27FC236}">
                <a16:creationId xmlns:a16="http://schemas.microsoft.com/office/drawing/2014/main" id="{3BBD59C3-79CE-43DE-A96D-41BB49A5585C}"/>
              </a:ext>
            </a:extLst>
          </p:cNvPr>
          <p:cNvSpPr>
            <a:spLocks noGrp="1"/>
          </p:cNvSpPr>
          <p:nvPr>
            <p:ph sz="quarter" idx="17"/>
          </p:nvPr>
        </p:nvSpPr>
        <p:spPr>
          <a:xfrm>
            <a:off x="973859" y="5662833"/>
            <a:ext cx="2730500" cy="452437"/>
          </a:xfrm>
        </p:spPr>
        <p:txBody>
          <a:bodyPr/>
          <a:lstStyle/>
          <a:p>
            <a:pPr lvl="0"/>
            <a:endParaRPr lang="en-IN" dirty="0"/>
          </a:p>
        </p:txBody>
      </p:sp>
      <p:sp>
        <p:nvSpPr>
          <p:cNvPr id="8" name="Content Placeholder 7">
            <a:extLst>
              <a:ext uri="{FF2B5EF4-FFF2-40B4-BE49-F238E27FC236}">
                <a16:creationId xmlns:a16="http://schemas.microsoft.com/office/drawing/2014/main" id="{F887671E-D505-44B8-8FA8-411C747A75AA}"/>
              </a:ext>
            </a:extLst>
          </p:cNvPr>
          <p:cNvSpPr>
            <a:spLocks noGrp="1"/>
          </p:cNvSpPr>
          <p:nvPr>
            <p:ph sz="quarter" idx="18"/>
          </p:nvPr>
        </p:nvSpPr>
        <p:spPr>
          <a:xfrm>
            <a:off x="4294188" y="5689820"/>
            <a:ext cx="3306762" cy="425450"/>
          </a:xfrm>
        </p:spPr>
        <p:txBody>
          <a:bodyPr/>
          <a:lstStyle/>
          <a:p>
            <a:pPr lvl="0"/>
            <a:endParaRPr lang="en-IN" dirty="0"/>
          </a:p>
        </p:txBody>
      </p:sp>
    </p:spTree>
    <p:extLst>
      <p:ext uri="{BB962C8B-B14F-4D97-AF65-F5344CB8AC3E}">
        <p14:creationId xmlns:p14="http://schemas.microsoft.com/office/powerpoint/2010/main" val="3143614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Arial" panose="020B0604020202020204" pitchFamily="34" charset="0"/>
                <a:cs typeface="Arial" panose="020B0604020202020204" pitchFamily="34" charset="0"/>
              </a:defRPr>
            </a:lvl1pPr>
          </a:lstStyle>
          <a:p>
            <a:r>
              <a:rPr lang="en-US" dirty="0"/>
              <a:t>Click to edit Master title style</a:t>
            </a:r>
          </a:p>
        </p:txBody>
      </p:sp>
      <p:sp>
        <p:nvSpPr>
          <p:cNvPr id="4" name="Content Placeholder 3">
            <a:extLst>
              <a:ext uri="{FF2B5EF4-FFF2-40B4-BE49-F238E27FC236}">
                <a16:creationId xmlns:a16="http://schemas.microsoft.com/office/drawing/2014/main" id="{CB97465A-2BBE-471A-8C34-10CE54F5F310}"/>
              </a:ext>
            </a:extLst>
          </p:cNvPr>
          <p:cNvSpPr>
            <a:spLocks noGrp="1"/>
          </p:cNvSpPr>
          <p:nvPr>
            <p:ph sz="quarter" idx="16"/>
          </p:nvPr>
        </p:nvSpPr>
        <p:spPr>
          <a:xfrm>
            <a:off x="742950" y="1289051"/>
            <a:ext cx="10712450" cy="1070102"/>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9" name="Content Placeholder 8">
            <a:extLst>
              <a:ext uri="{FF2B5EF4-FFF2-40B4-BE49-F238E27FC236}">
                <a16:creationId xmlns:a16="http://schemas.microsoft.com/office/drawing/2014/main" id="{ABFF14C2-479E-4420-AF87-35E003BD6336}"/>
              </a:ext>
            </a:extLst>
          </p:cNvPr>
          <p:cNvSpPr>
            <a:spLocks noGrp="1"/>
          </p:cNvSpPr>
          <p:nvPr>
            <p:ph sz="quarter" idx="17"/>
          </p:nvPr>
        </p:nvSpPr>
        <p:spPr>
          <a:xfrm>
            <a:off x="742950" y="2478088"/>
            <a:ext cx="10712450" cy="1189037"/>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7" name="Footer">
            <a:extLst>
              <a:ext uri="{FF2B5EF4-FFF2-40B4-BE49-F238E27FC236}">
                <a16:creationId xmlns:a16="http://schemas.microsoft.com/office/drawing/2014/main" id="{31E6ACDE-2126-4A86-AE0F-95101B04690E}"/>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Carey/Pinard/Shaffer/Shellman/Vodnik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84527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Arial" panose="020B0604020202020204" pitchFamily="34" charset="0"/>
                <a:cs typeface="Arial" panose="020B0604020202020204" pitchFamily="34" charset="0"/>
              </a:defRPr>
            </a:lvl1pPr>
          </a:lstStyle>
          <a:p>
            <a:r>
              <a:rPr lang="en-US" dirty="0"/>
              <a:t>Click to edit Master title style</a:t>
            </a:r>
          </a:p>
        </p:txBody>
      </p:sp>
      <p:sp>
        <p:nvSpPr>
          <p:cNvPr id="4" name="Content Placeholder 3">
            <a:extLst>
              <a:ext uri="{FF2B5EF4-FFF2-40B4-BE49-F238E27FC236}">
                <a16:creationId xmlns:a16="http://schemas.microsoft.com/office/drawing/2014/main" id="{CB97465A-2BBE-471A-8C34-10CE54F5F310}"/>
              </a:ext>
            </a:extLst>
          </p:cNvPr>
          <p:cNvSpPr>
            <a:spLocks noGrp="1"/>
          </p:cNvSpPr>
          <p:nvPr>
            <p:ph sz="quarter" idx="16"/>
          </p:nvPr>
        </p:nvSpPr>
        <p:spPr>
          <a:xfrm>
            <a:off x="742950" y="1289051"/>
            <a:ext cx="10712450" cy="67210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9" name="Content Placeholder 8">
            <a:extLst>
              <a:ext uri="{FF2B5EF4-FFF2-40B4-BE49-F238E27FC236}">
                <a16:creationId xmlns:a16="http://schemas.microsoft.com/office/drawing/2014/main" id="{ABFF14C2-479E-4420-AF87-35E003BD6336}"/>
              </a:ext>
            </a:extLst>
          </p:cNvPr>
          <p:cNvSpPr>
            <a:spLocks noGrp="1"/>
          </p:cNvSpPr>
          <p:nvPr>
            <p:ph sz="quarter" idx="17"/>
          </p:nvPr>
        </p:nvSpPr>
        <p:spPr>
          <a:xfrm>
            <a:off x="742950" y="2121408"/>
            <a:ext cx="10712450" cy="67210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6" name="Content Placeholder 5">
            <a:extLst>
              <a:ext uri="{FF2B5EF4-FFF2-40B4-BE49-F238E27FC236}">
                <a16:creationId xmlns:a16="http://schemas.microsoft.com/office/drawing/2014/main" id="{F2FECFAB-679B-4A2F-876D-E2D9D597BFC4}"/>
              </a:ext>
            </a:extLst>
          </p:cNvPr>
          <p:cNvSpPr>
            <a:spLocks noGrp="1"/>
          </p:cNvSpPr>
          <p:nvPr>
            <p:ph sz="quarter" idx="18"/>
          </p:nvPr>
        </p:nvSpPr>
        <p:spPr>
          <a:xfrm>
            <a:off x="742951" y="2953765"/>
            <a:ext cx="10712450" cy="67210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0" name="Content Placeholder 9">
            <a:extLst>
              <a:ext uri="{FF2B5EF4-FFF2-40B4-BE49-F238E27FC236}">
                <a16:creationId xmlns:a16="http://schemas.microsoft.com/office/drawing/2014/main" id="{EBE7468E-D182-49AC-A887-D75B22258C3F}"/>
              </a:ext>
            </a:extLst>
          </p:cNvPr>
          <p:cNvSpPr>
            <a:spLocks noGrp="1"/>
          </p:cNvSpPr>
          <p:nvPr>
            <p:ph sz="quarter" idx="19"/>
          </p:nvPr>
        </p:nvSpPr>
        <p:spPr>
          <a:xfrm>
            <a:off x="742950" y="3749675"/>
            <a:ext cx="10712451" cy="868363"/>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2" name="Content Placeholder 11">
            <a:extLst>
              <a:ext uri="{FF2B5EF4-FFF2-40B4-BE49-F238E27FC236}">
                <a16:creationId xmlns:a16="http://schemas.microsoft.com/office/drawing/2014/main" id="{030D84A3-4704-44DF-BF1A-8DCA7B7BDB26}"/>
              </a:ext>
            </a:extLst>
          </p:cNvPr>
          <p:cNvSpPr>
            <a:spLocks noGrp="1"/>
          </p:cNvSpPr>
          <p:nvPr>
            <p:ph sz="quarter" idx="20"/>
          </p:nvPr>
        </p:nvSpPr>
        <p:spPr>
          <a:xfrm>
            <a:off x="742950" y="4773613"/>
            <a:ext cx="10742613" cy="671512"/>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1" name="Footer">
            <a:extLst>
              <a:ext uri="{FF2B5EF4-FFF2-40B4-BE49-F238E27FC236}">
                <a16:creationId xmlns:a16="http://schemas.microsoft.com/office/drawing/2014/main" id="{49EA09D3-7828-4D8D-80D1-CF14E934BAFC}"/>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Carey/Pinard/Shaffer/Shellman/Vodnik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42786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Arial" panose="020B0604020202020204" pitchFamily="34" charset="0"/>
                <a:cs typeface="Arial" panose="020B0604020202020204" pitchFamily="34" charset="0"/>
              </a:defRPr>
            </a:lvl1pPr>
          </a:lstStyle>
          <a:p>
            <a:r>
              <a:rPr lang="en-US" dirty="0"/>
              <a:t>Click to edit Master title style</a:t>
            </a:r>
          </a:p>
        </p:txBody>
      </p:sp>
      <p:sp>
        <p:nvSpPr>
          <p:cNvPr id="4" name="Content Placeholder 3">
            <a:extLst>
              <a:ext uri="{FF2B5EF4-FFF2-40B4-BE49-F238E27FC236}">
                <a16:creationId xmlns:a16="http://schemas.microsoft.com/office/drawing/2014/main" id="{CB97465A-2BBE-471A-8C34-10CE54F5F310}"/>
              </a:ext>
            </a:extLst>
          </p:cNvPr>
          <p:cNvSpPr>
            <a:spLocks noGrp="1"/>
          </p:cNvSpPr>
          <p:nvPr>
            <p:ph sz="quarter" idx="16"/>
          </p:nvPr>
        </p:nvSpPr>
        <p:spPr>
          <a:xfrm>
            <a:off x="742950" y="1289051"/>
            <a:ext cx="10712450" cy="67210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9" name="Content Placeholder 8">
            <a:extLst>
              <a:ext uri="{FF2B5EF4-FFF2-40B4-BE49-F238E27FC236}">
                <a16:creationId xmlns:a16="http://schemas.microsoft.com/office/drawing/2014/main" id="{ABFF14C2-479E-4420-AF87-35E003BD6336}"/>
              </a:ext>
            </a:extLst>
          </p:cNvPr>
          <p:cNvSpPr>
            <a:spLocks noGrp="1"/>
          </p:cNvSpPr>
          <p:nvPr>
            <p:ph sz="quarter" idx="17"/>
          </p:nvPr>
        </p:nvSpPr>
        <p:spPr>
          <a:xfrm>
            <a:off x="742950" y="2121408"/>
            <a:ext cx="10712450" cy="67210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6" name="Content Placeholder 5">
            <a:extLst>
              <a:ext uri="{FF2B5EF4-FFF2-40B4-BE49-F238E27FC236}">
                <a16:creationId xmlns:a16="http://schemas.microsoft.com/office/drawing/2014/main" id="{F2FECFAB-679B-4A2F-876D-E2D9D597BFC4}"/>
              </a:ext>
            </a:extLst>
          </p:cNvPr>
          <p:cNvSpPr>
            <a:spLocks noGrp="1"/>
          </p:cNvSpPr>
          <p:nvPr>
            <p:ph sz="quarter" idx="18"/>
          </p:nvPr>
        </p:nvSpPr>
        <p:spPr>
          <a:xfrm>
            <a:off x="742951" y="2953765"/>
            <a:ext cx="10712450" cy="67210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0" name="Content Placeholder 9">
            <a:extLst>
              <a:ext uri="{FF2B5EF4-FFF2-40B4-BE49-F238E27FC236}">
                <a16:creationId xmlns:a16="http://schemas.microsoft.com/office/drawing/2014/main" id="{EBE7468E-D182-49AC-A887-D75B22258C3F}"/>
              </a:ext>
            </a:extLst>
          </p:cNvPr>
          <p:cNvSpPr>
            <a:spLocks noGrp="1"/>
          </p:cNvSpPr>
          <p:nvPr>
            <p:ph sz="quarter" idx="19"/>
          </p:nvPr>
        </p:nvSpPr>
        <p:spPr>
          <a:xfrm>
            <a:off x="742950" y="3749675"/>
            <a:ext cx="10712451" cy="868363"/>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2" name="Content Placeholder 11">
            <a:extLst>
              <a:ext uri="{FF2B5EF4-FFF2-40B4-BE49-F238E27FC236}">
                <a16:creationId xmlns:a16="http://schemas.microsoft.com/office/drawing/2014/main" id="{030D84A3-4704-44DF-BF1A-8DCA7B7BDB26}"/>
              </a:ext>
            </a:extLst>
          </p:cNvPr>
          <p:cNvSpPr>
            <a:spLocks noGrp="1"/>
          </p:cNvSpPr>
          <p:nvPr>
            <p:ph sz="quarter" idx="20"/>
          </p:nvPr>
        </p:nvSpPr>
        <p:spPr>
          <a:xfrm>
            <a:off x="742950" y="4773613"/>
            <a:ext cx="10742613" cy="671512"/>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1" name="Footer">
            <a:extLst>
              <a:ext uri="{FF2B5EF4-FFF2-40B4-BE49-F238E27FC236}">
                <a16:creationId xmlns:a16="http://schemas.microsoft.com/office/drawing/2014/main" id="{49EA09D3-7828-4D8D-80D1-CF14E934BAFC}"/>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Carey/Pinard/Shaffer/Shellman/Vodnik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Edition. © 2020 Cengage. All Rights Reserved. May not be scanned, copied or duplicated, or posted to a publicly accessible website, in whole or in part.</a:t>
            </a:r>
          </a:p>
        </p:txBody>
      </p:sp>
      <p:sp>
        <p:nvSpPr>
          <p:cNvPr id="5" name="Content Placeholder 4">
            <a:extLst>
              <a:ext uri="{FF2B5EF4-FFF2-40B4-BE49-F238E27FC236}">
                <a16:creationId xmlns:a16="http://schemas.microsoft.com/office/drawing/2014/main" id="{36E40AC0-8557-4372-B04E-86FB364EF830}"/>
              </a:ext>
            </a:extLst>
          </p:cNvPr>
          <p:cNvSpPr>
            <a:spLocks noGrp="1"/>
          </p:cNvSpPr>
          <p:nvPr>
            <p:ph sz="quarter" idx="21"/>
          </p:nvPr>
        </p:nvSpPr>
        <p:spPr>
          <a:xfrm>
            <a:off x="1279525" y="5646738"/>
            <a:ext cx="2927350" cy="536575"/>
          </a:xfrm>
        </p:spPr>
        <p:txBody>
          <a:bodyPr/>
          <a:lstStyle/>
          <a:p>
            <a:pPr lvl="0"/>
            <a:endParaRPr lang="en-IN" dirty="0"/>
          </a:p>
        </p:txBody>
      </p:sp>
    </p:spTree>
    <p:extLst>
      <p:ext uri="{BB962C8B-B14F-4D97-AF65-F5344CB8AC3E}">
        <p14:creationId xmlns:p14="http://schemas.microsoft.com/office/powerpoint/2010/main" val="2119598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Arial" panose="020B0604020202020204" pitchFamily="34" charset="0"/>
                <a:cs typeface="Arial" panose="020B0604020202020204" pitchFamily="34" charset="0"/>
              </a:defRPr>
            </a:lvl1pPr>
          </a:lstStyle>
          <a:p>
            <a:r>
              <a:rPr lang="en-US" dirty="0"/>
              <a:t>Click to edit Master title style</a:t>
            </a:r>
          </a:p>
        </p:txBody>
      </p:sp>
      <p:sp>
        <p:nvSpPr>
          <p:cNvPr id="4" name="Content Placeholder 3">
            <a:extLst>
              <a:ext uri="{FF2B5EF4-FFF2-40B4-BE49-F238E27FC236}">
                <a16:creationId xmlns:a16="http://schemas.microsoft.com/office/drawing/2014/main" id="{CB97465A-2BBE-471A-8C34-10CE54F5F310}"/>
              </a:ext>
            </a:extLst>
          </p:cNvPr>
          <p:cNvSpPr>
            <a:spLocks noGrp="1"/>
          </p:cNvSpPr>
          <p:nvPr>
            <p:ph sz="quarter" idx="16"/>
          </p:nvPr>
        </p:nvSpPr>
        <p:spPr>
          <a:xfrm>
            <a:off x="742950" y="1289051"/>
            <a:ext cx="10712450" cy="384301"/>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9" name="Content Placeholder 8">
            <a:extLst>
              <a:ext uri="{FF2B5EF4-FFF2-40B4-BE49-F238E27FC236}">
                <a16:creationId xmlns:a16="http://schemas.microsoft.com/office/drawing/2014/main" id="{ABFF14C2-479E-4420-AF87-35E003BD6336}"/>
              </a:ext>
            </a:extLst>
          </p:cNvPr>
          <p:cNvSpPr>
            <a:spLocks noGrp="1"/>
          </p:cNvSpPr>
          <p:nvPr>
            <p:ph sz="quarter" idx="17"/>
          </p:nvPr>
        </p:nvSpPr>
        <p:spPr>
          <a:xfrm>
            <a:off x="742950" y="1828928"/>
            <a:ext cx="10712450" cy="35604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6" name="Content Placeholder 5">
            <a:extLst>
              <a:ext uri="{FF2B5EF4-FFF2-40B4-BE49-F238E27FC236}">
                <a16:creationId xmlns:a16="http://schemas.microsoft.com/office/drawing/2014/main" id="{F2FECFAB-679B-4A2F-876D-E2D9D597BFC4}"/>
              </a:ext>
            </a:extLst>
          </p:cNvPr>
          <p:cNvSpPr>
            <a:spLocks noGrp="1"/>
          </p:cNvSpPr>
          <p:nvPr>
            <p:ph sz="quarter" idx="18"/>
          </p:nvPr>
        </p:nvSpPr>
        <p:spPr>
          <a:xfrm>
            <a:off x="742951" y="2249425"/>
            <a:ext cx="10712450" cy="384301"/>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0" name="Content Placeholder 9">
            <a:extLst>
              <a:ext uri="{FF2B5EF4-FFF2-40B4-BE49-F238E27FC236}">
                <a16:creationId xmlns:a16="http://schemas.microsoft.com/office/drawing/2014/main" id="{EBE7468E-D182-49AC-A887-D75B22258C3F}"/>
              </a:ext>
            </a:extLst>
          </p:cNvPr>
          <p:cNvSpPr>
            <a:spLocks noGrp="1"/>
          </p:cNvSpPr>
          <p:nvPr>
            <p:ph sz="quarter" idx="19"/>
          </p:nvPr>
        </p:nvSpPr>
        <p:spPr>
          <a:xfrm>
            <a:off x="742950" y="2761047"/>
            <a:ext cx="10712451" cy="448752"/>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2" name="Content Placeholder 11">
            <a:extLst>
              <a:ext uri="{FF2B5EF4-FFF2-40B4-BE49-F238E27FC236}">
                <a16:creationId xmlns:a16="http://schemas.microsoft.com/office/drawing/2014/main" id="{030D84A3-4704-44DF-BF1A-8DCA7B7BDB26}"/>
              </a:ext>
            </a:extLst>
          </p:cNvPr>
          <p:cNvSpPr>
            <a:spLocks noGrp="1"/>
          </p:cNvSpPr>
          <p:nvPr>
            <p:ph sz="quarter" idx="20"/>
          </p:nvPr>
        </p:nvSpPr>
        <p:spPr>
          <a:xfrm>
            <a:off x="742951" y="3337120"/>
            <a:ext cx="10706100" cy="415499"/>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7" name="Content Placeholder 6">
            <a:extLst>
              <a:ext uri="{FF2B5EF4-FFF2-40B4-BE49-F238E27FC236}">
                <a16:creationId xmlns:a16="http://schemas.microsoft.com/office/drawing/2014/main" id="{2C4504C2-71B0-4660-9A2B-EB3E1DD7938E}"/>
              </a:ext>
            </a:extLst>
          </p:cNvPr>
          <p:cNvSpPr>
            <a:spLocks noGrp="1"/>
          </p:cNvSpPr>
          <p:nvPr>
            <p:ph sz="quarter" idx="21"/>
          </p:nvPr>
        </p:nvSpPr>
        <p:spPr>
          <a:xfrm>
            <a:off x="742950" y="3822701"/>
            <a:ext cx="10712450" cy="415498"/>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3" name="Content Placeholder 12">
            <a:extLst>
              <a:ext uri="{FF2B5EF4-FFF2-40B4-BE49-F238E27FC236}">
                <a16:creationId xmlns:a16="http://schemas.microsoft.com/office/drawing/2014/main" id="{09AD69C0-5A42-4E9E-979B-4D1EBFB2BD98}"/>
              </a:ext>
            </a:extLst>
          </p:cNvPr>
          <p:cNvSpPr>
            <a:spLocks noGrp="1"/>
          </p:cNvSpPr>
          <p:nvPr>
            <p:ph sz="quarter" idx="22"/>
          </p:nvPr>
        </p:nvSpPr>
        <p:spPr>
          <a:xfrm>
            <a:off x="742950" y="4371023"/>
            <a:ext cx="10706100" cy="44786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5" name="Content Placeholder 14">
            <a:extLst>
              <a:ext uri="{FF2B5EF4-FFF2-40B4-BE49-F238E27FC236}">
                <a16:creationId xmlns:a16="http://schemas.microsoft.com/office/drawing/2014/main" id="{71E92654-65B9-4FF2-A707-C48D724DE77B}"/>
              </a:ext>
            </a:extLst>
          </p:cNvPr>
          <p:cNvSpPr>
            <a:spLocks noGrp="1"/>
          </p:cNvSpPr>
          <p:nvPr>
            <p:ph sz="quarter" idx="23"/>
          </p:nvPr>
        </p:nvSpPr>
        <p:spPr>
          <a:xfrm>
            <a:off x="742950" y="4919980"/>
            <a:ext cx="10706100" cy="50482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7" name="Content Placeholder 16">
            <a:extLst>
              <a:ext uri="{FF2B5EF4-FFF2-40B4-BE49-F238E27FC236}">
                <a16:creationId xmlns:a16="http://schemas.microsoft.com/office/drawing/2014/main" id="{76920D2B-0ADC-497D-847E-7963CD40CF40}"/>
              </a:ext>
            </a:extLst>
          </p:cNvPr>
          <p:cNvSpPr>
            <a:spLocks noGrp="1"/>
          </p:cNvSpPr>
          <p:nvPr>
            <p:ph sz="quarter" idx="24"/>
          </p:nvPr>
        </p:nvSpPr>
        <p:spPr>
          <a:xfrm>
            <a:off x="742950" y="5513388"/>
            <a:ext cx="10706100" cy="50482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4" name="Footer">
            <a:extLst>
              <a:ext uri="{FF2B5EF4-FFF2-40B4-BE49-F238E27FC236}">
                <a16:creationId xmlns:a16="http://schemas.microsoft.com/office/drawing/2014/main" id="{599BD53B-0BCE-4BE1-8989-E8B3D099C994}"/>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Carey/Pinard/Shaffer/Shellman/Vodnik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88405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pic>
        <p:nvPicPr>
          <p:cNvPr id="7" name="Picture 6"/>
          <p:cNvPicPr>
            <a:picLocks noChangeAspect="1"/>
          </p:cNvPicPr>
          <p:nvPr userDrawn="1"/>
        </p:nvPicPr>
        <p:blipFill>
          <a:blip r:embed="rId22">
            <a:extLst>
              <a:ext uri="{28A0092B-C50C-407E-A947-70E740481C1C}">
                <a14:useLocalDpi xmlns:a14="http://schemas.microsoft.com/office/drawing/2010/main" val="0"/>
              </a:ext>
            </a:extLst>
          </a:blip>
          <a:srcRect/>
          <a:stretch>
            <a:fillRect/>
          </a:stretch>
        </p:blipFill>
        <p:spPr bwMode="auto">
          <a:xfrm>
            <a:off x="476843" y="6356350"/>
            <a:ext cx="157956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2934268"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rgbClr val="006298"/>
                </a:solidFill>
                <a:latin typeface="arial" charset="0"/>
              </a:defRPr>
            </a:lvl1pPr>
          </a:lstStyle>
          <a:p>
            <a:endParaRPr lang="en-US" dirty="0"/>
          </a:p>
        </p:txBody>
      </p:sp>
    </p:spTree>
  </p:cSld>
  <p:clrMap bg1="lt1" tx1="dk1" bg2="lt2" tx2="dk2" accent1="accent1" accent2="accent2" accent3="accent3" accent4="accent4" accent5="accent5" accent6="accent6" hlink="hlink" folHlink="folHlink"/>
  <p:sldLayoutIdLst>
    <p:sldLayoutId id="2147483712" r:id="rId1"/>
    <p:sldLayoutId id="2147483721" r:id="rId2"/>
    <p:sldLayoutId id="2147483722" r:id="rId3"/>
    <p:sldLayoutId id="2147483714" r:id="rId4"/>
    <p:sldLayoutId id="2147483729" r:id="rId5"/>
    <p:sldLayoutId id="2147483725" r:id="rId6"/>
    <p:sldLayoutId id="2147483726" r:id="rId7"/>
    <p:sldLayoutId id="2147483730" r:id="rId8"/>
    <p:sldLayoutId id="2147483727" r:id="rId9"/>
    <p:sldLayoutId id="2147483728" r:id="rId10"/>
    <p:sldLayoutId id="2147483718" r:id="rId11"/>
    <p:sldLayoutId id="2147483715" r:id="rId12"/>
    <p:sldLayoutId id="2147483716" r:id="rId13"/>
    <p:sldLayoutId id="2147483719" r:id="rId14"/>
    <p:sldLayoutId id="2147483720" r:id="rId15"/>
    <p:sldLayoutId id="2147483723" r:id="rId16"/>
    <p:sldLayoutId id="2147483724" r:id="rId17"/>
    <p:sldLayoutId id="2147483713" r:id="rId18"/>
    <p:sldLayoutId id="2147483717" r:id="rId19"/>
    <p:sldLayoutId id="2147483731" r:id="rId20"/>
  </p:sldLayoutIdLst>
  <p:hf hdr="0" ft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441D6-5E05-40F1-A17B-8553B4EFD22E}"/>
              </a:ext>
            </a:extLst>
          </p:cNvPr>
          <p:cNvSpPr>
            <a:spLocks noGrp="1"/>
          </p:cNvSpPr>
          <p:nvPr>
            <p:ph type="title"/>
          </p:nvPr>
        </p:nvSpPr>
        <p:spPr/>
        <p:txBody>
          <a:bodyPr/>
          <a:lstStyle/>
          <a:p>
            <a:r>
              <a:rPr lang="en-US" sz="3600" dirty="0"/>
              <a:t>Technology for Success: Computer Concepts</a:t>
            </a:r>
            <a:endParaRPr lang="en-US" sz="2000" dirty="0"/>
          </a:p>
        </p:txBody>
      </p:sp>
      <p:sp>
        <p:nvSpPr>
          <p:cNvPr id="4" name="Footer Placeholder 7">
            <a:extLst>
              <a:ext uri="{FF2B5EF4-FFF2-40B4-BE49-F238E27FC236}">
                <a16:creationId xmlns:a16="http://schemas.microsoft.com/office/drawing/2014/main" id="{381DA986-64DA-4012-B4B3-AEFB15742A2E}"/>
              </a:ext>
            </a:extLst>
          </p:cNvPr>
          <p:cNvSpPr>
            <a:spLocks noGrp="1"/>
          </p:cNvSpPr>
          <p:nvPr>
            <p:ph type="ftr" sz="quarter" idx="3"/>
          </p:nvPr>
        </p:nvSpPr>
        <p:spPr>
          <a:xfrm>
            <a:off x="2926080" y="6419088"/>
            <a:ext cx="8859520" cy="365760"/>
          </a:xfrm>
        </p:spPr>
        <p:txBody>
          <a:bodyPr/>
          <a:lstStyle/>
          <a:p>
            <a:pPr lvl="0"/>
            <a:r>
              <a:rPr lang="en-IN" sz="1000" dirty="0">
                <a:solidFill>
                  <a:srgbClr val="FFFFFF"/>
                </a:solidFill>
              </a:rPr>
              <a:t>Carey/Pinard/Shaffer/Shellman/Vodnik</a:t>
            </a:r>
            <a:r>
              <a:rPr lang="en-US" sz="1000" dirty="0">
                <a:solidFill>
                  <a:srgbClr val="FFFFFF"/>
                </a:solidFill>
              </a:rPr>
              <a:t>, New Perspectives Collection, Microsoft</a:t>
            </a:r>
            <a:r>
              <a:rPr lang="en-US" sz="1000" baseline="30000" dirty="0">
                <a:solidFill>
                  <a:srgbClr val="FFFFFF"/>
                </a:solidFill>
              </a:rPr>
              <a:t>®</a:t>
            </a:r>
            <a:r>
              <a:rPr lang="en-US" sz="1000" dirty="0">
                <a:solidFill>
                  <a:srgbClr val="FFFFFF"/>
                </a:solidFill>
              </a:rPr>
              <a:t> Office 365</a:t>
            </a:r>
            <a:r>
              <a:rPr lang="en-US" sz="1000" baseline="30000" dirty="0">
                <a:solidFill>
                  <a:srgbClr val="FFFFFF"/>
                </a:solidFill>
              </a:rPr>
              <a:t>®</a:t>
            </a:r>
            <a:r>
              <a:rPr lang="en-US" sz="1000" dirty="0">
                <a:solidFill>
                  <a:srgbClr val="FFFFFF"/>
                </a:solidFill>
              </a:rPr>
              <a:t> &amp; Office 2019, 1</a:t>
            </a:r>
            <a:r>
              <a:rPr lang="en-US" sz="1000" baseline="30000" dirty="0">
                <a:solidFill>
                  <a:srgbClr val="FFFFFF"/>
                </a:solidFill>
              </a:rPr>
              <a:t>st</a:t>
            </a:r>
            <a:r>
              <a:rPr lang="en-US" sz="1000" dirty="0">
                <a:solidFill>
                  <a:srgbClr val="FFFFFF"/>
                </a:solidFill>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567119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31D1F-4EED-4B98-8FBD-DA0256D890DC}"/>
              </a:ext>
            </a:extLst>
          </p:cNvPr>
          <p:cNvSpPr>
            <a:spLocks noGrp="1"/>
          </p:cNvSpPr>
          <p:nvPr>
            <p:ph type="title"/>
          </p:nvPr>
        </p:nvSpPr>
        <p:spPr>
          <a:xfrm>
            <a:off x="838200" y="365125"/>
            <a:ext cx="10957560" cy="672105"/>
          </a:xfrm>
        </p:spPr>
        <p:txBody>
          <a:bodyPr/>
          <a:lstStyle/>
          <a:p>
            <a:r>
              <a:rPr lang="en-US" sz="3200" dirty="0"/>
              <a:t>Differences Between the Major Operating Systems </a:t>
            </a:r>
            <a:r>
              <a:rPr lang="en-US" sz="2400" b="0" dirty="0"/>
              <a:t>(5 of 5)</a:t>
            </a:r>
            <a:endParaRPr lang="en-IN" sz="2400" dirty="0"/>
          </a:p>
        </p:txBody>
      </p:sp>
      <p:sp>
        <p:nvSpPr>
          <p:cNvPr id="3" name="Content Placeholder 2">
            <a:extLst>
              <a:ext uri="{FF2B5EF4-FFF2-40B4-BE49-F238E27FC236}">
                <a16:creationId xmlns:a16="http://schemas.microsoft.com/office/drawing/2014/main" id="{92FBDF73-1998-44AD-932C-6BFA45D77070}"/>
              </a:ext>
            </a:extLst>
          </p:cNvPr>
          <p:cNvSpPr>
            <a:spLocks noGrp="1"/>
          </p:cNvSpPr>
          <p:nvPr>
            <p:ph sz="quarter" idx="16"/>
          </p:nvPr>
        </p:nvSpPr>
        <p:spPr>
          <a:xfrm>
            <a:off x="742950" y="1289051"/>
            <a:ext cx="10712450" cy="425449"/>
          </a:xfrm>
        </p:spPr>
        <p:txBody>
          <a:bodyPr/>
          <a:lstStyle/>
          <a:p>
            <a:r>
              <a:rPr lang="en-US" dirty="0"/>
              <a:t>Mobile Operating Systems</a:t>
            </a:r>
          </a:p>
        </p:txBody>
      </p:sp>
      <p:sp>
        <p:nvSpPr>
          <p:cNvPr id="4" name="Content Placeholder 3">
            <a:extLst>
              <a:ext uri="{FF2B5EF4-FFF2-40B4-BE49-F238E27FC236}">
                <a16:creationId xmlns:a16="http://schemas.microsoft.com/office/drawing/2014/main" id="{A096E045-2B52-4561-87A9-3ED427B5A49E}"/>
              </a:ext>
            </a:extLst>
          </p:cNvPr>
          <p:cNvSpPr>
            <a:spLocks noGrp="1"/>
          </p:cNvSpPr>
          <p:nvPr>
            <p:ph sz="quarter" idx="17"/>
          </p:nvPr>
        </p:nvSpPr>
        <p:spPr>
          <a:xfrm>
            <a:off x="739775" y="1908684"/>
            <a:ext cx="10712450" cy="425450"/>
          </a:xfrm>
        </p:spPr>
        <p:txBody>
          <a:bodyPr/>
          <a:lstStyle/>
          <a:p>
            <a:r>
              <a:rPr lang="en-IN" sz="2000" b="1" dirty="0"/>
              <a:t>Table 4-4:</a:t>
            </a:r>
            <a:r>
              <a:rPr lang="en-IN" sz="2000" dirty="0"/>
              <a:t> </a:t>
            </a:r>
            <a:r>
              <a:rPr lang="en-US" sz="2000" dirty="0"/>
              <a:t>Mobile</a:t>
            </a:r>
            <a:r>
              <a:rPr lang="en-IN" sz="2000" dirty="0"/>
              <a:t> operating systems</a:t>
            </a:r>
          </a:p>
        </p:txBody>
      </p:sp>
      <p:graphicFrame>
        <p:nvGraphicFramePr>
          <p:cNvPr id="8" name="Content Placeholder 7" descr="Table is accessible to screen readers">
            <a:extLst>
              <a:ext uri="{FF2B5EF4-FFF2-40B4-BE49-F238E27FC236}">
                <a16:creationId xmlns:a16="http://schemas.microsoft.com/office/drawing/2014/main" id="{74783E34-7462-46FB-AEBF-C9FE72F80A5A}"/>
              </a:ext>
            </a:extLst>
          </p:cNvPr>
          <p:cNvGraphicFramePr>
            <a:graphicFrameLocks noGrp="1"/>
          </p:cNvGraphicFramePr>
          <p:nvPr>
            <p:ph sz="quarter" idx="18"/>
            <p:extLst>
              <p:ext uri="{D42A27DB-BD31-4B8C-83A1-F6EECF244321}">
                <p14:modId xmlns:p14="http://schemas.microsoft.com/office/powerpoint/2010/main" val="2636229730"/>
              </p:ext>
            </p:extLst>
          </p:nvPr>
        </p:nvGraphicFramePr>
        <p:xfrm>
          <a:off x="739775" y="2390775"/>
          <a:ext cx="10712642" cy="1651000"/>
        </p:xfrm>
        <a:graphic>
          <a:graphicData uri="http://schemas.openxmlformats.org/drawingml/2006/table">
            <a:tbl>
              <a:tblPr firstRow="1" bandRow="1">
                <a:tableStyleId>{5C22544A-7EE6-4342-B048-85BDC9FD1C3A}</a:tableStyleId>
              </a:tblPr>
              <a:tblGrid>
                <a:gridCol w="2197909">
                  <a:extLst>
                    <a:ext uri="{9D8B030D-6E8A-4147-A177-3AD203B41FA5}">
                      <a16:colId xmlns:a16="http://schemas.microsoft.com/office/drawing/2014/main" val="3842222538"/>
                    </a:ext>
                  </a:extLst>
                </a:gridCol>
                <a:gridCol w="8514733">
                  <a:extLst>
                    <a:ext uri="{9D8B030D-6E8A-4147-A177-3AD203B41FA5}">
                      <a16:colId xmlns:a16="http://schemas.microsoft.com/office/drawing/2014/main" val="899398333"/>
                    </a:ext>
                  </a:extLst>
                </a:gridCol>
              </a:tblGrid>
              <a:tr h="370840">
                <a:tc>
                  <a:txBody>
                    <a:bodyPr/>
                    <a:lstStyle/>
                    <a:p>
                      <a:r>
                        <a:rPr lang="en-IN" b="1" dirty="0">
                          <a:solidFill>
                            <a:sysClr val="windowText" lastClr="000000"/>
                          </a:solidFill>
                          <a:latin typeface="Arial" panose="020B0604020202020204" pitchFamily="34" charset="0"/>
                          <a:cs typeface="Arial" panose="020B0604020202020204" pitchFamily="34" charset="0"/>
                        </a:rPr>
                        <a:t>OS</a:t>
                      </a:r>
                    </a:p>
                  </a:txBody>
                  <a:tcPr marL="94147" marR="9414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dirty="0">
                          <a:solidFill>
                            <a:sysClr val="windowText" lastClr="000000"/>
                          </a:solidFill>
                          <a:latin typeface="Arial" panose="020B0604020202020204" pitchFamily="34" charset="0"/>
                          <a:cs typeface="Arial" panose="020B0604020202020204" pitchFamily="34" charset="0"/>
                        </a:rPr>
                        <a:t>Notable features</a:t>
                      </a:r>
                    </a:p>
                  </a:txBody>
                  <a:tcPr marL="94147" marR="9414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995124281"/>
                  </a:ext>
                </a:extLst>
              </a:tr>
              <a:tr h="370840">
                <a:tc>
                  <a:txBody>
                    <a:bodyPr/>
                    <a:lstStyle/>
                    <a:p>
                      <a:r>
                        <a:rPr lang="en-IN" b="1" dirty="0">
                          <a:solidFill>
                            <a:srgbClr val="000000"/>
                          </a:solidFill>
                          <a:latin typeface="Arial" panose="020B0604020202020204" pitchFamily="34" charset="0"/>
                          <a:cs typeface="Arial" panose="020B0604020202020204" pitchFamily="34" charset="0"/>
                        </a:rPr>
                        <a:t>Android</a:t>
                      </a:r>
                    </a:p>
                  </a:txBody>
                  <a:tcPr marL="94147" marR="9414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dirty="0">
                          <a:solidFill>
                            <a:sysClr val="windowText" lastClr="000000"/>
                          </a:solidFill>
                          <a:latin typeface="Arial" panose="020B0604020202020204" pitchFamily="34" charset="0"/>
                          <a:cs typeface="Arial" panose="020B0604020202020204" pitchFamily="34" charset="0"/>
                        </a:rPr>
                        <a:t>Developed by Google based on LINUX, and designed to be run on many types of smartphones and tablets</a:t>
                      </a:r>
                    </a:p>
                  </a:txBody>
                  <a:tcPr marL="94147" marR="9414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316268750"/>
                  </a:ext>
                </a:extLst>
              </a:tr>
              <a:tr h="370840">
                <a:tc>
                  <a:txBody>
                    <a:bodyPr/>
                    <a:lstStyle/>
                    <a:p>
                      <a:r>
                        <a:rPr lang="en-IN" b="1" dirty="0">
                          <a:solidFill>
                            <a:srgbClr val="000000"/>
                          </a:solidFill>
                          <a:latin typeface="Arial" panose="020B0604020202020204" pitchFamily="34" charset="0"/>
                          <a:cs typeface="Arial" panose="020B0604020202020204" pitchFamily="34" charset="0"/>
                        </a:rPr>
                        <a:t>iOS</a:t>
                      </a:r>
                    </a:p>
                  </a:txBody>
                  <a:tcPr marL="94147" marR="9414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dirty="0">
                          <a:solidFill>
                            <a:sysClr val="windowText" lastClr="000000"/>
                          </a:solidFill>
                          <a:latin typeface="Arial" panose="020B0604020202020204" pitchFamily="34" charset="0"/>
                          <a:cs typeface="Arial" panose="020B0604020202020204" pitchFamily="34" charset="0"/>
                        </a:rPr>
                        <a:t>Runs only on Apple devices, including the iPhone, iPad, and iPod; derived from macOS</a:t>
                      </a:r>
                    </a:p>
                  </a:txBody>
                  <a:tcPr marL="94147" marR="9414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83575980"/>
                  </a:ext>
                </a:extLst>
              </a:tr>
            </a:tbl>
          </a:graphicData>
        </a:graphic>
      </p:graphicFrame>
      <p:pic>
        <p:nvPicPr>
          <p:cNvPr id="10" name="Content Placeholder 9" descr="On the left is an Apple iPhone with the screen showing many icons for various apps. On the right is a Samsung phone also showing many icons for apps. The iPhone uses the iOS operating system, and the Samsung phone uses the Android operating system.">
            <a:extLst>
              <a:ext uri="{FF2B5EF4-FFF2-40B4-BE49-F238E27FC236}">
                <a16:creationId xmlns:a16="http://schemas.microsoft.com/office/drawing/2014/main" id="{59FEC4DB-0114-4F12-92A0-86FA820C0C4D}"/>
              </a:ext>
            </a:extLst>
          </p:cNvPr>
          <p:cNvPicPr>
            <a:picLocks noGrp="1" noChangeAspect="1"/>
          </p:cNvPicPr>
          <p:nvPr>
            <p:ph sz="quarter" idx="19"/>
          </p:nvPr>
        </p:nvPicPr>
        <p:blipFill>
          <a:blip r:embed="rId2"/>
          <a:stretch>
            <a:fillRect/>
          </a:stretch>
        </p:blipFill>
        <p:spPr>
          <a:xfrm>
            <a:off x="4680485" y="4182977"/>
            <a:ext cx="2639259" cy="2085446"/>
          </a:xfrm>
        </p:spPr>
      </p:pic>
    </p:spTree>
    <p:extLst>
      <p:ext uri="{BB962C8B-B14F-4D97-AF65-F5344CB8AC3E}">
        <p14:creationId xmlns:p14="http://schemas.microsoft.com/office/powerpoint/2010/main" val="2349451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31D1F-4EED-4B98-8FBD-DA0256D890DC}"/>
              </a:ext>
            </a:extLst>
          </p:cNvPr>
          <p:cNvSpPr>
            <a:spLocks noGrp="1"/>
          </p:cNvSpPr>
          <p:nvPr>
            <p:ph type="title"/>
          </p:nvPr>
        </p:nvSpPr>
        <p:spPr/>
        <p:txBody>
          <a:bodyPr/>
          <a:lstStyle/>
          <a:p>
            <a:r>
              <a:rPr lang="en-US" dirty="0"/>
              <a:t>Identify Desktop Components</a:t>
            </a:r>
            <a:endParaRPr lang="en-IN" sz="2400" dirty="0"/>
          </a:p>
        </p:txBody>
      </p:sp>
      <p:sp>
        <p:nvSpPr>
          <p:cNvPr id="3" name="Content Placeholder 2">
            <a:extLst>
              <a:ext uri="{FF2B5EF4-FFF2-40B4-BE49-F238E27FC236}">
                <a16:creationId xmlns:a16="http://schemas.microsoft.com/office/drawing/2014/main" id="{92FBDF73-1998-44AD-932C-6BFA45D77070}"/>
              </a:ext>
            </a:extLst>
          </p:cNvPr>
          <p:cNvSpPr>
            <a:spLocks noGrp="1"/>
          </p:cNvSpPr>
          <p:nvPr>
            <p:ph sz="quarter" idx="16"/>
          </p:nvPr>
        </p:nvSpPr>
        <p:spPr>
          <a:xfrm>
            <a:off x="742950" y="1289050"/>
            <a:ext cx="3749040" cy="4780280"/>
          </a:xfrm>
        </p:spPr>
        <p:txBody>
          <a:bodyPr/>
          <a:lstStyle/>
          <a:p>
            <a:pPr marL="0" indent="0">
              <a:buNone/>
            </a:pPr>
            <a:r>
              <a:rPr lang="en-US" dirty="0"/>
              <a:t>Desktop</a:t>
            </a:r>
          </a:p>
          <a:p>
            <a:r>
              <a:rPr lang="en-US" b="1" dirty="0">
                <a:solidFill>
                  <a:srgbClr val="004A78"/>
                </a:solidFill>
              </a:rPr>
              <a:t>Window</a:t>
            </a:r>
          </a:p>
          <a:p>
            <a:r>
              <a:rPr lang="en-US" b="1" dirty="0">
                <a:solidFill>
                  <a:srgbClr val="004A78"/>
                </a:solidFill>
              </a:rPr>
              <a:t>Menu</a:t>
            </a:r>
          </a:p>
          <a:p>
            <a:r>
              <a:rPr lang="en-US" b="1" dirty="0">
                <a:solidFill>
                  <a:srgbClr val="004A78"/>
                </a:solidFill>
              </a:rPr>
              <a:t>Dialog boxes</a:t>
            </a:r>
          </a:p>
          <a:p>
            <a:r>
              <a:rPr lang="en-US" b="1" dirty="0">
                <a:solidFill>
                  <a:srgbClr val="004A78"/>
                </a:solidFill>
              </a:rPr>
              <a:t>File</a:t>
            </a:r>
          </a:p>
          <a:p>
            <a:pPr marL="622800" lvl="1" indent="-320400">
              <a:spcBef>
                <a:spcPts val="1000"/>
              </a:spcBef>
              <a:buClr>
                <a:srgbClr val="004A78"/>
              </a:buClr>
            </a:pPr>
            <a:r>
              <a:rPr lang="en-US" b="1" dirty="0"/>
              <a:t>Data file</a:t>
            </a:r>
          </a:p>
          <a:p>
            <a:pPr marL="622800" lvl="1" indent="-320400">
              <a:spcBef>
                <a:spcPts val="1000"/>
              </a:spcBef>
              <a:buClr>
                <a:srgbClr val="004A78"/>
              </a:buClr>
            </a:pPr>
            <a:r>
              <a:rPr lang="en-US" b="1" dirty="0"/>
              <a:t>Executable file</a:t>
            </a:r>
          </a:p>
          <a:p>
            <a:pPr marL="622800" lvl="1" indent="-320400">
              <a:spcBef>
                <a:spcPts val="1000"/>
              </a:spcBef>
              <a:buClr>
                <a:srgbClr val="004A78"/>
              </a:buClr>
            </a:pPr>
            <a:r>
              <a:rPr lang="en-US" b="1" dirty="0"/>
              <a:t>File format</a:t>
            </a:r>
          </a:p>
          <a:p>
            <a:pPr marL="622800" lvl="1" indent="-320400">
              <a:spcBef>
                <a:spcPts val="1000"/>
              </a:spcBef>
              <a:buClr>
                <a:srgbClr val="004A78"/>
              </a:buClr>
            </a:pPr>
            <a:r>
              <a:rPr lang="en-US" b="1" dirty="0"/>
              <a:t>File extension</a:t>
            </a:r>
          </a:p>
          <a:p>
            <a:r>
              <a:rPr lang="en-US" b="1" dirty="0">
                <a:solidFill>
                  <a:srgbClr val="004A78"/>
                </a:solidFill>
              </a:rPr>
              <a:t>Folder</a:t>
            </a:r>
          </a:p>
          <a:p>
            <a:pPr marL="622800" lvl="1" indent="-320400">
              <a:spcBef>
                <a:spcPts val="1000"/>
              </a:spcBef>
              <a:buClr>
                <a:srgbClr val="004A78"/>
              </a:buClr>
            </a:pPr>
            <a:r>
              <a:rPr lang="en-US" b="1" dirty="0"/>
              <a:t>Library</a:t>
            </a:r>
          </a:p>
        </p:txBody>
      </p:sp>
      <p:pic>
        <p:nvPicPr>
          <p:cNvPr id="10" name="Content Placeholder 9" descr="A screen clipping from the Windows Start menu has tiles (blue squares) for Calendar, Mail, Photos, and Get Started apps. To the left of the tiles is a column with smaller icons for Google Chrome, Word, Excel, Microsoft Edge, Paint, and Access, and a button (shown as three horizontal lines) in the upper left you can click to expand the contents of the leftmost column.">
            <a:extLst>
              <a:ext uri="{FF2B5EF4-FFF2-40B4-BE49-F238E27FC236}">
                <a16:creationId xmlns:a16="http://schemas.microsoft.com/office/drawing/2014/main" id="{59E05773-0B81-4575-9691-F0064BDAD29B}"/>
              </a:ext>
            </a:extLst>
          </p:cNvPr>
          <p:cNvPicPr>
            <a:picLocks noGrp="1" noChangeAspect="1"/>
          </p:cNvPicPr>
          <p:nvPr>
            <p:ph sz="quarter" idx="17"/>
          </p:nvPr>
        </p:nvPicPr>
        <p:blipFill>
          <a:blip r:embed="rId2"/>
          <a:stretch>
            <a:fillRect/>
          </a:stretch>
        </p:blipFill>
        <p:spPr>
          <a:xfrm>
            <a:off x="5116563" y="1289050"/>
            <a:ext cx="6170831" cy="3449594"/>
          </a:xfrm>
        </p:spPr>
      </p:pic>
    </p:spTree>
    <p:extLst>
      <p:ext uri="{BB962C8B-B14F-4D97-AF65-F5344CB8AC3E}">
        <p14:creationId xmlns:p14="http://schemas.microsoft.com/office/powerpoint/2010/main" val="283425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31D1F-4EED-4B98-8FBD-DA0256D890DC}"/>
              </a:ext>
            </a:extLst>
          </p:cNvPr>
          <p:cNvSpPr>
            <a:spLocks noGrp="1"/>
          </p:cNvSpPr>
          <p:nvPr>
            <p:ph type="title"/>
          </p:nvPr>
        </p:nvSpPr>
        <p:spPr/>
        <p:txBody>
          <a:bodyPr/>
          <a:lstStyle/>
          <a:p>
            <a:r>
              <a:rPr lang="en-US" dirty="0"/>
              <a:t>Explain How an Operating System Works</a:t>
            </a:r>
            <a:endParaRPr lang="en-IN" dirty="0"/>
          </a:p>
        </p:txBody>
      </p:sp>
      <p:sp>
        <p:nvSpPr>
          <p:cNvPr id="3" name="Content Placeholder 2">
            <a:extLst>
              <a:ext uri="{FF2B5EF4-FFF2-40B4-BE49-F238E27FC236}">
                <a16:creationId xmlns:a16="http://schemas.microsoft.com/office/drawing/2014/main" id="{92FBDF73-1998-44AD-932C-6BFA45D77070}"/>
              </a:ext>
            </a:extLst>
          </p:cNvPr>
          <p:cNvSpPr>
            <a:spLocks noGrp="1"/>
          </p:cNvSpPr>
          <p:nvPr>
            <p:ph sz="quarter" idx="16"/>
          </p:nvPr>
        </p:nvSpPr>
        <p:spPr>
          <a:xfrm>
            <a:off x="742950" y="1289050"/>
            <a:ext cx="10706100" cy="2247526"/>
          </a:xfrm>
        </p:spPr>
        <p:txBody>
          <a:bodyPr/>
          <a:lstStyle/>
          <a:p>
            <a:r>
              <a:rPr lang="en-US" dirty="0"/>
              <a:t>Describe the purpose of an operating system</a:t>
            </a:r>
          </a:p>
          <a:p>
            <a:r>
              <a:rPr lang="en-US" dirty="0"/>
              <a:t>Describe how an operating system manages memory</a:t>
            </a:r>
          </a:p>
          <a:p>
            <a:r>
              <a:rPr lang="en-US" dirty="0"/>
              <a:t>Outline the steps necessary for the boot process</a:t>
            </a:r>
          </a:p>
          <a:p>
            <a:r>
              <a:rPr lang="en-US" dirty="0"/>
              <a:t>Explain how operating systems manage input and output</a:t>
            </a:r>
          </a:p>
        </p:txBody>
      </p:sp>
    </p:spTree>
    <p:extLst>
      <p:ext uri="{BB962C8B-B14F-4D97-AF65-F5344CB8AC3E}">
        <p14:creationId xmlns:p14="http://schemas.microsoft.com/office/powerpoint/2010/main" val="3971388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31D1F-4EED-4B98-8FBD-DA0256D890DC}"/>
              </a:ext>
            </a:extLst>
          </p:cNvPr>
          <p:cNvSpPr>
            <a:spLocks noGrp="1"/>
          </p:cNvSpPr>
          <p:nvPr>
            <p:ph type="title"/>
          </p:nvPr>
        </p:nvSpPr>
        <p:spPr/>
        <p:txBody>
          <a:bodyPr/>
          <a:lstStyle/>
          <a:p>
            <a:r>
              <a:rPr lang="en-US" dirty="0"/>
              <a:t>The Purpose of an Operating System</a:t>
            </a:r>
            <a:endParaRPr lang="en-IN" dirty="0"/>
          </a:p>
        </p:txBody>
      </p:sp>
      <p:sp>
        <p:nvSpPr>
          <p:cNvPr id="3" name="Content Placeholder 2">
            <a:extLst>
              <a:ext uri="{FF2B5EF4-FFF2-40B4-BE49-F238E27FC236}">
                <a16:creationId xmlns:a16="http://schemas.microsoft.com/office/drawing/2014/main" id="{92FBDF73-1998-44AD-932C-6BFA45D77070}"/>
              </a:ext>
            </a:extLst>
          </p:cNvPr>
          <p:cNvSpPr>
            <a:spLocks noGrp="1"/>
          </p:cNvSpPr>
          <p:nvPr>
            <p:ph sz="quarter" idx="16"/>
          </p:nvPr>
        </p:nvSpPr>
        <p:spPr/>
        <p:txBody>
          <a:bodyPr/>
          <a:lstStyle/>
          <a:p>
            <a:r>
              <a:rPr lang="en-US" dirty="0"/>
              <a:t>Responsible for coordinating the resources and activities on a computer</a:t>
            </a:r>
          </a:p>
          <a:p>
            <a:r>
              <a:rPr lang="en-US" dirty="0"/>
              <a:t>Manages interactions between hardware and software</a:t>
            </a:r>
          </a:p>
        </p:txBody>
      </p:sp>
    </p:spTree>
    <p:extLst>
      <p:ext uri="{BB962C8B-B14F-4D97-AF65-F5344CB8AC3E}">
        <p14:creationId xmlns:p14="http://schemas.microsoft.com/office/powerpoint/2010/main" val="2497786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31D1F-4EED-4B98-8FBD-DA0256D890DC}"/>
              </a:ext>
            </a:extLst>
          </p:cNvPr>
          <p:cNvSpPr>
            <a:spLocks noGrp="1"/>
          </p:cNvSpPr>
          <p:nvPr>
            <p:ph type="title"/>
          </p:nvPr>
        </p:nvSpPr>
        <p:spPr/>
        <p:txBody>
          <a:bodyPr/>
          <a:lstStyle/>
          <a:p>
            <a:r>
              <a:rPr lang="en-US" sz="3200" dirty="0"/>
              <a:t>Describe How an Operating System Manages Memory</a:t>
            </a:r>
            <a:endParaRPr lang="en-IN" sz="3200" dirty="0"/>
          </a:p>
        </p:txBody>
      </p:sp>
      <p:sp>
        <p:nvSpPr>
          <p:cNvPr id="3" name="Content Placeholder 2">
            <a:extLst>
              <a:ext uri="{FF2B5EF4-FFF2-40B4-BE49-F238E27FC236}">
                <a16:creationId xmlns:a16="http://schemas.microsoft.com/office/drawing/2014/main" id="{92FBDF73-1998-44AD-932C-6BFA45D77070}"/>
              </a:ext>
            </a:extLst>
          </p:cNvPr>
          <p:cNvSpPr>
            <a:spLocks noGrp="1"/>
          </p:cNvSpPr>
          <p:nvPr>
            <p:ph sz="quarter" idx="16"/>
          </p:nvPr>
        </p:nvSpPr>
        <p:spPr/>
        <p:txBody>
          <a:bodyPr/>
          <a:lstStyle/>
          <a:p>
            <a:pPr marL="0" indent="0">
              <a:buNone/>
            </a:pPr>
            <a:r>
              <a:rPr lang="en-US" b="1" dirty="0">
                <a:solidFill>
                  <a:srgbClr val="004A78"/>
                </a:solidFill>
              </a:rPr>
              <a:t>Memory</a:t>
            </a:r>
          </a:p>
          <a:p>
            <a:r>
              <a:rPr lang="en-US" b="1" dirty="0">
                <a:solidFill>
                  <a:srgbClr val="004A78"/>
                </a:solidFill>
              </a:rPr>
              <a:t>Volatile memory</a:t>
            </a:r>
          </a:p>
          <a:p>
            <a:r>
              <a:rPr lang="en-US" b="1" dirty="0">
                <a:solidFill>
                  <a:srgbClr val="004A78"/>
                </a:solidFill>
              </a:rPr>
              <a:t>Nonvolatile memory</a:t>
            </a:r>
          </a:p>
          <a:p>
            <a:r>
              <a:rPr lang="en-US" b="1" dirty="0">
                <a:solidFill>
                  <a:srgbClr val="004A78"/>
                </a:solidFill>
              </a:rPr>
              <a:t>RAM (random access memory)</a:t>
            </a:r>
          </a:p>
          <a:p>
            <a:r>
              <a:rPr lang="en-US" b="1" dirty="0">
                <a:solidFill>
                  <a:srgbClr val="004A78"/>
                </a:solidFill>
              </a:rPr>
              <a:t>Cache</a:t>
            </a:r>
          </a:p>
          <a:p>
            <a:r>
              <a:rPr lang="en-US" b="1" dirty="0">
                <a:solidFill>
                  <a:srgbClr val="004A78"/>
                </a:solidFill>
              </a:rPr>
              <a:t>Virtual memory</a:t>
            </a:r>
          </a:p>
          <a:p>
            <a:r>
              <a:rPr lang="en-US" b="1" dirty="0">
                <a:solidFill>
                  <a:srgbClr val="004A78"/>
                </a:solidFill>
              </a:rPr>
              <a:t>ROM (read-only memory)</a:t>
            </a:r>
          </a:p>
          <a:p>
            <a:r>
              <a:rPr lang="en-US" b="1" dirty="0">
                <a:solidFill>
                  <a:srgbClr val="004A78"/>
                </a:solidFill>
              </a:rPr>
              <a:t>Flash memory</a:t>
            </a:r>
          </a:p>
        </p:txBody>
      </p:sp>
    </p:spTree>
    <p:extLst>
      <p:ext uri="{BB962C8B-B14F-4D97-AF65-F5344CB8AC3E}">
        <p14:creationId xmlns:p14="http://schemas.microsoft.com/office/powerpoint/2010/main" val="1261589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31D1F-4EED-4B98-8FBD-DA0256D890DC}"/>
              </a:ext>
            </a:extLst>
          </p:cNvPr>
          <p:cNvSpPr>
            <a:spLocks noGrp="1"/>
          </p:cNvSpPr>
          <p:nvPr>
            <p:ph type="title"/>
          </p:nvPr>
        </p:nvSpPr>
        <p:spPr/>
        <p:txBody>
          <a:bodyPr/>
          <a:lstStyle/>
          <a:p>
            <a:r>
              <a:rPr lang="en-US" dirty="0"/>
              <a:t>Steps in the Boot Process</a:t>
            </a:r>
            <a:endParaRPr lang="en-IN" dirty="0"/>
          </a:p>
        </p:txBody>
      </p:sp>
      <p:sp>
        <p:nvSpPr>
          <p:cNvPr id="3" name="Content Placeholder 2">
            <a:extLst>
              <a:ext uri="{FF2B5EF4-FFF2-40B4-BE49-F238E27FC236}">
                <a16:creationId xmlns:a16="http://schemas.microsoft.com/office/drawing/2014/main" id="{92FBDF73-1998-44AD-932C-6BFA45D77070}"/>
              </a:ext>
            </a:extLst>
          </p:cNvPr>
          <p:cNvSpPr>
            <a:spLocks noGrp="1"/>
          </p:cNvSpPr>
          <p:nvPr>
            <p:ph sz="quarter" idx="16"/>
          </p:nvPr>
        </p:nvSpPr>
        <p:spPr>
          <a:xfrm>
            <a:off x="742950" y="1289050"/>
            <a:ext cx="10706100" cy="3834279"/>
          </a:xfrm>
        </p:spPr>
        <p:txBody>
          <a:bodyPr/>
          <a:lstStyle/>
          <a:p>
            <a:pPr marL="0" indent="0">
              <a:buNone/>
            </a:pPr>
            <a:r>
              <a:rPr lang="en-US" b="1" dirty="0">
                <a:solidFill>
                  <a:srgbClr val="004A78"/>
                </a:solidFill>
              </a:rPr>
              <a:t>Boot Process</a:t>
            </a:r>
          </a:p>
          <a:p>
            <a:pPr marL="403200" indent="-403200">
              <a:buFont typeface="+mj-lt"/>
              <a:buAutoNum type="arabicPeriod"/>
            </a:pPr>
            <a:r>
              <a:rPr lang="en-US" dirty="0"/>
              <a:t>The computer receives power from the power supply or battery and sends it to the circuitry</a:t>
            </a:r>
          </a:p>
          <a:p>
            <a:pPr marL="403200" indent="-403200">
              <a:buFont typeface="+mj-lt"/>
              <a:buAutoNum type="arabicPeriod"/>
            </a:pPr>
            <a:r>
              <a:rPr lang="en-US" dirty="0"/>
              <a:t>The processor runs the </a:t>
            </a:r>
            <a:r>
              <a:rPr lang="en-US" b="1" dirty="0">
                <a:solidFill>
                  <a:srgbClr val="004A78"/>
                </a:solidFill>
              </a:rPr>
              <a:t>bootstrap program</a:t>
            </a:r>
          </a:p>
          <a:p>
            <a:pPr marL="403200" indent="-403200">
              <a:buFont typeface="+mj-lt"/>
              <a:buAutoNum type="arabicPeriod"/>
            </a:pPr>
            <a:r>
              <a:rPr lang="en-US" dirty="0"/>
              <a:t>The bootstrap program executes a series of tests to check the components</a:t>
            </a:r>
          </a:p>
          <a:p>
            <a:pPr marL="403200" indent="-403200">
              <a:buFont typeface="+mj-lt"/>
              <a:buAutoNum type="arabicPeriod"/>
            </a:pPr>
            <a:r>
              <a:rPr lang="en-US" dirty="0"/>
              <a:t>The computer loads the operating system files into RAM, including the </a:t>
            </a:r>
            <a:r>
              <a:rPr lang="en-US" b="1" dirty="0">
                <a:solidFill>
                  <a:srgbClr val="004A78"/>
                </a:solidFill>
              </a:rPr>
              <a:t>kernel</a:t>
            </a:r>
          </a:p>
          <a:p>
            <a:pPr marL="403200" indent="-403200">
              <a:buFont typeface="+mj-lt"/>
              <a:buAutoNum type="arabicPeriod"/>
            </a:pPr>
            <a:r>
              <a:rPr lang="en-US" dirty="0"/>
              <a:t>The computer loads the system configuration information and loads startup programs</a:t>
            </a:r>
          </a:p>
        </p:txBody>
      </p:sp>
    </p:spTree>
    <p:extLst>
      <p:ext uri="{BB962C8B-B14F-4D97-AF65-F5344CB8AC3E}">
        <p14:creationId xmlns:p14="http://schemas.microsoft.com/office/powerpoint/2010/main" val="121317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31D1F-4EED-4B98-8FBD-DA0256D890DC}"/>
              </a:ext>
            </a:extLst>
          </p:cNvPr>
          <p:cNvSpPr>
            <a:spLocks noGrp="1"/>
          </p:cNvSpPr>
          <p:nvPr>
            <p:ph type="title"/>
          </p:nvPr>
        </p:nvSpPr>
        <p:spPr/>
        <p:txBody>
          <a:bodyPr/>
          <a:lstStyle/>
          <a:p>
            <a:r>
              <a:rPr lang="en-US" dirty="0"/>
              <a:t>How Operating Systems Manage Input and Output</a:t>
            </a:r>
            <a:endParaRPr lang="en-IN" dirty="0"/>
          </a:p>
        </p:txBody>
      </p:sp>
      <p:sp>
        <p:nvSpPr>
          <p:cNvPr id="3" name="Content Placeholder 2">
            <a:extLst>
              <a:ext uri="{FF2B5EF4-FFF2-40B4-BE49-F238E27FC236}">
                <a16:creationId xmlns:a16="http://schemas.microsoft.com/office/drawing/2014/main" id="{92FBDF73-1998-44AD-932C-6BFA45D77070}"/>
              </a:ext>
            </a:extLst>
          </p:cNvPr>
          <p:cNvSpPr>
            <a:spLocks noGrp="1"/>
          </p:cNvSpPr>
          <p:nvPr>
            <p:ph sz="quarter" idx="16"/>
          </p:nvPr>
        </p:nvSpPr>
        <p:spPr>
          <a:xfrm>
            <a:off x="742950" y="1289050"/>
            <a:ext cx="4937760" cy="4745990"/>
          </a:xfrm>
        </p:spPr>
        <p:txBody>
          <a:bodyPr/>
          <a:lstStyle/>
          <a:p>
            <a:pPr marL="0" indent="0">
              <a:buNone/>
            </a:pPr>
            <a:r>
              <a:rPr lang="en-US" dirty="0"/>
              <a:t>Input and Output</a:t>
            </a:r>
          </a:p>
          <a:p>
            <a:r>
              <a:rPr lang="en-US" b="1" dirty="0">
                <a:solidFill>
                  <a:srgbClr val="004A78"/>
                </a:solidFill>
              </a:rPr>
              <a:t>Input</a:t>
            </a:r>
            <a:r>
              <a:rPr lang="en-US" dirty="0"/>
              <a:t>: any data and instructions entered into the memory of a device</a:t>
            </a:r>
          </a:p>
          <a:p>
            <a:r>
              <a:rPr lang="en-US" b="1" dirty="0">
                <a:solidFill>
                  <a:srgbClr val="004A78"/>
                </a:solidFill>
              </a:rPr>
              <a:t>Output</a:t>
            </a:r>
            <a:r>
              <a:rPr lang="en-US" dirty="0"/>
              <a:t>: information processed into a useful form</a:t>
            </a:r>
          </a:p>
          <a:p>
            <a:r>
              <a:rPr lang="en-US" dirty="0"/>
              <a:t>Output is the goal of input</a:t>
            </a:r>
          </a:p>
          <a:p>
            <a:r>
              <a:rPr lang="en-US" b="1" dirty="0">
                <a:solidFill>
                  <a:srgbClr val="004A78"/>
                </a:solidFill>
              </a:rPr>
              <a:t>Buffer</a:t>
            </a:r>
            <a:r>
              <a:rPr lang="en-US" dirty="0">
                <a:solidFill>
                  <a:srgbClr val="004A78"/>
                </a:solidFill>
              </a:rPr>
              <a:t>/</a:t>
            </a:r>
            <a:r>
              <a:rPr lang="en-US" b="1" dirty="0">
                <a:solidFill>
                  <a:srgbClr val="004A78"/>
                </a:solidFill>
              </a:rPr>
              <a:t>Spooling</a:t>
            </a:r>
          </a:p>
        </p:txBody>
      </p:sp>
      <p:pic>
        <p:nvPicPr>
          <p:cNvPr id="7" name="Content Placeholder 6" descr="Three examples of input devices are shown: a card reader that has a small screen, keyboard, and a slot for a credit card (a card is shown inserted), a game controller with multiple buttons that is designed to be held with two hands and operated with the thumbs, and a headset that includes a microphone.">
            <a:extLst>
              <a:ext uri="{FF2B5EF4-FFF2-40B4-BE49-F238E27FC236}">
                <a16:creationId xmlns:a16="http://schemas.microsoft.com/office/drawing/2014/main" id="{ED60B664-510A-4637-B1B8-9C06BEB35242}"/>
              </a:ext>
            </a:extLst>
          </p:cNvPr>
          <p:cNvPicPr>
            <a:picLocks noGrp="1" noChangeAspect="1"/>
          </p:cNvPicPr>
          <p:nvPr>
            <p:ph sz="quarter" idx="17"/>
          </p:nvPr>
        </p:nvPicPr>
        <p:blipFill>
          <a:blip r:embed="rId2"/>
          <a:stretch>
            <a:fillRect/>
          </a:stretch>
        </p:blipFill>
        <p:spPr>
          <a:xfrm>
            <a:off x="5828212" y="1445274"/>
            <a:ext cx="1753397" cy="4044921"/>
          </a:xfrm>
        </p:spPr>
      </p:pic>
      <p:pic>
        <p:nvPicPr>
          <p:cNvPr id="9" name="Content Placeholder 8" descr="Three examples of output devices are shown: a laptop screen that displays a photo, a printer outputting paper, and a set of speakers that output sound.">
            <a:extLst>
              <a:ext uri="{FF2B5EF4-FFF2-40B4-BE49-F238E27FC236}">
                <a16:creationId xmlns:a16="http://schemas.microsoft.com/office/drawing/2014/main" id="{8FF2265D-D9D5-4A0C-A985-D12B2F1BD40B}"/>
              </a:ext>
            </a:extLst>
          </p:cNvPr>
          <p:cNvPicPr>
            <a:picLocks noGrp="1" noChangeAspect="1"/>
          </p:cNvPicPr>
          <p:nvPr>
            <p:ph sz="quarter" idx="18"/>
          </p:nvPr>
        </p:nvPicPr>
        <p:blipFill>
          <a:blip r:embed="rId3"/>
          <a:stretch>
            <a:fillRect/>
          </a:stretch>
        </p:blipFill>
        <p:spPr>
          <a:xfrm>
            <a:off x="7729111" y="1792673"/>
            <a:ext cx="4209316" cy="1255895"/>
          </a:xfrm>
        </p:spPr>
      </p:pic>
    </p:spTree>
    <p:extLst>
      <p:ext uri="{BB962C8B-B14F-4D97-AF65-F5344CB8AC3E}">
        <p14:creationId xmlns:p14="http://schemas.microsoft.com/office/powerpoint/2010/main" val="3580539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31D1F-4EED-4B98-8FBD-DA0256D890DC}"/>
              </a:ext>
            </a:extLst>
          </p:cNvPr>
          <p:cNvSpPr>
            <a:spLocks noGrp="1"/>
          </p:cNvSpPr>
          <p:nvPr>
            <p:ph type="title"/>
          </p:nvPr>
        </p:nvSpPr>
        <p:spPr/>
        <p:txBody>
          <a:bodyPr/>
          <a:lstStyle/>
          <a:p>
            <a:r>
              <a:rPr lang="en-US" dirty="0"/>
              <a:t>Personalize an OS to Increase Productivity</a:t>
            </a:r>
            <a:endParaRPr lang="en-IN" dirty="0"/>
          </a:p>
        </p:txBody>
      </p:sp>
      <p:sp>
        <p:nvSpPr>
          <p:cNvPr id="3" name="Content Placeholder 2">
            <a:extLst>
              <a:ext uri="{FF2B5EF4-FFF2-40B4-BE49-F238E27FC236}">
                <a16:creationId xmlns:a16="http://schemas.microsoft.com/office/drawing/2014/main" id="{92FBDF73-1998-44AD-932C-6BFA45D77070}"/>
              </a:ext>
            </a:extLst>
          </p:cNvPr>
          <p:cNvSpPr>
            <a:spLocks noGrp="1"/>
          </p:cNvSpPr>
          <p:nvPr>
            <p:ph sz="quarter" idx="16"/>
          </p:nvPr>
        </p:nvSpPr>
        <p:spPr/>
        <p:txBody>
          <a:bodyPr/>
          <a:lstStyle/>
          <a:p>
            <a:r>
              <a:rPr lang="en-US" dirty="0"/>
              <a:t>Customize system software</a:t>
            </a:r>
          </a:p>
          <a:p>
            <a:r>
              <a:rPr lang="en-US" dirty="0"/>
              <a:t>Customize hardware using system software</a:t>
            </a:r>
          </a:p>
          <a:p>
            <a:r>
              <a:rPr lang="en-US" dirty="0"/>
              <a:t>Manage desktop windows</a:t>
            </a:r>
          </a:p>
          <a:p>
            <a:r>
              <a:rPr lang="en-US" dirty="0"/>
              <a:t>Use administrative tools</a:t>
            </a:r>
          </a:p>
        </p:txBody>
      </p:sp>
    </p:spTree>
    <p:extLst>
      <p:ext uri="{BB962C8B-B14F-4D97-AF65-F5344CB8AC3E}">
        <p14:creationId xmlns:p14="http://schemas.microsoft.com/office/powerpoint/2010/main" val="1932236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31D1F-4EED-4B98-8FBD-DA0256D890DC}"/>
              </a:ext>
            </a:extLst>
          </p:cNvPr>
          <p:cNvSpPr>
            <a:spLocks noGrp="1"/>
          </p:cNvSpPr>
          <p:nvPr>
            <p:ph type="title"/>
          </p:nvPr>
        </p:nvSpPr>
        <p:spPr/>
        <p:txBody>
          <a:bodyPr/>
          <a:lstStyle/>
          <a:p>
            <a:r>
              <a:rPr lang="en-US" dirty="0"/>
              <a:t>Customize System Software </a:t>
            </a:r>
            <a:r>
              <a:rPr lang="en-US" sz="2400" b="0" dirty="0"/>
              <a:t>(1 of 2)</a:t>
            </a:r>
            <a:endParaRPr lang="en-IN" sz="2400" dirty="0"/>
          </a:p>
        </p:txBody>
      </p:sp>
      <p:sp>
        <p:nvSpPr>
          <p:cNvPr id="3" name="Content Placeholder 2">
            <a:extLst>
              <a:ext uri="{FF2B5EF4-FFF2-40B4-BE49-F238E27FC236}">
                <a16:creationId xmlns:a16="http://schemas.microsoft.com/office/drawing/2014/main" id="{92FBDF73-1998-44AD-932C-6BFA45D77070}"/>
              </a:ext>
            </a:extLst>
          </p:cNvPr>
          <p:cNvSpPr>
            <a:spLocks noGrp="1"/>
          </p:cNvSpPr>
          <p:nvPr>
            <p:ph sz="quarter" idx="16"/>
          </p:nvPr>
        </p:nvSpPr>
        <p:spPr>
          <a:xfrm>
            <a:off x="742950" y="1289050"/>
            <a:ext cx="5212080" cy="4483100"/>
          </a:xfrm>
        </p:spPr>
        <p:txBody>
          <a:bodyPr/>
          <a:lstStyle/>
          <a:p>
            <a:pPr marL="0" indent="0">
              <a:buNone/>
            </a:pPr>
            <a:r>
              <a:rPr lang="en-US" dirty="0"/>
              <a:t>Customize Settings—change </a:t>
            </a:r>
            <a:r>
              <a:rPr lang="en-US" b="1" dirty="0">
                <a:solidFill>
                  <a:srgbClr val="004A78"/>
                </a:solidFill>
              </a:rPr>
              <a:t>default settings</a:t>
            </a:r>
          </a:p>
          <a:p>
            <a:r>
              <a:rPr lang="en-US" dirty="0"/>
              <a:t>Change screen brightness</a:t>
            </a:r>
          </a:p>
          <a:p>
            <a:r>
              <a:rPr lang="en-US" dirty="0"/>
              <a:t>Add desktop themes</a:t>
            </a:r>
          </a:p>
          <a:p>
            <a:r>
              <a:rPr lang="en-US" dirty="0"/>
              <a:t>Adjust screen resolution</a:t>
            </a:r>
          </a:p>
          <a:p>
            <a:r>
              <a:rPr lang="en-US" dirty="0"/>
              <a:t>Adding a sound scheme</a:t>
            </a:r>
          </a:p>
          <a:p>
            <a:r>
              <a:rPr lang="en-US" dirty="0"/>
              <a:t>Pinning frequently used apps to the taskbar</a:t>
            </a:r>
          </a:p>
          <a:p>
            <a:r>
              <a:rPr lang="en-US" dirty="0"/>
              <a:t>Selecting items to appear in the Notification area</a:t>
            </a:r>
          </a:p>
        </p:txBody>
      </p:sp>
      <p:pic>
        <p:nvPicPr>
          <p:cNvPr id="7" name="Content Placeholder 6" descr="The Windows Settings screen has icons you can click to access and change most Windows operating system settings. It also has a search box where you can enter text to find a setting.">
            <a:extLst>
              <a:ext uri="{FF2B5EF4-FFF2-40B4-BE49-F238E27FC236}">
                <a16:creationId xmlns:a16="http://schemas.microsoft.com/office/drawing/2014/main" id="{4DA72DB2-F563-4782-9D59-BEE06A04AA8F}"/>
              </a:ext>
            </a:extLst>
          </p:cNvPr>
          <p:cNvPicPr>
            <a:picLocks noGrp="1" noChangeAspect="1"/>
          </p:cNvPicPr>
          <p:nvPr>
            <p:ph sz="quarter" idx="17"/>
          </p:nvPr>
        </p:nvPicPr>
        <p:blipFill>
          <a:blip r:embed="rId2"/>
          <a:stretch>
            <a:fillRect/>
          </a:stretch>
        </p:blipFill>
        <p:spPr>
          <a:xfrm>
            <a:off x="6185364" y="1247978"/>
            <a:ext cx="3577742" cy="2551340"/>
          </a:xfrm>
        </p:spPr>
      </p:pic>
      <p:pic>
        <p:nvPicPr>
          <p:cNvPr id="9" name="Content Placeholder 8" descr="A young man wearing headphones is sitting at a table in an outdoor courtyard looking at the screen of his laptop. When he works outside, he adjusts the screen's brightness to avoid glare. The operating system software on the laptop allows him to change the screen brightness, access the wireless network, and save files to his laptop and the cloud.">
            <a:extLst>
              <a:ext uri="{FF2B5EF4-FFF2-40B4-BE49-F238E27FC236}">
                <a16:creationId xmlns:a16="http://schemas.microsoft.com/office/drawing/2014/main" id="{DC599F9E-B8DF-4100-AE28-2EBE9A818A37}"/>
              </a:ext>
            </a:extLst>
          </p:cNvPr>
          <p:cNvPicPr>
            <a:picLocks noGrp="1" noChangeAspect="1"/>
          </p:cNvPicPr>
          <p:nvPr>
            <p:ph sz="quarter" idx="18"/>
          </p:nvPr>
        </p:nvPicPr>
        <p:blipFill>
          <a:blip r:embed="rId3"/>
          <a:stretch>
            <a:fillRect/>
          </a:stretch>
        </p:blipFill>
        <p:spPr>
          <a:xfrm>
            <a:off x="8113903" y="3908060"/>
            <a:ext cx="3435565" cy="2365470"/>
          </a:xfrm>
        </p:spPr>
      </p:pic>
    </p:spTree>
    <p:extLst>
      <p:ext uri="{BB962C8B-B14F-4D97-AF65-F5344CB8AC3E}">
        <p14:creationId xmlns:p14="http://schemas.microsoft.com/office/powerpoint/2010/main" val="42785156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31D1F-4EED-4B98-8FBD-DA0256D890DC}"/>
              </a:ext>
            </a:extLst>
          </p:cNvPr>
          <p:cNvSpPr>
            <a:spLocks noGrp="1"/>
          </p:cNvSpPr>
          <p:nvPr>
            <p:ph type="title"/>
          </p:nvPr>
        </p:nvSpPr>
        <p:spPr/>
        <p:txBody>
          <a:bodyPr/>
          <a:lstStyle/>
          <a:p>
            <a:r>
              <a:rPr lang="en-US" dirty="0"/>
              <a:t>Customize System Software </a:t>
            </a:r>
            <a:r>
              <a:rPr lang="en-US" sz="2400" b="0" dirty="0"/>
              <a:t>(2 of 2)</a:t>
            </a:r>
            <a:endParaRPr lang="en-IN" sz="2400" dirty="0"/>
          </a:p>
        </p:txBody>
      </p:sp>
      <p:sp>
        <p:nvSpPr>
          <p:cNvPr id="3" name="Content Placeholder 2">
            <a:extLst>
              <a:ext uri="{FF2B5EF4-FFF2-40B4-BE49-F238E27FC236}">
                <a16:creationId xmlns:a16="http://schemas.microsoft.com/office/drawing/2014/main" id="{92FBDF73-1998-44AD-932C-6BFA45D77070}"/>
              </a:ext>
            </a:extLst>
          </p:cNvPr>
          <p:cNvSpPr>
            <a:spLocks noGrp="1"/>
          </p:cNvSpPr>
          <p:nvPr>
            <p:ph sz="quarter" idx="16"/>
          </p:nvPr>
        </p:nvSpPr>
        <p:spPr>
          <a:xfrm>
            <a:off x="742950" y="1289050"/>
            <a:ext cx="10706100" cy="3551891"/>
          </a:xfrm>
        </p:spPr>
        <p:txBody>
          <a:bodyPr/>
          <a:lstStyle/>
          <a:p>
            <a:r>
              <a:rPr lang="en-US" dirty="0"/>
              <a:t>Link your smartphone to your computer</a:t>
            </a:r>
          </a:p>
          <a:p>
            <a:r>
              <a:rPr lang="en-US" dirty="0"/>
              <a:t>Uninstall apps</a:t>
            </a:r>
          </a:p>
          <a:p>
            <a:r>
              <a:rPr lang="en-US" dirty="0"/>
              <a:t>Add accounts</a:t>
            </a:r>
          </a:p>
          <a:p>
            <a:r>
              <a:rPr lang="en-US" dirty="0"/>
              <a:t>Manage network connections</a:t>
            </a:r>
          </a:p>
          <a:p>
            <a:r>
              <a:rPr lang="en-US" dirty="0"/>
              <a:t>Adjust privacy settings</a:t>
            </a:r>
          </a:p>
          <a:p>
            <a:r>
              <a:rPr lang="en-US" dirty="0"/>
              <a:t>Customize desktop</a:t>
            </a:r>
          </a:p>
          <a:p>
            <a:pPr marL="622800" lvl="1" indent="-320400">
              <a:spcBef>
                <a:spcPts val="1000"/>
              </a:spcBef>
              <a:buClr>
                <a:srgbClr val="004A78"/>
              </a:buClr>
            </a:pPr>
            <a:r>
              <a:rPr lang="en-US" dirty="0">
                <a:solidFill>
                  <a:srgbClr val="000000"/>
                </a:solidFill>
              </a:rPr>
              <a:t>Move taskbar</a:t>
            </a:r>
          </a:p>
          <a:p>
            <a:pPr marL="622800" lvl="1" indent="-320400">
              <a:spcBef>
                <a:spcPts val="1000"/>
              </a:spcBef>
              <a:buClr>
                <a:srgbClr val="004A78"/>
              </a:buClr>
            </a:pPr>
            <a:r>
              <a:rPr lang="en-US" dirty="0">
                <a:solidFill>
                  <a:srgbClr val="000000"/>
                </a:solidFill>
              </a:rPr>
              <a:t>Add </a:t>
            </a:r>
            <a:r>
              <a:rPr lang="en-US" b="1" dirty="0"/>
              <a:t>shortcuts</a:t>
            </a:r>
          </a:p>
        </p:txBody>
      </p:sp>
    </p:spTree>
    <p:extLst>
      <p:ext uri="{BB962C8B-B14F-4D97-AF65-F5344CB8AC3E}">
        <p14:creationId xmlns:p14="http://schemas.microsoft.com/office/powerpoint/2010/main" val="1583931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76112F-4E06-4BCE-9A1B-C6CAECAFA8EE}"/>
              </a:ext>
            </a:extLst>
          </p:cNvPr>
          <p:cNvSpPr>
            <a:spLocks noGrp="1"/>
          </p:cNvSpPr>
          <p:nvPr>
            <p:ph type="title"/>
          </p:nvPr>
        </p:nvSpPr>
        <p:spPr>
          <a:xfrm>
            <a:off x="4863181" y="2357691"/>
            <a:ext cx="2967025" cy="566817"/>
          </a:xfrm>
        </p:spPr>
        <p:txBody>
          <a:bodyPr/>
          <a:lstStyle/>
          <a:p>
            <a:pPr algn="ctr"/>
            <a:r>
              <a:rPr lang="en-US" sz="3600" dirty="0"/>
              <a:t>Module 4</a:t>
            </a:r>
            <a:endParaRPr lang="en-IN" sz="3600" dirty="0"/>
          </a:p>
        </p:txBody>
      </p:sp>
      <p:sp>
        <p:nvSpPr>
          <p:cNvPr id="2" name="Content Placeholder 1">
            <a:extLst>
              <a:ext uri="{FF2B5EF4-FFF2-40B4-BE49-F238E27FC236}">
                <a16:creationId xmlns:a16="http://schemas.microsoft.com/office/drawing/2014/main" id="{C791D738-1F0A-4850-99A9-8142E360EC6F}"/>
              </a:ext>
            </a:extLst>
          </p:cNvPr>
          <p:cNvSpPr>
            <a:spLocks noGrp="1"/>
          </p:cNvSpPr>
          <p:nvPr>
            <p:ph sz="quarter" idx="4294967295"/>
          </p:nvPr>
        </p:nvSpPr>
        <p:spPr>
          <a:xfrm>
            <a:off x="2137410" y="3327264"/>
            <a:ext cx="8938260" cy="619919"/>
          </a:xfrm>
        </p:spPr>
        <p:txBody>
          <a:bodyPr/>
          <a:lstStyle/>
          <a:p>
            <a:pPr algn="ctr"/>
            <a:r>
              <a:rPr lang="en-IN" sz="3400" b="1" dirty="0">
                <a:solidFill>
                  <a:schemeClr val="bg1"/>
                </a:solidFill>
              </a:rPr>
              <a:t>Operating Systems and File Management</a:t>
            </a:r>
          </a:p>
        </p:txBody>
      </p:sp>
      <p:sp>
        <p:nvSpPr>
          <p:cNvPr id="6" name="Footer Placeholder 7">
            <a:extLst>
              <a:ext uri="{FF2B5EF4-FFF2-40B4-BE49-F238E27FC236}">
                <a16:creationId xmlns:a16="http://schemas.microsoft.com/office/drawing/2014/main" id="{E40A9ECF-70D7-48BE-AB5B-910AA947B52D}"/>
              </a:ext>
            </a:extLst>
          </p:cNvPr>
          <p:cNvSpPr>
            <a:spLocks noGrp="1"/>
          </p:cNvSpPr>
          <p:nvPr>
            <p:ph type="ftr" sz="quarter" idx="3"/>
          </p:nvPr>
        </p:nvSpPr>
        <p:spPr/>
        <p:txBody>
          <a:bodyPr/>
          <a:lstStyle/>
          <a:p>
            <a:pPr lvl="0"/>
            <a:r>
              <a:rPr lang="en-IN" sz="1000" dirty="0">
                <a:solidFill>
                  <a:srgbClr val="FFFFFF"/>
                </a:solidFill>
              </a:rPr>
              <a:t>Carey/Pinard/Shaffer/Shellman/Vodnik</a:t>
            </a:r>
            <a:r>
              <a:rPr lang="en-US" sz="1000" dirty="0">
                <a:solidFill>
                  <a:srgbClr val="FFFFFF"/>
                </a:solidFill>
              </a:rPr>
              <a:t>, New Perspectives Collection, Microsoft</a:t>
            </a:r>
            <a:r>
              <a:rPr lang="en-US" sz="1000" baseline="30000" dirty="0">
                <a:solidFill>
                  <a:srgbClr val="FFFFFF"/>
                </a:solidFill>
              </a:rPr>
              <a:t>®</a:t>
            </a:r>
            <a:r>
              <a:rPr lang="en-US" sz="1000" dirty="0">
                <a:solidFill>
                  <a:srgbClr val="FFFFFF"/>
                </a:solidFill>
              </a:rPr>
              <a:t> Office 365</a:t>
            </a:r>
            <a:r>
              <a:rPr lang="en-US" sz="1000" baseline="30000" dirty="0">
                <a:solidFill>
                  <a:srgbClr val="FFFFFF"/>
                </a:solidFill>
              </a:rPr>
              <a:t>®</a:t>
            </a:r>
            <a:r>
              <a:rPr lang="en-US" sz="1000" dirty="0">
                <a:solidFill>
                  <a:srgbClr val="FFFFFF"/>
                </a:solidFill>
              </a:rPr>
              <a:t> &amp; Office 2019, 1</a:t>
            </a:r>
            <a:r>
              <a:rPr lang="en-US" sz="1000" baseline="30000" dirty="0">
                <a:solidFill>
                  <a:srgbClr val="FFFFFF"/>
                </a:solidFill>
              </a:rPr>
              <a:t>st</a:t>
            </a:r>
            <a:r>
              <a:rPr lang="en-US" sz="1000" dirty="0">
                <a:solidFill>
                  <a:srgbClr val="FFFFFF"/>
                </a:solidFill>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5998923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31D1F-4EED-4B98-8FBD-DA0256D890DC}"/>
              </a:ext>
            </a:extLst>
          </p:cNvPr>
          <p:cNvSpPr>
            <a:spLocks noGrp="1"/>
          </p:cNvSpPr>
          <p:nvPr>
            <p:ph type="title"/>
          </p:nvPr>
        </p:nvSpPr>
        <p:spPr/>
        <p:txBody>
          <a:bodyPr/>
          <a:lstStyle/>
          <a:p>
            <a:r>
              <a:rPr lang="en-US" dirty="0"/>
              <a:t>Customize Hardware Using System Software</a:t>
            </a:r>
            <a:endParaRPr lang="en-IN" dirty="0"/>
          </a:p>
        </p:txBody>
      </p:sp>
      <p:sp>
        <p:nvSpPr>
          <p:cNvPr id="3" name="Content Placeholder 2">
            <a:extLst>
              <a:ext uri="{FF2B5EF4-FFF2-40B4-BE49-F238E27FC236}">
                <a16:creationId xmlns:a16="http://schemas.microsoft.com/office/drawing/2014/main" id="{92FBDF73-1998-44AD-932C-6BFA45D77070}"/>
              </a:ext>
            </a:extLst>
          </p:cNvPr>
          <p:cNvSpPr>
            <a:spLocks noGrp="1"/>
          </p:cNvSpPr>
          <p:nvPr>
            <p:ph sz="quarter" idx="16"/>
          </p:nvPr>
        </p:nvSpPr>
        <p:spPr>
          <a:xfrm>
            <a:off x="742950" y="1289050"/>
            <a:ext cx="5269230" cy="4688840"/>
          </a:xfrm>
        </p:spPr>
        <p:txBody>
          <a:bodyPr/>
          <a:lstStyle/>
          <a:p>
            <a:pPr marL="0" indent="0">
              <a:buNone/>
            </a:pPr>
            <a:r>
              <a:rPr lang="en-US" dirty="0"/>
              <a:t>Customize Hardware</a:t>
            </a:r>
          </a:p>
          <a:p>
            <a:r>
              <a:rPr lang="en-US" dirty="0"/>
              <a:t>Pointing device</a:t>
            </a:r>
          </a:p>
          <a:p>
            <a:pPr marL="622800" lvl="1" indent="-320400">
              <a:spcBef>
                <a:spcPts val="1000"/>
              </a:spcBef>
              <a:buClr>
                <a:srgbClr val="004A78"/>
              </a:buClr>
            </a:pPr>
            <a:r>
              <a:rPr lang="en-US" dirty="0">
                <a:solidFill>
                  <a:srgbClr val="000000"/>
                </a:solidFill>
              </a:rPr>
              <a:t>Switch mouse buttons</a:t>
            </a:r>
          </a:p>
          <a:p>
            <a:pPr marL="622800" lvl="1" indent="-320400">
              <a:spcBef>
                <a:spcPts val="1000"/>
              </a:spcBef>
              <a:buClr>
                <a:srgbClr val="004A78"/>
              </a:buClr>
            </a:pPr>
            <a:r>
              <a:rPr lang="en-US" dirty="0">
                <a:solidFill>
                  <a:srgbClr val="000000"/>
                </a:solidFill>
              </a:rPr>
              <a:t>Adjust trackpad sensitivity</a:t>
            </a:r>
          </a:p>
          <a:p>
            <a:r>
              <a:rPr lang="en-US" dirty="0"/>
              <a:t>Keyboard</a:t>
            </a:r>
          </a:p>
          <a:p>
            <a:pPr marL="622800" lvl="1" indent="-320400">
              <a:spcBef>
                <a:spcPts val="1000"/>
              </a:spcBef>
              <a:buClr>
                <a:srgbClr val="004A78"/>
              </a:buClr>
            </a:pPr>
            <a:r>
              <a:rPr lang="en-US" dirty="0">
                <a:solidFill>
                  <a:srgbClr val="000000"/>
                </a:solidFill>
              </a:rPr>
              <a:t>Change commands associated with certain keys/keyboard shortcuts</a:t>
            </a:r>
          </a:p>
          <a:p>
            <a:pPr marL="622800" lvl="1" indent="-320400">
              <a:spcBef>
                <a:spcPts val="1000"/>
              </a:spcBef>
              <a:buClr>
                <a:srgbClr val="004A78"/>
              </a:buClr>
            </a:pPr>
            <a:r>
              <a:rPr lang="en-US" dirty="0">
                <a:solidFill>
                  <a:srgbClr val="000000"/>
                </a:solidFill>
              </a:rPr>
              <a:t>Change language/dialect</a:t>
            </a:r>
          </a:p>
          <a:p>
            <a:pPr marL="622800" lvl="1" indent="-320400">
              <a:spcBef>
                <a:spcPts val="1000"/>
              </a:spcBef>
              <a:buClr>
                <a:srgbClr val="004A78"/>
              </a:buClr>
            </a:pPr>
            <a:r>
              <a:rPr lang="en-US" dirty="0">
                <a:solidFill>
                  <a:srgbClr val="000000"/>
                </a:solidFill>
              </a:rPr>
              <a:t>Adjust settings for toggle keys</a:t>
            </a:r>
          </a:p>
        </p:txBody>
      </p:sp>
      <p:pic>
        <p:nvPicPr>
          <p:cNvPr id="7" name="Content Placeholder 6" descr="The Windows Touchpad screen is shown, where you can turn the touchpad of your device off and on and change touchpad settings. This screen can be accessed by clicking the Devices icon in the Windows Settings screen shown in the previous figure, and selecting Touchpad in the left column.">
            <a:extLst>
              <a:ext uri="{FF2B5EF4-FFF2-40B4-BE49-F238E27FC236}">
                <a16:creationId xmlns:a16="http://schemas.microsoft.com/office/drawing/2014/main" id="{E8565EFE-609F-4979-9A61-B5B8AEE13F43}"/>
              </a:ext>
            </a:extLst>
          </p:cNvPr>
          <p:cNvPicPr>
            <a:picLocks noGrp="1" noChangeAspect="1"/>
          </p:cNvPicPr>
          <p:nvPr>
            <p:ph sz="quarter" idx="17"/>
          </p:nvPr>
        </p:nvPicPr>
        <p:blipFill>
          <a:blip r:embed="rId2"/>
          <a:stretch>
            <a:fillRect/>
          </a:stretch>
        </p:blipFill>
        <p:spPr>
          <a:xfrm>
            <a:off x="6507645" y="1289050"/>
            <a:ext cx="5171745" cy="2925000"/>
          </a:xfrm>
        </p:spPr>
      </p:pic>
    </p:spTree>
    <p:extLst>
      <p:ext uri="{BB962C8B-B14F-4D97-AF65-F5344CB8AC3E}">
        <p14:creationId xmlns:p14="http://schemas.microsoft.com/office/powerpoint/2010/main" val="1137801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31D1F-4EED-4B98-8FBD-DA0256D890DC}"/>
              </a:ext>
            </a:extLst>
          </p:cNvPr>
          <p:cNvSpPr>
            <a:spLocks noGrp="1"/>
          </p:cNvSpPr>
          <p:nvPr>
            <p:ph type="title"/>
          </p:nvPr>
        </p:nvSpPr>
        <p:spPr/>
        <p:txBody>
          <a:bodyPr/>
          <a:lstStyle/>
          <a:p>
            <a:r>
              <a:rPr lang="en-US" dirty="0"/>
              <a:t>Manage Desktop Windows </a:t>
            </a:r>
            <a:r>
              <a:rPr lang="en-US" sz="2400" b="0" dirty="0"/>
              <a:t>(1 of 2)</a:t>
            </a:r>
            <a:endParaRPr lang="en-IN" sz="2400" dirty="0"/>
          </a:p>
        </p:txBody>
      </p:sp>
      <p:sp>
        <p:nvSpPr>
          <p:cNvPr id="3" name="Content Placeholder 2">
            <a:extLst>
              <a:ext uri="{FF2B5EF4-FFF2-40B4-BE49-F238E27FC236}">
                <a16:creationId xmlns:a16="http://schemas.microsoft.com/office/drawing/2014/main" id="{92FBDF73-1998-44AD-932C-6BFA45D77070}"/>
              </a:ext>
            </a:extLst>
          </p:cNvPr>
          <p:cNvSpPr>
            <a:spLocks noGrp="1"/>
          </p:cNvSpPr>
          <p:nvPr>
            <p:ph sz="quarter" idx="16"/>
          </p:nvPr>
        </p:nvSpPr>
        <p:spPr>
          <a:xfrm>
            <a:off x="742950" y="1289050"/>
            <a:ext cx="5886450" cy="4643120"/>
          </a:xfrm>
        </p:spPr>
        <p:txBody>
          <a:bodyPr/>
          <a:lstStyle/>
          <a:p>
            <a:pPr marL="0" indent="0">
              <a:buNone/>
            </a:pPr>
            <a:r>
              <a:rPr lang="en-US" dirty="0"/>
              <a:t>Common Elements of Windows</a:t>
            </a:r>
          </a:p>
          <a:p>
            <a:r>
              <a:rPr lang="en-US" dirty="0"/>
              <a:t>Center area displays contents</a:t>
            </a:r>
          </a:p>
          <a:p>
            <a:r>
              <a:rPr lang="en-US" dirty="0"/>
              <a:t>Title bar at the top displays the name of the app, file, or folder shown in the window</a:t>
            </a:r>
          </a:p>
          <a:p>
            <a:r>
              <a:rPr lang="en-US" dirty="0"/>
              <a:t>Buttons</a:t>
            </a:r>
          </a:p>
          <a:p>
            <a:pPr marL="622800" lvl="1" indent="-320400">
              <a:spcBef>
                <a:spcPts val="1000"/>
              </a:spcBef>
              <a:buClr>
                <a:srgbClr val="004A78"/>
              </a:buClr>
            </a:pPr>
            <a:r>
              <a:rPr lang="en-US" b="1" dirty="0"/>
              <a:t>Maximize</a:t>
            </a:r>
          </a:p>
          <a:p>
            <a:pPr marL="622800" lvl="1" indent="-320400">
              <a:spcBef>
                <a:spcPts val="1000"/>
              </a:spcBef>
              <a:buClr>
                <a:srgbClr val="004A78"/>
              </a:buClr>
            </a:pPr>
            <a:r>
              <a:rPr lang="en-US" b="1" dirty="0"/>
              <a:t>Minimize</a:t>
            </a:r>
          </a:p>
          <a:p>
            <a:pPr marL="622800" lvl="1" indent="-320400">
              <a:spcBef>
                <a:spcPts val="1000"/>
              </a:spcBef>
              <a:buClr>
                <a:srgbClr val="004A78"/>
              </a:buClr>
            </a:pPr>
            <a:r>
              <a:rPr lang="en-US" b="1" dirty="0"/>
              <a:t>Close</a:t>
            </a:r>
          </a:p>
          <a:p>
            <a:pPr marL="622800" lvl="1" indent="-320400">
              <a:spcBef>
                <a:spcPts val="1000"/>
              </a:spcBef>
              <a:buClr>
                <a:srgbClr val="004A78"/>
              </a:buClr>
            </a:pPr>
            <a:r>
              <a:rPr lang="en-US" b="1" dirty="0"/>
              <a:t>Restore Down</a:t>
            </a:r>
          </a:p>
          <a:p>
            <a:r>
              <a:rPr lang="en-US" dirty="0"/>
              <a:t>Vertical and horizontal scroll bars</a:t>
            </a:r>
          </a:p>
        </p:txBody>
      </p:sp>
      <p:pic>
        <p:nvPicPr>
          <p:cNvPr id="7" name="Content Placeholder 6" descr="A Microsoft Word document illustrates common window elements. A title bar runs across with top with the document name, buttons to resize or close the window, and other controls. Underneath the title bar is the Ribbon, a Microsoft Office feature that has buttons and commands for common actions in the application that is running (Word in this case). Beneath the Ribbon is the content area, where a Word document is displayed in this illustration. On the right side of the content area is a vertical box called a scroll bar that you can click and drag to scroll the content in the content area.">
            <a:extLst>
              <a:ext uri="{FF2B5EF4-FFF2-40B4-BE49-F238E27FC236}">
                <a16:creationId xmlns:a16="http://schemas.microsoft.com/office/drawing/2014/main" id="{584BD2EF-6CB8-40D7-A105-B5768BDFFA6D}"/>
              </a:ext>
            </a:extLst>
          </p:cNvPr>
          <p:cNvPicPr>
            <a:picLocks noGrp="1" noChangeAspect="1"/>
          </p:cNvPicPr>
          <p:nvPr>
            <p:ph sz="quarter" idx="17"/>
          </p:nvPr>
        </p:nvPicPr>
        <p:blipFill>
          <a:blip r:embed="rId2"/>
          <a:stretch>
            <a:fillRect/>
          </a:stretch>
        </p:blipFill>
        <p:spPr>
          <a:xfrm>
            <a:off x="6942039" y="3202327"/>
            <a:ext cx="4965899" cy="2515509"/>
          </a:xfrm>
        </p:spPr>
      </p:pic>
    </p:spTree>
    <p:extLst>
      <p:ext uri="{BB962C8B-B14F-4D97-AF65-F5344CB8AC3E}">
        <p14:creationId xmlns:p14="http://schemas.microsoft.com/office/powerpoint/2010/main" val="17300676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31D1F-4EED-4B98-8FBD-DA0256D890DC}"/>
              </a:ext>
            </a:extLst>
          </p:cNvPr>
          <p:cNvSpPr>
            <a:spLocks noGrp="1"/>
          </p:cNvSpPr>
          <p:nvPr>
            <p:ph type="title"/>
          </p:nvPr>
        </p:nvSpPr>
        <p:spPr/>
        <p:txBody>
          <a:bodyPr/>
          <a:lstStyle/>
          <a:p>
            <a:r>
              <a:rPr lang="en-US" dirty="0"/>
              <a:t>Manage Desktop Windows </a:t>
            </a:r>
            <a:r>
              <a:rPr lang="en-US" sz="2400" b="0" dirty="0"/>
              <a:t>(2 of 2)</a:t>
            </a:r>
            <a:endParaRPr lang="en-IN" sz="2400" dirty="0"/>
          </a:p>
        </p:txBody>
      </p:sp>
      <p:sp>
        <p:nvSpPr>
          <p:cNvPr id="3" name="Content Placeholder 2">
            <a:extLst>
              <a:ext uri="{FF2B5EF4-FFF2-40B4-BE49-F238E27FC236}">
                <a16:creationId xmlns:a16="http://schemas.microsoft.com/office/drawing/2014/main" id="{92FBDF73-1998-44AD-932C-6BFA45D77070}"/>
              </a:ext>
            </a:extLst>
          </p:cNvPr>
          <p:cNvSpPr>
            <a:spLocks noGrp="1"/>
          </p:cNvSpPr>
          <p:nvPr>
            <p:ph sz="quarter" idx="16"/>
          </p:nvPr>
        </p:nvSpPr>
        <p:spPr>
          <a:xfrm>
            <a:off x="742950" y="1289050"/>
            <a:ext cx="10706100" cy="2462679"/>
          </a:xfrm>
        </p:spPr>
        <p:txBody>
          <a:bodyPr/>
          <a:lstStyle/>
          <a:p>
            <a:r>
              <a:rPr lang="en-US" dirty="0"/>
              <a:t>Multiple windows can be open at once and appear side-by-side or stacked</a:t>
            </a:r>
          </a:p>
          <a:p>
            <a:pPr marL="622800" lvl="1" indent="-320400">
              <a:spcBef>
                <a:spcPts val="1000"/>
              </a:spcBef>
              <a:buClr>
                <a:srgbClr val="004A78"/>
              </a:buClr>
            </a:pPr>
            <a:r>
              <a:rPr lang="en-US" dirty="0">
                <a:solidFill>
                  <a:srgbClr val="000000"/>
                </a:solidFill>
              </a:rPr>
              <a:t>The </a:t>
            </a:r>
            <a:r>
              <a:rPr lang="en-US" b="1" dirty="0"/>
              <a:t>active window </a:t>
            </a:r>
            <a:r>
              <a:rPr lang="en-US" dirty="0">
                <a:solidFill>
                  <a:srgbClr val="000000"/>
                </a:solidFill>
              </a:rPr>
              <a:t>is the one currently being used</a:t>
            </a:r>
          </a:p>
          <a:p>
            <a:pPr marL="622800" lvl="1" indent="-320400">
              <a:spcBef>
                <a:spcPts val="1000"/>
              </a:spcBef>
              <a:buClr>
                <a:srgbClr val="004A78"/>
              </a:buClr>
            </a:pPr>
            <a:r>
              <a:rPr lang="en-US" dirty="0">
                <a:solidFill>
                  <a:srgbClr val="000000"/>
                </a:solidFill>
              </a:rPr>
              <a:t>Windows can be resized and dragged to new locations</a:t>
            </a:r>
          </a:p>
          <a:p>
            <a:r>
              <a:rPr lang="en-US" b="1" dirty="0">
                <a:solidFill>
                  <a:srgbClr val="004A78"/>
                </a:solidFill>
              </a:rPr>
              <a:t>Program window</a:t>
            </a:r>
          </a:p>
          <a:p>
            <a:r>
              <a:rPr lang="en-US" b="1" dirty="0">
                <a:solidFill>
                  <a:srgbClr val="004A78"/>
                </a:solidFill>
              </a:rPr>
              <a:t>Folder window</a:t>
            </a:r>
          </a:p>
        </p:txBody>
      </p:sp>
    </p:spTree>
    <p:extLst>
      <p:ext uri="{BB962C8B-B14F-4D97-AF65-F5344CB8AC3E}">
        <p14:creationId xmlns:p14="http://schemas.microsoft.com/office/powerpoint/2010/main" val="19925486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31D1F-4EED-4B98-8FBD-DA0256D890DC}"/>
              </a:ext>
            </a:extLst>
          </p:cNvPr>
          <p:cNvSpPr>
            <a:spLocks noGrp="1"/>
          </p:cNvSpPr>
          <p:nvPr>
            <p:ph type="title"/>
          </p:nvPr>
        </p:nvSpPr>
        <p:spPr/>
        <p:txBody>
          <a:bodyPr/>
          <a:lstStyle/>
          <a:p>
            <a:r>
              <a:rPr lang="en-US" dirty="0"/>
              <a:t>Use Administrative Tools </a:t>
            </a:r>
            <a:r>
              <a:rPr lang="en-US" sz="2400" b="0" dirty="0"/>
              <a:t>(1 of 6)</a:t>
            </a:r>
            <a:endParaRPr lang="en-IN" sz="2400" dirty="0"/>
          </a:p>
        </p:txBody>
      </p:sp>
      <p:sp>
        <p:nvSpPr>
          <p:cNvPr id="3" name="Content Placeholder 2">
            <a:extLst>
              <a:ext uri="{FF2B5EF4-FFF2-40B4-BE49-F238E27FC236}">
                <a16:creationId xmlns:a16="http://schemas.microsoft.com/office/drawing/2014/main" id="{92FBDF73-1998-44AD-932C-6BFA45D77070}"/>
              </a:ext>
            </a:extLst>
          </p:cNvPr>
          <p:cNvSpPr>
            <a:spLocks noGrp="1"/>
          </p:cNvSpPr>
          <p:nvPr>
            <p:ph sz="quarter" idx="16"/>
          </p:nvPr>
        </p:nvSpPr>
        <p:spPr>
          <a:xfrm>
            <a:off x="742950" y="1289050"/>
            <a:ext cx="5612130" cy="4656812"/>
          </a:xfrm>
        </p:spPr>
        <p:txBody>
          <a:bodyPr/>
          <a:lstStyle/>
          <a:p>
            <a:pPr marL="0" indent="0">
              <a:buNone/>
            </a:pPr>
            <a:r>
              <a:rPr lang="en-US" b="1" dirty="0">
                <a:solidFill>
                  <a:srgbClr val="004A78"/>
                </a:solidFill>
              </a:rPr>
              <a:t>Resources</a:t>
            </a:r>
          </a:p>
          <a:p>
            <a:r>
              <a:rPr lang="en-US" dirty="0"/>
              <a:t>Components required to perform work (processor, RAM, storage space, and connected devices)</a:t>
            </a:r>
          </a:p>
          <a:p>
            <a:r>
              <a:rPr lang="en-US" dirty="0"/>
              <a:t>Windows Task Manager</a:t>
            </a:r>
          </a:p>
          <a:p>
            <a:r>
              <a:rPr lang="en-US" dirty="0"/>
              <a:t>Interact with a G</a:t>
            </a:r>
            <a:r>
              <a:rPr lang="en-US" sz="100" dirty="0"/>
              <a:t> </a:t>
            </a:r>
            <a:r>
              <a:rPr lang="en-US" dirty="0"/>
              <a:t>U</a:t>
            </a:r>
            <a:r>
              <a:rPr lang="en-US" sz="100" dirty="0"/>
              <a:t> </a:t>
            </a:r>
            <a:r>
              <a:rPr lang="en-US" dirty="0"/>
              <a:t>I</a:t>
            </a:r>
          </a:p>
          <a:p>
            <a:pPr marL="622800" lvl="1" indent="-320400">
              <a:spcBef>
                <a:spcPts val="1000"/>
              </a:spcBef>
              <a:buClr>
                <a:srgbClr val="004A78"/>
              </a:buClr>
            </a:pPr>
            <a:r>
              <a:rPr lang="en-US" b="1" dirty="0"/>
              <a:t>Tile</a:t>
            </a:r>
          </a:p>
          <a:p>
            <a:pPr marL="622800" lvl="1" indent="-320400">
              <a:spcBef>
                <a:spcPts val="1000"/>
              </a:spcBef>
              <a:buClr>
                <a:srgbClr val="004A78"/>
              </a:buClr>
            </a:pPr>
            <a:r>
              <a:rPr lang="en-US" b="1" dirty="0"/>
              <a:t>Icon</a:t>
            </a:r>
          </a:p>
          <a:p>
            <a:pPr marL="622800" lvl="1" indent="-320400">
              <a:spcBef>
                <a:spcPts val="1000"/>
              </a:spcBef>
              <a:buClr>
                <a:srgbClr val="004A78"/>
              </a:buClr>
            </a:pPr>
            <a:r>
              <a:rPr lang="en-US" b="1" dirty="0"/>
              <a:t>Button</a:t>
            </a:r>
          </a:p>
        </p:txBody>
      </p:sp>
      <p:pic>
        <p:nvPicPr>
          <p:cNvPr id="7" name="Content Placeholder 6" descr="The Windows Task Manager screen lists running apps and processes. This screenshot shows Carbonite, Microsoft Edge, Outlook, PowerPoint, Settings, and Word are currently running.">
            <a:extLst>
              <a:ext uri="{FF2B5EF4-FFF2-40B4-BE49-F238E27FC236}">
                <a16:creationId xmlns:a16="http://schemas.microsoft.com/office/drawing/2014/main" id="{B2D3D601-D2D4-426D-A054-7F800082E351}"/>
              </a:ext>
            </a:extLst>
          </p:cNvPr>
          <p:cNvPicPr>
            <a:picLocks noGrp="1" noChangeAspect="1"/>
          </p:cNvPicPr>
          <p:nvPr>
            <p:ph sz="quarter" idx="17"/>
          </p:nvPr>
        </p:nvPicPr>
        <p:blipFill>
          <a:blip r:embed="rId2"/>
          <a:stretch>
            <a:fillRect/>
          </a:stretch>
        </p:blipFill>
        <p:spPr>
          <a:xfrm>
            <a:off x="7012085" y="1314958"/>
            <a:ext cx="4620067" cy="4703381"/>
          </a:xfrm>
        </p:spPr>
      </p:pic>
    </p:spTree>
    <p:extLst>
      <p:ext uri="{BB962C8B-B14F-4D97-AF65-F5344CB8AC3E}">
        <p14:creationId xmlns:p14="http://schemas.microsoft.com/office/powerpoint/2010/main" val="17150872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31D1F-4EED-4B98-8FBD-DA0256D890DC}"/>
              </a:ext>
            </a:extLst>
          </p:cNvPr>
          <p:cNvSpPr>
            <a:spLocks noGrp="1"/>
          </p:cNvSpPr>
          <p:nvPr>
            <p:ph type="title"/>
          </p:nvPr>
        </p:nvSpPr>
        <p:spPr/>
        <p:txBody>
          <a:bodyPr/>
          <a:lstStyle/>
          <a:p>
            <a:r>
              <a:rPr lang="en-US" dirty="0"/>
              <a:t>Use Administrative Tools </a:t>
            </a:r>
            <a:r>
              <a:rPr lang="en-US" sz="2400" b="0" dirty="0"/>
              <a:t>(2 of 6)</a:t>
            </a:r>
            <a:endParaRPr lang="en-IN" sz="2400" dirty="0"/>
          </a:p>
        </p:txBody>
      </p:sp>
      <p:sp>
        <p:nvSpPr>
          <p:cNvPr id="3" name="Content Placeholder 2">
            <a:extLst>
              <a:ext uri="{FF2B5EF4-FFF2-40B4-BE49-F238E27FC236}">
                <a16:creationId xmlns:a16="http://schemas.microsoft.com/office/drawing/2014/main" id="{92FBDF73-1998-44AD-932C-6BFA45D77070}"/>
              </a:ext>
            </a:extLst>
          </p:cNvPr>
          <p:cNvSpPr>
            <a:spLocks noGrp="1"/>
          </p:cNvSpPr>
          <p:nvPr>
            <p:ph sz="quarter" idx="16"/>
          </p:nvPr>
        </p:nvSpPr>
        <p:spPr/>
        <p:txBody>
          <a:bodyPr/>
          <a:lstStyle/>
          <a:p>
            <a:pPr marL="0" indent="0">
              <a:buNone/>
            </a:pPr>
            <a:r>
              <a:rPr lang="en-US" dirty="0"/>
              <a:t>Adjust Power Settings</a:t>
            </a:r>
          </a:p>
          <a:p>
            <a:r>
              <a:rPr lang="en-US" dirty="0"/>
              <a:t>Shutdown/sleep options</a:t>
            </a:r>
          </a:p>
          <a:p>
            <a:r>
              <a:rPr lang="en-US" dirty="0"/>
              <a:t>Battery usage</a:t>
            </a:r>
            <a:endParaRPr lang="en-US" b="1" dirty="0">
              <a:solidFill>
                <a:srgbClr val="1992AF"/>
              </a:solidFill>
            </a:endParaRPr>
          </a:p>
        </p:txBody>
      </p:sp>
    </p:spTree>
    <p:extLst>
      <p:ext uri="{BB962C8B-B14F-4D97-AF65-F5344CB8AC3E}">
        <p14:creationId xmlns:p14="http://schemas.microsoft.com/office/powerpoint/2010/main" val="32728441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31D1F-4EED-4B98-8FBD-DA0256D890DC}"/>
              </a:ext>
            </a:extLst>
          </p:cNvPr>
          <p:cNvSpPr>
            <a:spLocks noGrp="1"/>
          </p:cNvSpPr>
          <p:nvPr>
            <p:ph type="title"/>
          </p:nvPr>
        </p:nvSpPr>
        <p:spPr/>
        <p:txBody>
          <a:bodyPr/>
          <a:lstStyle/>
          <a:p>
            <a:r>
              <a:rPr lang="en-US" dirty="0"/>
              <a:t>Use Administrative Tools </a:t>
            </a:r>
            <a:r>
              <a:rPr lang="en-US" sz="2400" b="0" dirty="0"/>
              <a:t>(3 of 6)</a:t>
            </a:r>
            <a:endParaRPr lang="en-IN" sz="2400" dirty="0"/>
          </a:p>
        </p:txBody>
      </p:sp>
      <p:sp>
        <p:nvSpPr>
          <p:cNvPr id="3" name="Content Placeholder 2">
            <a:extLst>
              <a:ext uri="{FF2B5EF4-FFF2-40B4-BE49-F238E27FC236}">
                <a16:creationId xmlns:a16="http://schemas.microsoft.com/office/drawing/2014/main" id="{92FBDF73-1998-44AD-932C-6BFA45D77070}"/>
              </a:ext>
            </a:extLst>
          </p:cNvPr>
          <p:cNvSpPr>
            <a:spLocks noGrp="1"/>
          </p:cNvSpPr>
          <p:nvPr>
            <p:ph sz="quarter" idx="16"/>
          </p:nvPr>
        </p:nvSpPr>
        <p:spPr/>
        <p:txBody>
          <a:bodyPr/>
          <a:lstStyle/>
          <a:p>
            <a:pPr marL="0" indent="0">
              <a:buNone/>
            </a:pPr>
            <a:r>
              <a:rPr lang="en-US" dirty="0"/>
              <a:t>Utilities</a:t>
            </a:r>
          </a:p>
          <a:p>
            <a:r>
              <a:rPr lang="en-US" b="1" dirty="0">
                <a:solidFill>
                  <a:srgbClr val="004A78"/>
                </a:solidFill>
              </a:rPr>
              <a:t>Disk cleanup utility</a:t>
            </a:r>
          </a:p>
          <a:p>
            <a:r>
              <a:rPr lang="en-US" dirty="0"/>
              <a:t>Recycle bin/trash</a:t>
            </a:r>
          </a:p>
          <a:p>
            <a:r>
              <a:rPr lang="en-US" dirty="0"/>
              <a:t>File utilities</a:t>
            </a:r>
          </a:p>
          <a:p>
            <a:pPr lvl="1">
              <a:spcBef>
                <a:spcPts val="1000"/>
              </a:spcBef>
              <a:buClr>
                <a:srgbClr val="004A78"/>
              </a:buClr>
            </a:pPr>
            <a:r>
              <a:rPr lang="en-US" dirty="0">
                <a:solidFill>
                  <a:srgbClr val="000000"/>
                </a:solidFill>
              </a:rPr>
              <a:t>File management</a:t>
            </a:r>
          </a:p>
          <a:p>
            <a:pPr lvl="1">
              <a:spcBef>
                <a:spcPts val="1000"/>
              </a:spcBef>
              <a:buClr>
                <a:srgbClr val="004A78"/>
              </a:buClr>
            </a:pPr>
            <a:r>
              <a:rPr lang="en-US" dirty="0">
                <a:solidFill>
                  <a:srgbClr val="000000"/>
                </a:solidFill>
              </a:rPr>
              <a:t>Search tool</a:t>
            </a:r>
          </a:p>
          <a:p>
            <a:pPr lvl="1">
              <a:spcBef>
                <a:spcPts val="1000"/>
              </a:spcBef>
              <a:buClr>
                <a:srgbClr val="004A78"/>
              </a:buClr>
            </a:pPr>
            <a:r>
              <a:rPr lang="en-US" dirty="0">
                <a:solidFill>
                  <a:srgbClr val="000000"/>
                </a:solidFill>
              </a:rPr>
              <a:t>File compression</a:t>
            </a:r>
          </a:p>
        </p:txBody>
      </p:sp>
    </p:spTree>
    <p:extLst>
      <p:ext uri="{BB962C8B-B14F-4D97-AF65-F5344CB8AC3E}">
        <p14:creationId xmlns:p14="http://schemas.microsoft.com/office/powerpoint/2010/main" val="25799512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31D1F-4EED-4B98-8FBD-DA0256D890DC}"/>
              </a:ext>
            </a:extLst>
          </p:cNvPr>
          <p:cNvSpPr>
            <a:spLocks noGrp="1"/>
          </p:cNvSpPr>
          <p:nvPr>
            <p:ph type="title"/>
          </p:nvPr>
        </p:nvSpPr>
        <p:spPr/>
        <p:txBody>
          <a:bodyPr/>
          <a:lstStyle/>
          <a:p>
            <a:r>
              <a:rPr lang="en-US" dirty="0"/>
              <a:t>Use Administrative Tools </a:t>
            </a:r>
            <a:r>
              <a:rPr lang="en-US" sz="2400" b="0" dirty="0"/>
              <a:t>(4 of 6)</a:t>
            </a:r>
            <a:endParaRPr lang="en-IN" sz="2400" dirty="0"/>
          </a:p>
        </p:txBody>
      </p:sp>
      <p:sp>
        <p:nvSpPr>
          <p:cNvPr id="3" name="Content Placeholder 2">
            <a:extLst>
              <a:ext uri="{FF2B5EF4-FFF2-40B4-BE49-F238E27FC236}">
                <a16:creationId xmlns:a16="http://schemas.microsoft.com/office/drawing/2014/main" id="{92FBDF73-1998-44AD-932C-6BFA45D77070}"/>
              </a:ext>
            </a:extLst>
          </p:cNvPr>
          <p:cNvSpPr>
            <a:spLocks noGrp="1"/>
          </p:cNvSpPr>
          <p:nvPr>
            <p:ph sz="quarter" idx="16"/>
          </p:nvPr>
        </p:nvSpPr>
        <p:spPr>
          <a:xfrm>
            <a:off x="742950" y="1289050"/>
            <a:ext cx="5353050" cy="4279900"/>
          </a:xfrm>
        </p:spPr>
        <p:txBody>
          <a:bodyPr/>
          <a:lstStyle/>
          <a:p>
            <a:pPr marL="0" indent="0">
              <a:buNone/>
            </a:pPr>
            <a:r>
              <a:rPr lang="en-US" dirty="0"/>
              <a:t>Customize Windows Operating System</a:t>
            </a:r>
          </a:p>
          <a:p>
            <a:r>
              <a:rPr lang="en-US" b="1" dirty="0">
                <a:solidFill>
                  <a:srgbClr val="004A78"/>
                </a:solidFill>
              </a:rPr>
              <a:t>Settings app</a:t>
            </a:r>
          </a:p>
          <a:p>
            <a:r>
              <a:rPr lang="en-US" b="1" dirty="0">
                <a:solidFill>
                  <a:srgbClr val="004A78"/>
                </a:solidFill>
              </a:rPr>
              <a:t>Control panel</a:t>
            </a:r>
          </a:p>
          <a:p>
            <a:r>
              <a:rPr lang="en-US" dirty="0"/>
              <a:t>Menus</a:t>
            </a:r>
          </a:p>
          <a:p>
            <a:pPr marL="622800" lvl="1" indent="-320400">
              <a:spcBef>
                <a:spcPts val="1000"/>
              </a:spcBef>
              <a:buClr>
                <a:srgbClr val="004A78"/>
              </a:buClr>
            </a:pPr>
            <a:r>
              <a:rPr lang="en-US" b="1" dirty="0"/>
              <a:t>Shortcut menu</a:t>
            </a:r>
          </a:p>
          <a:p>
            <a:pPr marL="622800" lvl="1" indent="-320400">
              <a:spcBef>
                <a:spcPts val="1000"/>
              </a:spcBef>
              <a:buClr>
                <a:srgbClr val="004A78"/>
              </a:buClr>
            </a:pPr>
            <a:r>
              <a:rPr lang="en-US" dirty="0">
                <a:solidFill>
                  <a:srgbClr val="000000"/>
                </a:solidFill>
              </a:rPr>
              <a:t>Dialog box</a:t>
            </a:r>
          </a:p>
          <a:p>
            <a:pPr marL="1144800" lvl="2">
              <a:spcBef>
                <a:spcPts val="1000"/>
              </a:spcBef>
              <a:buClr>
                <a:srgbClr val="004A78"/>
              </a:buClr>
              <a:buFont typeface="Arial" panose="020B0604020202020204" pitchFamily="34" charset="0"/>
              <a:buChar char="•"/>
            </a:pPr>
            <a:r>
              <a:rPr lang="en-US" dirty="0">
                <a:solidFill>
                  <a:srgbClr val="000000"/>
                </a:solidFill>
              </a:rPr>
              <a:t>Option/radio buttons</a:t>
            </a:r>
          </a:p>
          <a:p>
            <a:pPr marL="1144800" lvl="2">
              <a:spcBef>
                <a:spcPts val="1000"/>
              </a:spcBef>
              <a:buClr>
                <a:srgbClr val="004A78"/>
              </a:buClr>
              <a:buFont typeface="Arial" panose="020B0604020202020204" pitchFamily="34" charset="0"/>
              <a:buChar char="•"/>
            </a:pPr>
            <a:r>
              <a:rPr lang="en-US" dirty="0">
                <a:solidFill>
                  <a:srgbClr val="000000"/>
                </a:solidFill>
              </a:rPr>
              <a:t>Check boxes</a:t>
            </a:r>
          </a:p>
          <a:p>
            <a:pPr marL="1144800" lvl="2">
              <a:spcBef>
                <a:spcPts val="1000"/>
              </a:spcBef>
              <a:buClr>
                <a:srgbClr val="004A78"/>
              </a:buClr>
              <a:buFont typeface="Arial" panose="020B0604020202020204" pitchFamily="34" charset="0"/>
              <a:buChar char="•"/>
            </a:pPr>
            <a:r>
              <a:rPr lang="en-US" dirty="0">
                <a:solidFill>
                  <a:srgbClr val="000000"/>
                </a:solidFill>
              </a:rPr>
              <a:t>List boxes</a:t>
            </a:r>
          </a:p>
        </p:txBody>
      </p:sp>
      <p:pic>
        <p:nvPicPr>
          <p:cNvPr id="7" name="Content Placeholder 6" descr="A screen clipping from Microsoft Word shows a menu of commands relevant to placement of page numbers: Top of Page, Bottom of Page, Current Position, as well as other commands for setting page margins and formatting page numbers.">
            <a:extLst>
              <a:ext uri="{FF2B5EF4-FFF2-40B4-BE49-F238E27FC236}">
                <a16:creationId xmlns:a16="http://schemas.microsoft.com/office/drawing/2014/main" id="{06C78064-26DC-448F-A7D5-1A5344C8BDBB}"/>
              </a:ext>
            </a:extLst>
          </p:cNvPr>
          <p:cNvPicPr>
            <a:picLocks noGrp="1" noChangeAspect="1"/>
          </p:cNvPicPr>
          <p:nvPr>
            <p:ph sz="quarter" idx="17"/>
          </p:nvPr>
        </p:nvPicPr>
        <p:blipFill>
          <a:blip r:embed="rId2"/>
          <a:stretch>
            <a:fillRect/>
          </a:stretch>
        </p:blipFill>
        <p:spPr>
          <a:xfrm>
            <a:off x="6266502" y="1545621"/>
            <a:ext cx="2328263" cy="1919860"/>
          </a:xfrm>
        </p:spPr>
      </p:pic>
      <p:pic>
        <p:nvPicPr>
          <p:cNvPr id="10" name="Content Placeholder 9" descr="This Page Setup dialog box has several types of dialog box controls, including list box controls (down arrow buttons at the right side of text entry boxes that show a list of choices when the button is clicked), check boxes (open squares you can click to add or remove a check mark to select or deselect features), and option buttons (open circles you can click to fill or unfill to select or deselect options).">
            <a:extLst>
              <a:ext uri="{FF2B5EF4-FFF2-40B4-BE49-F238E27FC236}">
                <a16:creationId xmlns:a16="http://schemas.microsoft.com/office/drawing/2014/main" id="{162AF872-A33F-4964-919A-7C1F15E7B972}"/>
              </a:ext>
            </a:extLst>
          </p:cNvPr>
          <p:cNvPicPr>
            <a:picLocks noGrp="1" noChangeAspect="1"/>
          </p:cNvPicPr>
          <p:nvPr>
            <p:ph sz="quarter" idx="18"/>
          </p:nvPr>
        </p:nvPicPr>
        <p:blipFill>
          <a:blip r:embed="rId3"/>
          <a:stretch>
            <a:fillRect/>
          </a:stretch>
        </p:blipFill>
        <p:spPr>
          <a:xfrm>
            <a:off x="8796978" y="3826217"/>
            <a:ext cx="2304967" cy="1568132"/>
          </a:xfrm>
        </p:spPr>
      </p:pic>
    </p:spTree>
    <p:extLst>
      <p:ext uri="{BB962C8B-B14F-4D97-AF65-F5344CB8AC3E}">
        <p14:creationId xmlns:p14="http://schemas.microsoft.com/office/powerpoint/2010/main" val="29855162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31D1F-4EED-4B98-8FBD-DA0256D890DC}"/>
              </a:ext>
            </a:extLst>
          </p:cNvPr>
          <p:cNvSpPr>
            <a:spLocks noGrp="1"/>
          </p:cNvSpPr>
          <p:nvPr>
            <p:ph type="title"/>
          </p:nvPr>
        </p:nvSpPr>
        <p:spPr/>
        <p:txBody>
          <a:bodyPr/>
          <a:lstStyle/>
          <a:p>
            <a:r>
              <a:rPr lang="en-US" dirty="0"/>
              <a:t>Use Administrative Tools </a:t>
            </a:r>
            <a:r>
              <a:rPr lang="en-US" sz="2400" b="0" dirty="0"/>
              <a:t>(5 of 6)</a:t>
            </a:r>
            <a:endParaRPr lang="en-IN" sz="2400" dirty="0"/>
          </a:p>
        </p:txBody>
      </p:sp>
      <p:sp>
        <p:nvSpPr>
          <p:cNvPr id="3" name="Content Placeholder 2">
            <a:extLst>
              <a:ext uri="{FF2B5EF4-FFF2-40B4-BE49-F238E27FC236}">
                <a16:creationId xmlns:a16="http://schemas.microsoft.com/office/drawing/2014/main" id="{92FBDF73-1998-44AD-932C-6BFA45D77070}"/>
              </a:ext>
            </a:extLst>
          </p:cNvPr>
          <p:cNvSpPr>
            <a:spLocks noGrp="1"/>
          </p:cNvSpPr>
          <p:nvPr>
            <p:ph sz="quarter" idx="16"/>
          </p:nvPr>
        </p:nvSpPr>
        <p:spPr/>
        <p:txBody>
          <a:bodyPr/>
          <a:lstStyle/>
          <a:p>
            <a:pPr marL="0" indent="0">
              <a:buNone/>
            </a:pPr>
            <a:r>
              <a:rPr lang="en-US" dirty="0"/>
              <a:t>Run More than One Operating System</a:t>
            </a:r>
          </a:p>
          <a:p>
            <a:r>
              <a:rPr lang="en-US" b="1" dirty="0">
                <a:solidFill>
                  <a:srgbClr val="004A78"/>
                </a:solidFill>
              </a:rPr>
              <a:t>Virtual machine</a:t>
            </a:r>
          </a:p>
          <a:p>
            <a:pPr marL="622800" lvl="1" indent="-320400">
              <a:spcBef>
                <a:spcPts val="1000"/>
              </a:spcBef>
              <a:buClr>
                <a:srgbClr val="004A78"/>
              </a:buClr>
            </a:pPr>
            <a:r>
              <a:rPr lang="en-US" dirty="0">
                <a:solidFill>
                  <a:srgbClr val="000000"/>
                </a:solidFill>
              </a:rPr>
              <a:t>Requires an app that is specifically designed to set up and manage virtual machines</a:t>
            </a:r>
          </a:p>
          <a:p>
            <a:pPr marL="622800" lvl="1" indent="-320400">
              <a:spcBef>
                <a:spcPts val="1000"/>
              </a:spcBef>
              <a:buClr>
                <a:srgbClr val="004A78"/>
              </a:buClr>
            </a:pPr>
            <a:r>
              <a:rPr lang="en-US" dirty="0">
                <a:solidFill>
                  <a:srgbClr val="000000"/>
                </a:solidFill>
              </a:rPr>
              <a:t>Installation files for the operating system to run on the virtual machine are also required</a:t>
            </a:r>
          </a:p>
          <a:p>
            <a:pPr marL="622800" lvl="1" indent="-320400">
              <a:spcBef>
                <a:spcPts val="1000"/>
              </a:spcBef>
              <a:buClr>
                <a:srgbClr val="004A78"/>
              </a:buClr>
            </a:pPr>
            <a:r>
              <a:rPr lang="en-US" dirty="0">
                <a:solidFill>
                  <a:srgbClr val="000000"/>
                </a:solidFill>
              </a:rPr>
              <a:t>Runs on a partition</a:t>
            </a:r>
          </a:p>
        </p:txBody>
      </p:sp>
    </p:spTree>
    <p:extLst>
      <p:ext uri="{BB962C8B-B14F-4D97-AF65-F5344CB8AC3E}">
        <p14:creationId xmlns:p14="http://schemas.microsoft.com/office/powerpoint/2010/main" val="5827920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31D1F-4EED-4B98-8FBD-DA0256D890DC}"/>
              </a:ext>
            </a:extLst>
          </p:cNvPr>
          <p:cNvSpPr>
            <a:spLocks noGrp="1"/>
          </p:cNvSpPr>
          <p:nvPr>
            <p:ph type="title"/>
          </p:nvPr>
        </p:nvSpPr>
        <p:spPr/>
        <p:txBody>
          <a:bodyPr/>
          <a:lstStyle/>
          <a:p>
            <a:r>
              <a:rPr lang="en-US" dirty="0"/>
              <a:t>Use Administrative Tools </a:t>
            </a:r>
            <a:r>
              <a:rPr lang="en-US" sz="2400" b="0" dirty="0"/>
              <a:t>(6 of 6)</a:t>
            </a:r>
            <a:endParaRPr lang="en-IN" sz="2400" dirty="0"/>
          </a:p>
        </p:txBody>
      </p:sp>
      <p:sp>
        <p:nvSpPr>
          <p:cNvPr id="3" name="Content Placeholder 2">
            <a:extLst>
              <a:ext uri="{FF2B5EF4-FFF2-40B4-BE49-F238E27FC236}">
                <a16:creationId xmlns:a16="http://schemas.microsoft.com/office/drawing/2014/main" id="{92FBDF73-1998-44AD-932C-6BFA45D77070}"/>
              </a:ext>
            </a:extLst>
          </p:cNvPr>
          <p:cNvSpPr>
            <a:spLocks noGrp="1"/>
          </p:cNvSpPr>
          <p:nvPr>
            <p:ph sz="quarter" idx="16"/>
          </p:nvPr>
        </p:nvSpPr>
        <p:spPr/>
        <p:txBody>
          <a:bodyPr/>
          <a:lstStyle/>
          <a:p>
            <a:pPr marL="0" indent="0">
              <a:buNone/>
            </a:pPr>
            <a:r>
              <a:rPr lang="en-US" dirty="0"/>
              <a:t>Manage User Accounts</a:t>
            </a:r>
          </a:p>
          <a:p>
            <a:r>
              <a:rPr lang="en-US" b="1" dirty="0">
                <a:solidFill>
                  <a:srgbClr val="004A78"/>
                </a:solidFill>
              </a:rPr>
              <a:t>User accounts </a:t>
            </a:r>
            <a:r>
              <a:rPr lang="en-US" dirty="0"/>
              <a:t>identify the resources a user can access when working with the computer</a:t>
            </a:r>
          </a:p>
          <a:p>
            <a:r>
              <a:rPr lang="en-US" dirty="0"/>
              <a:t>Protect your computer against unauthorized access</a:t>
            </a:r>
          </a:p>
          <a:p>
            <a:r>
              <a:rPr lang="en-US" b="1" dirty="0">
                <a:solidFill>
                  <a:srgbClr val="004A78"/>
                </a:solidFill>
              </a:rPr>
              <a:t>Administrator account </a:t>
            </a:r>
            <a:r>
              <a:rPr lang="en-US" dirty="0"/>
              <a:t>provides full access</a:t>
            </a:r>
          </a:p>
        </p:txBody>
      </p:sp>
    </p:spTree>
    <p:extLst>
      <p:ext uri="{BB962C8B-B14F-4D97-AF65-F5344CB8AC3E}">
        <p14:creationId xmlns:p14="http://schemas.microsoft.com/office/powerpoint/2010/main" val="24151678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31D1F-4EED-4B98-8FBD-DA0256D890DC}"/>
              </a:ext>
            </a:extLst>
          </p:cNvPr>
          <p:cNvSpPr>
            <a:spLocks noGrp="1"/>
          </p:cNvSpPr>
          <p:nvPr>
            <p:ph type="title"/>
          </p:nvPr>
        </p:nvSpPr>
        <p:spPr/>
        <p:txBody>
          <a:bodyPr/>
          <a:lstStyle/>
          <a:p>
            <a:r>
              <a:rPr lang="en-US" dirty="0"/>
              <a:t>Manage Files and Folders</a:t>
            </a:r>
            <a:endParaRPr lang="en-IN" dirty="0"/>
          </a:p>
        </p:txBody>
      </p:sp>
      <p:sp>
        <p:nvSpPr>
          <p:cNvPr id="3" name="Content Placeholder 2">
            <a:extLst>
              <a:ext uri="{FF2B5EF4-FFF2-40B4-BE49-F238E27FC236}">
                <a16:creationId xmlns:a16="http://schemas.microsoft.com/office/drawing/2014/main" id="{92FBDF73-1998-44AD-932C-6BFA45D77070}"/>
              </a:ext>
            </a:extLst>
          </p:cNvPr>
          <p:cNvSpPr>
            <a:spLocks noGrp="1"/>
          </p:cNvSpPr>
          <p:nvPr>
            <p:ph sz="quarter" idx="16"/>
          </p:nvPr>
        </p:nvSpPr>
        <p:spPr>
          <a:xfrm>
            <a:off x="742950" y="1289050"/>
            <a:ext cx="6366510" cy="4814570"/>
          </a:xfrm>
        </p:spPr>
        <p:txBody>
          <a:bodyPr/>
          <a:lstStyle/>
          <a:p>
            <a:r>
              <a:rPr lang="en-US" dirty="0"/>
              <a:t>Compress and uncompress files</a:t>
            </a:r>
          </a:p>
          <a:p>
            <a:r>
              <a:rPr lang="en-US" dirty="0"/>
              <a:t>Save files to folders and filing systems</a:t>
            </a:r>
          </a:p>
          <a:p>
            <a:r>
              <a:rPr lang="en-US" dirty="0"/>
              <a:t>Determine file properties</a:t>
            </a:r>
          </a:p>
          <a:p>
            <a:r>
              <a:rPr lang="en-US" dirty="0"/>
              <a:t>Manage file names and file placement</a:t>
            </a:r>
          </a:p>
          <a:p>
            <a:r>
              <a:rPr lang="en-US" dirty="0"/>
              <a:t>Manage folder names and folder placement</a:t>
            </a:r>
          </a:p>
          <a:p>
            <a:r>
              <a:rPr lang="en-US" dirty="0"/>
              <a:t>Organize files using file management tools</a:t>
            </a:r>
          </a:p>
        </p:txBody>
      </p:sp>
      <p:pic>
        <p:nvPicPr>
          <p:cNvPr id="9" name="Content Placeholder 8" descr="The concept of folder hierarchy is illustrated with a drawing that shows three levels of folders from left to right. There is one top-level folder labeled Computer Concepts 101. This folder contains two second-level folders labeled Assignments and Study Materials. The Assignments folder contains two third-level folders, Completed and In Progress. The Study Materials folder contains one third-level folder, Notes.">
            <a:extLst>
              <a:ext uri="{FF2B5EF4-FFF2-40B4-BE49-F238E27FC236}">
                <a16:creationId xmlns:a16="http://schemas.microsoft.com/office/drawing/2014/main" id="{75605C73-8257-4405-A287-5246BEC33DAE}"/>
              </a:ext>
            </a:extLst>
          </p:cNvPr>
          <p:cNvPicPr>
            <a:picLocks noGrp="1" noChangeAspect="1"/>
          </p:cNvPicPr>
          <p:nvPr>
            <p:ph sz="quarter" idx="17"/>
          </p:nvPr>
        </p:nvPicPr>
        <p:blipFill>
          <a:blip r:embed="rId2"/>
          <a:stretch>
            <a:fillRect/>
          </a:stretch>
        </p:blipFill>
        <p:spPr>
          <a:xfrm>
            <a:off x="7880164" y="1354486"/>
            <a:ext cx="2723889" cy="4683698"/>
          </a:xfrm>
        </p:spPr>
      </p:pic>
    </p:spTree>
    <p:extLst>
      <p:ext uri="{BB962C8B-B14F-4D97-AF65-F5344CB8AC3E}">
        <p14:creationId xmlns:p14="http://schemas.microsoft.com/office/powerpoint/2010/main" val="1724148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3362FA-42C0-4D12-9F02-4C20B9993451}"/>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Lesson Objectives</a:t>
            </a:r>
            <a:endParaRPr lang="en-IN" dirty="0">
              <a:latin typeface="Arial" panose="020B0604020202020204" pitchFamily="34" charset="0"/>
              <a:cs typeface="Arial" panose="020B0604020202020204" pitchFamily="34" charset="0"/>
            </a:endParaRPr>
          </a:p>
        </p:txBody>
      </p:sp>
      <p:sp>
        <p:nvSpPr>
          <p:cNvPr id="5" name="Text Placeholder 4">
            <a:extLst>
              <a:ext uri="{FF2B5EF4-FFF2-40B4-BE49-F238E27FC236}">
                <a16:creationId xmlns:a16="http://schemas.microsoft.com/office/drawing/2014/main" id="{8784B7E1-A08D-41CB-AEB1-EF5159B96C12}"/>
              </a:ext>
            </a:extLst>
          </p:cNvPr>
          <p:cNvSpPr>
            <a:spLocks noGrp="1"/>
          </p:cNvSpPr>
          <p:nvPr>
            <p:ph sz="quarter" idx="16"/>
          </p:nvPr>
        </p:nvSpPr>
        <p:spPr/>
        <p:txBody>
          <a:bodyPr/>
          <a:lstStyle/>
          <a:p>
            <a:pPr>
              <a:lnSpc>
                <a:spcPct val="100000"/>
              </a:lnSpc>
            </a:pPr>
            <a:r>
              <a:rPr lang="en-US" dirty="0">
                <a:ea typeface="Arial" pitchFamily="-111" charset="0"/>
              </a:rPr>
              <a:t>Explain the pros and cons of different types of operating systems</a:t>
            </a:r>
          </a:p>
          <a:p>
            <a:pPr>
              <a:lnSpc>
                <a:spcPct val="100000"/>
              </a:lnSpc>
            </a:pPr>
            <a:r>
              <a:rPr lang="en-US" dirty="0">
                <a:ea typeface="Arial" pitchFamily="-111" charset="0"/>
              </a:rPr>
              <a:t>Explain how an operating system works</a:t>
            </a:r>
          </a:p>
          <a:p>
            <a:pPr>
              <a:lnSpc>
                <a:spcPct val="100000"/>
              </a:lnSpc>
            </a:pPr>
            <a:r>
              <a:rPr lang="en-US" dirty="0">
                <a:ea typeface="Arial" pitchFamily="-111" charset="0"/>
              </a:rPr>
              <a:t>Personalize a computer operating system, as well as its software and hardware, to increase productivity</a:t>
            </a:r>
          </a:p>
          <a:p>
            <a:pPr>
              <a:lnSpc>
                <a:spcPct val="100000"/>
              </a:lnSpc>
            </a:pPr>
            <a:r>
              <a:rPr lang="en-US" dirty="0">
                <a:ea typeface="Arial" pitchFamily="-111" charset="0"/>
              </a:rPr>
              <a:t>Manages files and folders</a:t>
            </a:r>
          </a:p>
        </p:txBody>
      </p:sp>
    </p:spTree>
    <p:extLst>
      <p:ext uri="{BB962C8B-B14F-4D97-AF65-F5344CB8AC3E}">
        <p14:creationId xmlns:p14="http://schemas.microsoft.com/office/powerpoint/2010/main" val="24410279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31D1F-4EED-4B98-8FBD-DA0256D890DC}"/>
              </a:ext>
            </a:extLst>
          </p:cNvPr>
          <p:cNvSpPr>
            <a:spLocks noGrp="1"/>
          </p:cNvSpPr>
          <p:nvPr>
            <p:ph type="title"/>
          </p:nvPr>
        </p:nvSpPr>
        <p:spPr/>
        <p:txBody>
          <a:bodyPr/>
          <a:lstStyle/>
          <a:p>
            <a:r>
              <a:rPr lang="en-US" dirty="0"/>
              <a:t>Compress and Uncompress Files</a:t>
            </a:r>
            <a:endParaRPr lang="en-IN" dirty="0"/>
          </a:p>
        </p:txBody>
      </p:sp>
      <p:sp>
        <p:nvSpPr>
          <p:cNvPr id="3" name="Content Placeholder 2">
            <a:extLst>
              <a:ext uri="{FF2B5EF4-FFF2-40B4-BE49-F238E27FC236}">
                <a16:creationId xmlns:a16="http://schemas.microsoft.com/office/drawing/2014/main" id="{92FBDF73-1998-44AD-932C-6BFA45D77070}"/>
              </a:ext>
            </a:extLst>
          </p:cNvPr>
          <p:cNvSpPr>
            <a:spLocks noGrp="1"/>
          </p:cNvSpPr>
          <p:nvPr>
            <p:ph sz="quarter" idx="16"/>
          </p:nvPr>
        </p:nvSpPr>
        <p:spPr/>
        <p:txBody>
          <a:bodyPr/>
          <a:lstStyle/>
          <a:p>
            <a:r>
              <a:rPr lang="en-US" dirty="0"/>
              <a:t>File size is usually measured </a:t>
            </a:r>
            <a:r>
              <a:rPr lang="en-US" b="1" dirty="0">
                <a:solidFill>
                  <a:srgbClr val="004A78"/>
                </a:solidFill>
              </a:rPr>
              <a:t>in kilobytes (KB)</a:t>
            </a:r>
            <a:r>
              <a:rPr lang="en-US" dirty="0"/>
              <a:t> (thousands of bytes of data), </a:t>
            </a:r>
            <a:r>
              <a:rPr lang="en-US" b="1" dirty="0">
                <a:solidFill>
                  <a:srgbClr val="004A78"/>
                </a:solidFill>
              </a:rPr>
              <a:t>megabytes (MB)</a:t>
            </a:r>
            <a:r>
              <a:rPr lang="en-US" b="1" dirty="0"/>
              <a:t> </a:t>
            </a:r>
            <a:r>
              <a:rPr lang="en-US" dirty="0"/>
              <a:t>(millions of bytes of data), or </a:t>
            </a:r>
            <a:r>
              <a:rPr lang="en-US" b="1" dirty="0">
                <a:solidFill>
                  <a:srgbClr val="004A78"/>
                </a:solidFill>
              </a:rPr>
              <a:t>gigabytes (GB)</a:t>
            </a:r>
            <a:r>
              <a:rPr lang="en-US" dirty="0"/>
              <a:t> (billions of bytes of data)</a:t>
            </a:r>
          </a:p>
          <a:p>
            <a:r>
              <a:rPr lang="en-US" dirty="0"/>
              <a:t>Files and folders may need to be compressed before they can be shared or transferred</a:t>
            </a:r>
          </a:p>
        </p:txBody>
      </p:sp>
    </p:spTree>
    <p:extLst>
      <p:ext uri="{BB962C8B-B14F-4D97-AF65-F5344CB8AC3E}">
        <p14:creationId xmlns:p14="http://schemas.microsoft.com/office/powerpoint/2010/main" val="36581537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31D1F-4EED-4B98-8FBD-DA0256D890DC}"/>
              </a:ext>
            </a:extLst>
          </p:cNvPr>
          <p:cNvSpPr>
            <a:spLocks noGrp="1"/>
          </p:cNvSpPr>
          <p:nvPr>
            <p:ph type="title"/>
          </p:nvPr>
        </p:nvSpPr>
        <p:spPr/>
        <p:txBody>
          <a:bodyPr/>
          <a:lstStyle/>
          <a:p>
            <a:r>
              <a:rPr lang="en-US" dirty="0"/>
              <a:t>Save Files to Folders and Filing Systems</a:t>
            </a:r>
            <a:endParaRPr lang="en-IN" dirty="0"/>
          </a:p>
        </p:txBody>
      </p:sp>
      <p:sp>
        <p:nvSpPr>
          <p:cNvPr id="3" name="Content Placeholder 2">
            <a:extLst>
              <a:ext uri="{FF2B5EF4-FFF2-40B4-BE49-F238E27FC236}">
                <a16:creationId xmlns:a16="http://schemas.microsoft.com/office/drawing/2014/main" id="{92FBDF73-1998-44AD-932C-6BFA45D77070}"/>
              </a:ext>
            </a:extLst>
          </p:cNvPr>
          <p:cNvSpPr>
            <a:spLocks noGrp="1"/>
          </p:cNvSpPr>
          <p:nvPr>
            <p:ph sz="quarter" idx="16"/>
          </p:nvPr>
        </p:nvSpPr>
        <p:spPr>
          <a:xfrm>
            <a:off x="742950" y="1289049"/>
            <a:ext cx="6926580" cy="4688841"/>
          </a:xfrm>
        </p:spPr>
        <p:txBody>
          <a:bodyPr/>
          <a:lstStyle/>
          <a:p>
            <a:r>
              <a:rPr lang="en-US" dirty="0"/>
              <a:t>Name the file</a:t>
            </a:r>
          </a:p>
          <a:p>
            <a:r>
              <a:rPr lang="en-US" dirty="0"/>
              <a:t>Save to the computer, flash drive, or cloud</a:t>
            </a:r>
          </a:p>
          <a:p>
            <a:r>
              <a:rPr lang="en-US" dirty="0"/>
              <a:t>If creating or editing a file, it should be saved frequently</a:t>
            </a:r>
          </a:p>
          <a:p>
            <a:pPr marL="622800" lvl="1" indent="-320400">
              <a:spcBef>
                <a:spcPts val="1000"/>
              </a:spcBef>
              <a:buClr>
                <a:srgbClr val="004A78"/>
              </a:buClr>
            </a:pPr>
            <a:r>
              <a:rPr lang="en-US" dirty="0">
                <a:solidFill>
                  <a:srgbClr val="000000"/>
                </a:solidFill>
              </a:rPr>
              <a:t>Files you work on using a web app save changes as you make them</a:t>
            </a:r>
          </a:p>
          <a:p>
            <a:r>
              <a:rPr lang="en-US" dirty="0"/>
              <a:t>Use the Save As or Save a Copy dialog box to save a file with a new name or in a new location</a:t>
            </a:r>
          </a:p>
        </p:txBody>
      </p:sp>
      <p:pic>
        <p:nvPicPr>
          <p:cNvPr id="7" name="Content Placeholder 6" descr="The Save As dialog box in Word shows a navigation bar at the top where you can navigate to the desired save location. Possible Save locations are shown on the left and existing file names are shown on the right. At the bottom of the screen is a File name text box where you can enter the file name, and a Save as type box where you can choose the file type. In this sample screen, the Save location selected on the left is OneDrive, the File name is &quot;Concepts Assignment 11-19-2021.docx&quot; and the File type is Word Document (*.docx). At the bottom of the screen is a Save button you would click to save the file, or a Cancel button to close the dialog box without saving.">
            <a:extLst>
              <a:ext uri="{FF2B5EF4-FFF2-40B4-BE49-F238E27FC236}">
                <a16:creationId xmlns:a16="http://schemas.microsoft.com/office/drawing/2014/main" id="{F7DDB707-3B9C-4D4B-B01B-AC4389C7E435}"/>
              </a:ext>
            </a:extLst>
          </p:cNvPr>
          <p:cNvPicPr>
            <a:picLocks noGrp="1" noChangeAspect="1"/>
          </p:cNvPicPr>
          <p:nvPr>
            <p:ph sz="quarter" idx="17"/>
          </p:nvPr>
        </p:nvPicPr>
        <p:blipFill>
          <a:blip r:embed="rId2"/>
          <a:stretch>
            <a:fillRect/>
          </a:stretch>
        </p:blipFill>
        <p:spPr>
          <a:xfrm>
            <a:off x="7930603" y="1400769"/>
            <a:ext cx="3888858" cy="2996330"/>
          </a:xfrm>
        </p:spPr>
      </p:pic>
    </p:spTree>
    <p:extLst>
      <p:ext uri="{BB962C8B-B14F-4D97-AF65-F5344CB8AC3E}">
        <p14:creationId xmlns:p14="http://schemas.microsoft.com/office/powerpoint/2010/main" val="29809597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31D1F-4EED-4B98-8FBD-DA0256D890DC}"/>
              </a:ext>
            </a:extLst>
          </p:cNvPr>
          <p:cNvSpPr>
            <a:spLocks noGrp="1"/>
          </p:cNvSpPr>
          <p:nvPr>
            <p:ph type="title"/>
          </p:nvPr>
        </p:nvSpPr>
        <p:spPr/>
        <p:txBody>
          <a:bodyPr/>
          <a:lstStyle/>
          <a:p>
            <a:r>
              <a:rPr lang="en-US" dirty="0"/>
              <a:t>Determine File Properties</a:t>
            </a:r>
            <a:endParaRPr lang="en-IN" dirty="0"/>
          </a:p>
        </p:txBody>
      </p:sp>
      <p:sp>
        <p:nvSpPr>
          <p:cNvPr id="3" name="Content Placeholder 2">
            <a:extLst>
              <a:ext uri="{FF2B5EF4-FFF2-40B4-BE49-F238E27FC236}">
                <a16:creationId xmlns:a16="http://schemas.microsoft.com/office/drawing/2014/main" id="{92FBDF73-1998-44AD-932C-6BFA45D77070}"/>
              </a:ext>
            </a:extLst>
          </p:cNvPr>
          <p:cNvSpPr>
            <a:spLocks noGrp="1"/>
          </p:cNvSpPr>
          <p:nvPr>
            <p:ph sz="quarter" idx="16"/>
          </p:nvPr>
        </p:nvSpPr>
        <p:spPr>
          <a:xfrm>
            <a:off x="742950" y="1289050"/>
            <a:ext cx="5486400" cy="4654550"/>
          </a:xfrm>
        </p:spPr>
        <p:txBody>
          <a:bodyPr/>
          <a:lstStyle/>
          <a:p>
            <a:r>
              <a:rPr lang="en-US" dirty="0"/>
              <a:t>Every file has properties, such as name, type, location, and size</a:t>
            </a:r>
          </a:p>
          <a:p>
            <a:r>
              <a:rPr lang="en-US" dirty="0"/>
              <a:t>Dates: when the file was created, modified, last accessed</a:t>
            </a:r>
          </a:p>
          <a:p>
            <a:r>
              <a:rPr lang="en-US" dirty="0"/>
              <a:t>The operating system assigns some properties to files, such as type or format, and updates other properties, such as date, size, and location</a:t>
            </a:r>
          </a:p>
        </p:txBody>
      </p:sp>
      <p:pic>
        <p:nvPicPr>
          <p:cNvPr id="7" name="Content Placeholder 6" descr="The Properties dialog box for a Word document file is displayed. It shows the file name, location, and size, as well as when the file was created, modified, and accessed.">
            <a:extLst>
              <a:ext uri="{FF2B5EF4-FFF2-40B4-BE49-F238E27FC236}">
                <a16:creationId xmlns:a16="http://schemas.microsoft.com/office/drawing/2014/main" id="{74809175-181E-4C97-8ADE-CDF1222F51E9}"/>
              </a:ext>
            </a:extLst>
          </p:cNvPr>
          <p:cNvPicPr>
            <a:picLocks noGrp="1" noChangeAspect="1"/>
          </p:cNvPicPr>
          <p:nvPr>
            <p:ph sz="quarter" idx="17"/>
          </p:nvPr>
        </p:nvPicPr>
        <p:blipFill>
          <a:blip r:embed="rId2"/>
          <a:stretch>
            <a:fillRect/>
          </a:stretch>
        </p:blipFill>
        <p:spPr>
          <a:xfrm>
            <a:off x="6903438" y="1316552"/>
            <a:ext cx="4128700" cy="4683699"/>
          </a:xfrm>
        </p:spPr>
      </p:pic>
    </p:spTree>
    <p:extLst>
      <p:ext uri="{BB962C8B-B14F-4D97-AF65-F5344CB8AC3E}">
        <p14:creationId xmlns:p14="http://schemas.microsoft.com/office/powerpoint/2010/main" val="109531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31D1F-4EED-4B98-8FBD-DA0256D890DC}"/>
              </a:ext>
            </a:extLst>
          </p:cNvPr>
          <p:cNvSpPr>
            <a:spLocks noGrp="1"/>
          </p:cNvSpPr>
          <p:nvPr>
            <p:ph type="title"/>
          </p:nvPr>
        </p:nvSpPr>
        <p:spPr/>
        <p:txBody>
          <a:bodyPr/>
          <a:lstStyle/>
          <a:p>
            <a:r>
              <a:rPr lang="en-US" dirty="0"/>
              <a:t>Manage File Names and File Placement </a:t>
            </a:r>
            <a:r>
              <a:rPr lang="en-US" sz="2400" b="0" dirty="0"/>
              <a:t>(1 of 2)</a:t>
            </a:r>
            <a:endParaRPr lang="en-IN" sz="2400" dirty="0"/>
          </a:p>
        </p:txBody>
      </p:sp>
      <p:sp>
        <p:nvSpPr>
          <p:cNvPr id="3" name="Content Placeholder 2">
            <a:extLst>
              <a:ext uri="{FF2B5EF4-FFF2-40B4-BE49-F238E27FC236}">
                <a16:creationId xmlns:a16="http://schemas.microsoft.com/office/drawing/2014/main" id="{92FBDF73-1998-44AD-932C-6BFA45D77070}"/>
              </a:ext>
            </a:extLst>
          </p:cNvPr>
          <p:cNvSpPr>
            <a:spLocks noGrp="1"/>
          </p:cNvSpPr>
          <p:nvPr>
            <p:ph sz="quarter" idx="16"/>
          </p:nvPr>
        </p:nvSpPr>
        <p:spPr/>
        <p:txBody>
          <a:bodyPr/>
          <a:lstStyle/>
          <a:p>
            <a:pPr marL="0" indent="0">
              <a:buNone/>
            </a:pPr>
            <a:r>
              <a:rPr lang="en-US" dirty="0"/>
              <a:t>File Names</a:t>
            </a:r>
          </a:p>
          <a:p>
            <a:r>
              <a:rPr lang="en-US" dirty="0"/>
              <a:t>When you save a file, you must give it a name that follows your operating system’s rules for file-naming conventions</a:t>
            </a:r>
          </a:p>
          <a:p>
            <a:r>
              <a:rPr lang="en-US" dirty="0"/>
              <a:t>Most file names contain an extension that tells about its contents, such as the type of platform or app on which the file can be used</a:t>
            </a:r>
          </a:p>
          <a:p>
            <a:r>
              <a:rPr lang="en-US" dirty="0"/>
              <a:t>File name extensions are added automatically when you save a file, but you can change the extension in some cases</a:t>
            </a:r>
          </a:p>
        </p:txBody>
      </p:sp>
    </p:spTree>
    <p:extLst>
      <p:ext uri="{BB962C8B-B14F-4D97-AF65-F5344CB8AC3E}">
        <p14:creationId xmlns:p14="http://schemas.microsoft.com/office/powerpoint/2010/main" val="17038434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31D1F-4EED-4B98-8FBD-DA0256D890DC}"/>
              </a:ext>
            </a:extLst>
          </p:cNvPr>
          <p:cNvSpPr>
            <a:spLocks noGrp="1"/>
          </p:cNvSpPr>
          <p:nvPr>
            <p:ph type="title"/>
          </p:nvPr>
        </p:nvSpPr>
        <p:spPr/>
        <p:txBody>
          <a:bodyPr/>
          <a:lstStyle/>
          <a:p>
            <a:r>
              <a:rPr lang="en-US" dirty="0"/>
              <a:t>Manage File Names and File Placement </a:t>
            </a:r>
            <a:r>
              <a:rPr lang="en-US" sz="2400" b="0" dirty="0"/>
              <a:t>(2 of 2)</a:t>
            </a:r>
            <a:endParaRPr lang="en-IN" sz="2400" dirty="0"/>
          </a:p>
        </p:txBody>
      </p:sp>
      <p:sp>
        <p:nvSpPr>
          <p:cNvPr id="3" name="Content Placeholder 2">
            <a:extLst>
              <a:ext uri="{FF2B5EF4-FFF2-40B4-BE49-F238E27FC236}">
                <a16:creationId xmlns:a16="http://schemas.microsoft.com/office/drawing/2014/main" id="{92FBDF73-1998-44AD-932C-6BFA45D77070}"/>
              </a:ext>
            </a:extLst>
          </p:cNvPr>
          <p:cNvSpPr>
            <a:spLocks noGrp="1"/>
          </p:cNvSpPr>
          <p:nvPr>
            <p:ph sz="quarter" idx="16"/>
          </p:nvPr>
        </p:nvSpPr>
        <p:spPr/>
        <p:txBody>
          <a:bodyPr/>
          <a:lstStyle/>
          <a:p>
            <a:pPr marL="0" indent="0">
              <a:buNone/>
            </a:pPr>
            <a:r>
              <a:rPr lang="en-US" dirty="0"/>
              <a:t>File Placement</a:t>
            </a:r>
          </a:p>
          <a:p>
            <a:r>
              <a:rPr lang="en-US" dirty="0"/>
              <a:t>Each folder can only include one file with the same name of the same type</a:t>
            </a:r>
          </a:p>
          <a:p>
            <a:r>
              <a:rPr lang="en-US" dirty="0"/>
              <a:t>Be as specific as possible when naming files</a:t>
            </a:r>
          </a:p>
          <a:p>
            <a:r>
              <a:rPr lang="en-US" dirty="0"/>
              <a:t>Copying or moving files: use the </a:t>
            </a:r>
            <a:r>
              <a:rPr lang="en-US" b="1" dirty="0">
                <a:solidFill>
                  <a:srgbClr val="004A78"/>
                </a:solidFill>
              </a:rPr>
              <a:t>Clipboard</a:t>
            </a:r>
            <a:r>
              <a:rPr lang="en-US" b="1" dirty="0"/>
              <a:t> </a:t>
            </a:r>
            <a:r>
              <a:rPr lang="en-US" dirty="0"/>
              <a:t>or drag between file management windows</a:t>
            </a:r>
          </a:p>
          <a:p>
            <a:r>
              <a:rPr lang="en-US" dirty="0"/>
              <a:t>To open a saved file, navigate to the file’s location using the file manager or the Open dialog box from within a program or app. Double-click it or select it and click the Open button.</a:t>
            </a:r>
          </a:p>
        </p:txBody>
      </p:sp>
    </p:spTree>
    <p:extLst>
      <p:ext uri="{BB962C8B-B14F-4D97-AF65-F5344CB8AC3E}">
        <p14:creationId xmlns:p14="http://schemas.microsoft.com/office/powerpoint/2010/main" val="4711432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31D1F-4EED-4B98-8FBD-DA0256D890DC}"/>
              </a:ext>
            </a:extLst>
          </p:cNvPr>
          <p:cNvSpPr>
            <a:spLocks noGrp="1"/>
          </p:cNvSpPr>
          <p:nvPr>
            <p:ph type="title"/>
          </p:nvPr>
        </p:nvSpPr>
        <p:spPr/>
        <p:txBody>
          <a:bodyPr/>
          <a:lstStyle/>
          <a:p>
            <a:r>
              <a:rPr lang="en-US" dirty="0"/>
              <a:t>Manage Folder Names and Folder Placement</a:t>
            </a:r>
            <a:endParaRPr lang="en-IN" dirty="0"/>
          </a:p>
        </p:txBody>
      </p:sp>
      <p:sp>
        <p:nvSpPr>
          <p:cNvPr id="3" name="Content Placeholder 2">
            <a:extLst>
              <a:ext uri="{FF2B5EF4-FFF2-40B4-BE49-F238E27FC236}">
                <a16:creationId xmlns:a16="http://schemas.microsoft.com/office/drawing/2014/main" id="{92FBDF73-1998-44AD-932C-6BFA45D77070}"/>
              </a:ext>
            </a:extLst>
          </p:cNvPr>
          <p:cNvSpPr>
            <a:spLocks noGrp="1"/>
          </p:cNvSpPr>
          <p:nvPr>
            <p:ph sz="quarter" idx="16"/>
          </p:nvPr>
        </p:nvSpPr>
        <p:spPr>
          <a:xfrm>
            <a:off x="742950" y="1289050"/>
            <a:ext cx="5726430" cy="4803140"/>
          </a:xfrm>
        </p:spPr>
        <p:txBody>
          <a:bodyPr/>
          <a:lstStyle/>
          <a:p>
            <a:r>
              <a:rPr lang="en-US" dirty="0"/>
              <a:t>You can create a new folder in a file manager such as File Explorer or Finder</a:t>
            </a:r>
          </a:p>
          <a:p>
            <a:r>
              <a:rPr lang="en-US" dirty="0"/>
              <a:t>To create a folder, click the New folder button in your file manager. The folder name by default is “New folder.” To rename the folder something meaningful, select the folder and click it again to make it editable, then type the name and enter.</a:t>
            </a:r>
          </a:p>
          <a:p>
            <a:r>
              <a:rPr lang="en-US" dirty="0"/>
              <a:t>Within file manager, you can move, copy, and delete folders the same as a file</a:t>
            </a:r>
            <a:endParaRPr lang="en-US" sz="4000" dirty="0"/>
          </a:p>
        </p:txBody>
      </p:sp>
      <p:pic>
        <p:nvPicPr>
          <p:cNvPr id="7" name="Content Placeholder 6" descr="The Windows File Explorer window is shown. The New Folder button, which looks like a vertical file folder, is pointed out in the Quick Access toolbar at the far upper left of the window. This button has been clicked, and a folder called New folder has been added to the file list in the main part of the window. The words &quot;New folder&quot; are highlighted in the file name, indicating that anything typed at this point will replace the words &quot;New folder&quot; with the name you type for the new folder.">
            <a:extLst>
              <a:ext uri="{FF2B5EF4-FFF2-40B4-BE49-F238E27FC236}">
                <a16:creationId xmlns:a16="http://schemas.microsoft.com/office/drawing/2014/main" id="{2B1D369B-D523-4CFB-B299-9B9376B7255D}"/>
              </a:ext>
            </a:extLst>
          </p:cNvPr>
          <p:cNvPicPr>
            <a:picLocks noGrp="1" noChangeAspect="1"/>
          </p:cNvPicPr>
          <p:nvPr>
            <p:ph sz="quarter" idx="17"/>
          </p:nvPr>
        </p:nvPicPr>
        <p:blipFill>
          <a:blip r:embed="rId2"/>
          <a:stretch>
            <a:fillRect/>
          </a:stretch>
        </p:blipFill>
        <p:spPr>
          <a:xfrm>
            <a:off x="6618989" y="1298942"/>
            <a:ext cx="5305923" cy="2870419"/>
          </a:xfrm>
        </p:spPr>
      </p:pic>
    </p:spTree>
    <p:extLst>
      <p:ext uri="{BB962C8B-B14F-4D97-AF65-F5344CB8AC3E}">
        <p14:creationId xmlns:p14="http://schemas.microsoft.com/office/powerpoint/2010/main" val="2108196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31D1F-4EED-4B98-8FBD-DA0256D890DC}"/>
              </a:ext>
            </a:extLst>
          </p:cNvPr>
          <p:cNvSpPr>
            <a:spLocks noGrp="1"/>
          </p:cNvSpPr>
          <p:nvPr>
            <p:ph type="title"/>
          </p:nvPr>
        </p:nvSpPr>
        <p:spPr/>
        <p:txBody>
          <a:bodyPr/>
          <a:lstStyle/>
          <a:p>
            <a:r>
              <a:rPr lang="en-US" dirty="0"/>
              <a:t>Organize Files Using File Management Tools</a:t>
            </a:r>
            <a:endParaRPr lang="en-IN" dirty="0"/>
          </a:p>
        </p:txBody>
      </p:sp>
      <p:sp>
        <p:nvSpPr>
          <p:cNvPr id="3" name="Content Placeholder 2">
            <a:extLst>
              <a:ext uri="{FF2B5EF4-FFF2-40B4-BE49-F238E27FC236}">
                <a16:creationId xmlns:a16="http://schemas.microsoft.com/office/drawing/2014/main" id="{92FBDF73-1998-44AD-932C-6BFA45D77070}"/>
              </a:ext>
            </a:extLst>
          </p:cNvPr>
          <p:cNvSpPr>
            <a:spLocks noGrp="1"/>
          </p:cNvSpPr>
          <p:nvPr>
            <p:ph sz="quarter" idx="16"/>
          </p:nvPr>
        </p:nvSpPr>
        <p:spPr>
          <a:xfrm>
            <a:off x="742950" y="1289050"/>
            <a:ext cx="5452110" cy="4677410"/>
          </a:xfrm>
        </p:spPr>
        <p:txBody>
          <a:bodyPr/>
          <a:lstStyle/>
          <a:p>
            <a:pPr marL="0" indent="0">
              <a:buNone/>
            </a:pPr>
            <a:r>
              <a:rPr lang="en-US" dirty="0"/>
              <a:t>File Management</a:t>
            </a:r>
          </a:p>
          <a:p>
            <a:r>
              <a:rPr lang="en-US" dirty="0"/>
              <a:t>Windows 10: File Explorer</a:t>
            </a:r>
          </a:p>
          <a:p>
            <a:r>
              <a:rPr lang="en-US" dirty="0"/>
              <a:t>macOS: the Finder</a:t>
            </a:r>
          </a:p>
          <a:p>
            <a:r>
              <a:rPr lang="en-US" dirty="0"/>
              <a:t>File manager functions</a:t>
            </a:r>
          </a:p>
          <a:p>
            <a:pPr marL="622800" lvl="1" indent="-320400">
              <a:spcBef>
                <a:spcPts val="1000"/>
              </a:spcBef>
              <a:buClr>
                <a:srgbClr val="004A78"/>
              </a:buClr>
            </a:pPr>
            <a:r>
              <a:rPr lang="en-US" dirty="0">
                <a:solidFill>
                  <a:srgbClr val="000000"/>
                </a:solidFill>
              </a:rPr>
              <a:t>View frequently or recently opened files and folders</a:t>
            </a:r>
          </a:p>
          <a:p>
            <a:pPr marL="622800" lvl="1" indent="-320400">
              <a:spcBef>
                <a:spcPts val="1000"/>
              </a:spcBef>
              <a:buClr>
                <a:srgbClr val="004A78"/>
              </a:buClr>
            </a:pPr>
            <a:r>
              <a:rPr lang="en-US" dirty="0">
                <a:solidFill>
                  <a:srgbClr val="000000"/>
                </a:solidFill>
              </a:rPr>
              <a:t>View the main folders on your computer or device</a:t>
            </a:r>
          </a:p>
          <a:p>
            <a:pPr marL="622800" lvl="1" indent="-320400">
              <a:spcBef>
                <a:spcPts val="1000"/>
              </a:spcBef>
              <a:buClr>
                <a:srgbClr val="004A78"/>
              </a:buClr>
            </a:pPr>
            <a:r>
              <a:rPr lang="en-US" dirty="0">
                <a:solidFill>
                  <a:srgbClr val="000000"/>
                </a:solidFill>
              </a:rPr>
              <a:t>Search by file name, content, date, and more</a:t>
            </a:r>
          </a:p>
        </p:txBody>
      </p:sp>
      <p:pic>
        <p:nvPicPr>
          <p:cNvPr id="7" name="Content Placeholder 6" descr="The Windows File Explorer window is shown. Storage locations such as OneDrive, This PC, and Network are shown in a column on the left. The OneDrive location is selected. In the address bar above the main window display, the path to the current folder is shown. In the main part of the window,  files contained in this folder are listed.">
            <a:extLst>
              <a:ext uri="{FF2B5EF4-FFF2-40B4-BE49-F238E27FC236}">
                <a16:creationId xmlns:a16="http://schemas.microsoft.com/office/drawing/2014/main" id="{5496C958-580D-4B17-9D2B-DB28C20B6B19}"/>
              </a:ext>
            </a:extLst>
          </p:cNvPr>
          <p:cNvPicPr>
            <a:picLocks noGrp="1" noChangeAspect="1"/>
          </p:cNvPicPr>
          <p:nvPr>
            <p:ph sz="quarter" idx="17"/>
          </p:nvPr>
        </p:nvPicPr>
        <p:blipFill>
          <a:blip r:embed="rId2"/>
          <a:stretch>
            <a:fillRect/>
          </a:stretch>
        </p:blipFill>
        <p:spPr>
          <a:xfrm>
            <a:off x="6643877" y="1289050"/>
            <a:ext cx="4639630" cy="2433902"/>
          </a:xfrm>
        </p:spPr>
      </p:pic>
      <p:pic>
        <p:nvPicPr>
          <p:cNvPr id="9" name="Content Placeholder 8" descr="A close-up of part of the macOS Dock shows icons you can click to open their associated apps, such as the blue and white face icon to open the Finder or the compass icon to open the Safari browser.">
            <a:extLst>
              <a:ext uri="{FF2B5EF4-FFF2-40B4-BE49-F238E27FC236}">
                <a16:creationId xmlns:a16="http://schemas.microsoft.com/office/drawing/2014/main" id="{7823F193-3AEF-4967-B782-D66D58D8E255}"/>
              </a:ext>
            </a:extLst>
          </p:cNvPr>
          <p:cNvPicPr>
            <a:picLocks noGrp="1" noChangeAspect="1"/>
          </p:cNvPicPr>
          <p:nvPr>
            <p:ph sz="quarter" idx="18"/>
          </p:nvPr>
        </p:nvPicPr>
        <p:blipFill>
          <a:blip r:embed="rId3"/>
          <a:stretch>
            <a:fillRect/>
          </a:stretch>
        </p:blipFill>
        <p:spPr>
          <a:xfrm>
            <a:off x="6727344" y="3846271"/>
            <a:ext cx="4366587" cy="2351889"/>
          </a:xfrm>
        </p:spPr>
      </p:pic>
    </p:spTree>
    <p:extLst>
      <p:ext uri="{BB962C8B-B14F-4D97-AF65-F5344CB8AC3E}">
        <p14:creationId xmlns:p14="http://schemas.microsoft.com/office/powerpoint/2010/main" val="1674849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F1071-1A63-4BA9-9DB4-A75B3DC5A64D}"/>
              </a:ext>
            </a:extLst>
          </p:cNvPr>
          <p:cNvSpPr>
            <a:spLocks noGrp="1"/>
          </p:cNvSpPr>
          <p:nvPr>
            <p:ph type="title"/>
          </p:nvPr>
        </p:nvSpPr>
        <p:spPr>
          <a:xfrm>
            <a:off x="838200" y="239125"/>
            <a:ext cx="10515600" cy="924104"/>
          </a:xfrm>
        </p:spPr>
        <p:txBody>
          <a:bodyPr/>
          <a:lstStyle/>
          <a:p>
            <a:r>
              <a:rPr lang="en-US" dirty="0"/>
              <a:t>The Pros and Cons of Different Types of Operating Systems</a:t>
            </a:r>
            <a:endParaRPr lang="en-IN" sz="2400" dirty="0"/>
          </a:p>
        </p:txBody>
      </p:sp>
      <p:sp>
        <p:nvSpPr>
          <p:cNvPr id="3" name="Content Placeholder 2">
            <a:extLst>
              <a:ext uri="{FF2B5EF4-FFF2-40B4-BE49-F238E27FC236}">
                <a16:creationId xmlns:a16="http://schemas.microsoft.com/office/drawing/2014/main" id="{250CF396-73E9-4780-94D4-464B56C7A34E}"/>
              </a:ext>
            </a:extLst>
          </p:cNvPr>
          <p:cNvSpPr>
            <a:spLocks noGrp="1"/>
          </p:cNvSpPr>
          <p:nvPr>
            <p:ph sz="quarter" idx="16"/>
          </p:nvPr>
        </p:nvSpPr>
        <p:spPr>
          <a:xfrm>
            <a:off x="742950" y="1289051"/>
            <a:ext cx="10706100" cy="1296834"/>
          </a:xfrm>
        </p:spPr>
        <p:txBody>
          <a:bodyPr/>
          <a:lstStyle/>
          <a:p>
            <a:r>
              <a:rPr lang="en-US" dirty="0"/>
              <a:t>Explain the differences between an operating system and system software</a:t>
            </a:r>
          </a:p>
          <a:p>
            <a:r>
              <a:rPr lang="en-US" dirty="0"/>
              <a:t>Explain the differences between the major operating systems</a:t>
            </a:r>
          </a:p>
          <a:p>
            <a:r>
              <a:rPr lang="en-US" dirty="0"/>
              <a:t>Identify the desktop components</a:t>
            </a:r>
          </a:p>
        </p:txBody>
      </p:sp>
      <p:pic>
        <p:nvPicPr>
          <p:cNvPr id="12" name="Content Placeholder 11" descr="Screenshots are shown of two desktop operating systems, Windows 10 and macOS. In the Windows screenshot, there is a desktop work area in the background, customized with a photo of snowy mountains. Along the bottom edge is a taskbar with a search box and icons for frequently used apps that have been &quot;pinned&quot; to the taskbar. The Windows icon in the bottom-left corner has been clicked to display the Start menu, an area in the lower-left quarter of the screen that includes icons and tiles for installed apps. In the macOS desktop screenshot, there is also a background photo (a different mountain scene). A Dock along the bottom edge includes icons for programs and tools. At the right end of the Dock are icons to open folders and files, and a Trash can. At the top of the screen on the left is a menu bar and on the top right is a Status menu. In the desktop work area, the Siri digital assistant window is open.">
            <a:extLst>
              <a:ext uri="{FF2B5EF4-FFF2-40B4-BE49-F238E27FC236}">
                <a16:creationId xmlns:a16="http://schemas.microsoft.com/office/drawing/2014/main" id="{276630E5-F212-4F08-8ADB-B639416A56EA}"/>
              </a:ext>
            </a:extLst>
          </p:cNvPr>
          <p:cNvPicPr>
            <a:picLocks noGrp="1" noChangeAspect="1"/>
          </p:cNvPicPr>
          <p:nvPr>
            <p:ph sz="quarter" idx="17"/>
          </p:nvPr>
        </p:nvPicPr>
        <p:blipFill>
          <a:blip r:embed="rId2"/>
          <a:stretch>
            <a:fillRect/>
          </a:stretch>
        </p:blipFill>
        <p:spPr>
          <a:xfrm>
            <a:off x="3942291" y="2772342"/>
            <a:ext cx="3088019" cy="3381624"/>
          </a:xfrm>
        </p:spPr>
      </p:pic>
    </p:spTree>
    <p:extLst>
      <p:ext uri="{BB962C8B-B14F-4D97-AF65-F5344CB8AC3E}">
        <p14:creationId xmlns:p14="http://schemas.microsoft.com/office/powerpoint/2010/main" val="4203605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31D1F-4EED-4B98-8FBD-DA0256D890DC}"/>
              </a:ext>
            </a:extLst>
          </p:cNvPr>
          <p:cNvSpPr>
            <a:spLocks noGrp="1"/>
          </p:cNvSpPr>
          <p:nvPr>
            <p:ph type="title"/>
          </p:nvPr>
        </p:nvSpPr>
        <p:spPr>
          <a:xfrm>
            <a:off x="838200" y="365125"/>
            <a:ext cx="10515600" cy="939240"/>
          </a:xfrm>
        </p:spPr>
        <p:txBody>
          <a:bodyPr/>
          <a:lstStyle/>
          <a:p>
            <a:r>
              <a:rPr lang="en-US" dirty="0"/>
              <a:t>Differences Between Operating Systems and System Software</a:t>
            </a:r>
            <a:endParaRPr lang="en-IN" dirty="0"/>
          </a:p>
        </p:txBody>
      </p:sp>
      <p:sp>
        <p:nvSpPr>
          <p:cNvPr id="3" name="Content Placeholder 2">
            <a:extLst>
              <a:ext uri="{FF2B5EF4-FFF2-40B4-BE49-F238E27FC236}">
                <a16:creationId xmlns:a16="http://schemas.microsoft.com/office/drawing/2014/main" id="{92FBDF73-1998-44AD-932C-6BFA45D77070}"/>
              </a:ext>
            </a:extLst>
          </p:cNvPr>
          <p:cNvSpPr>
            <a:spLocks noGrp="1"/>
          </p:cNvSpPr>
          <p:nvPr>
            <p:ph sz="quarter" idx="16"/>
          </p:nvPr>
        </p:nvSpPr>
        <p:spPr>
          <a:xfrm>
            <a:off x="742950" y="1483591"/>
            <a:ext cx="10691966" cy="2402609"/>
          </a:xfrm>
        </p:spPr>
        <p:txBody>
          <a:bodyPr/>
          <a:lstStyle/>
          <a:p>
            <a:r>
              <a:rPr lang="en-US" b="1" dirty="0">
                <a:solidFill>
                  <a:srgbClr val="004A78"/>
                </a:solidFill>
              </a:rPr>
              <a:t>System software</a:t>
            </a:r>
            <a:r>
              <a:rPr lang="en-US" dirty="0"/>
              <a:t>: The software that runs a computer, including the operating system and the utilities</a:t>
            </a:r>
          </a:p>
          <a:p>
            <a:r>
              <a:rPr lang="en-US" b="1" dirty="0">
                <a:solidFill>
                  <a:srgbClr val="004A78"/>
                </a:solidFill>
              </a:rPr>
              <a:t>Operating system (O</a:t>
            </a:r>
            <a:r>
              <a:rPr lang="en-US" sz="100" b="1" dirty="0">
                <a:solidFill>
                  <a:srgbClr val="004A78"/>
                </a:solidFill>
              </a:rPr>
              <a:t> </a:t>
            </a:r>
            <a:r>
              <a:rPr lang="en-US" b="1" dirty="0">
                <a:solidFill>
                  <a:srgbClr val="004A78"/>
                </a:solidFill>
              </a:rPr>
              <a:t>S)</a:t>
            </a:r>
            <a:r>
              <a:rPr lang="en-US" dirty="0"/>
              <a:t>: a program that manages the complete operation of your computer or mobile device and lets you interact with it.</a:t>
            </a:r>
            <a:endParaRPr lang="en-US" b="1" dirty="0"/>
          </a:p>
          <a:p>
            <a:pPr marL="622800" lvl="1" indent="-320400">
              <a:spcBef>
                <a:spcPts val="1000"/>
              </a:spcBef>
              <a:buClr>
                <a:srgbClr val="004A78"/>
              </a:buClr>
            </a:pPr>
            <a:r>
              <a:rPr lang="en-US" b="1" dirty="0"/>
              <a:t>Platform</a:t>
            </a:r>
          </a:p>
          <a:p>
            <a:pPr marL="622800" lvl="1" indent="-320400">
              <a:spcBef>
                <a:spcPts val="1000"/>
              </a:spcBef>
              <a:buClr>
                <a:srgbClr val="004A78"/>
              </a:buClr>
            </a:pPr>
            <a:r>
              <a:rPr lang="en-US" dirty="0">
                <a:solidFill>
                  <a:srgbClr val="000000"/>
                </a:solidFill>
              </a:rPr>
              <a:t>Most operating systems come installed on your computer or device</a:t>
            </a:r>
          </a:p>
        </p:txBody>
      </p:sp>
    </p:spTree>
    <p:extLst>
      <p:ext uri="{BB962C8B-B14F-4D97-AF65-F5344CB8AC3E}">
        <p14:creationId xmlns:p14="http://schemas.microsoft.com/office/powerpoint/2010/main" val="3786835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31D1F-4EED-4B98-8FBD-DA0256D890DC}"/>
              </a:ext>
            </a:extLst>
          </p:cNvPr>
          <p:cNvSpPr>
            <a:spLocks noGrp="1"/>
          </p:cNvSpPr>
          <p:nvPr>
            <p:ph type="title"/>
          </p:nvPr>
        </p:nvSpPr>
        <p:spPr>
          <a:xfrm>
            <a:off x="838200" y="365125"/>
            <a:ext cx="10941424" cy="672105"/>
          </a:xfrm>
        </p:spPr>
        <p:txBody>
          <a:bodyPr/>
          <a:lstStyle/>
          <a:p>
            <a:r>
              <a:rPr lang="en-US" sz="3200" dirty="0"/>
              <a:t>Differences Between the Major Operating Systems </a:t>
            </a:r>
            <a:r>
              <a:rPr lang="en-US" sz="2400" b="0" dirty="0"/>
              <a:t>(1 of 5)</a:t>
            </a:r>
            <a:endParaRPr lang="en-IN" sz="2400" dirty="0"/>
          </a:p>
        </p:txBody>
      </p:sp>
      <p:sp>
        <p:nvSpPr>
          <p:cNvPr id="3" name="Content Placeholder 2">
            <a:extLst>
              <a:ext uri="{FF2B5EF4-FFF2-40B4-BE49-F238E27FC236}">
                <a16:creationId xmlns:a16="http://schemas.microsoft.com/office/drawing/2014/main" id="{92FBDF73-1998-44AD-932C-6BFA45D77070}"/>
              </a:ext>
            </a:extLst>
          </p:cNvPr>
          <p:cNvSpPr>
            <a:spLocks noGrp="1"/>
          </p:cNvSpPr>
          <p:nvPr>
            <p:ph sz="quarter" idx="16"/>
          </p:nvPr>
        </p:nvSpPr>
        <p:spPr>
          <a:xfrm>
            <a:off x="742950" y="1289051"/>
            <a:ext cx="10706100" cy="4885608"/>
          </a:xfrm>
        </p:spPr>
        <p:txBody>
          <a:bodyPr/>
          <a:lstStyle/>
          <a:p>
            <a:pPr marL="0" indent="0">
              <a:spcBef>
                <a:spcPts val="800"/>
              </a:spcBef>
              <a:buNone/>
            </a:pPr>
            <a:r>
              <a:rPr lang="en-US" dirty="0"/>
              <a:t>Standard Operating System Functions</a:t>
            </a:r>
          </a:p>
          <a:p>
            <a:pPr>
              <a:spcBef>
                <a:spcPts val="800"/>
              </a:spcBef>
            </a:pPr>
            <a:r>
              <a:rPr lang="en-US" sz="2200" dirty="0"/>
              <a:t>Starting and shutting down a computer or device</a:t>
            </a:r>
          </a:p>
          <a:p>
            <a:pPr>
              <a:spcBef>
                <a:spcPts val="800"/>
              </a:spcBef>
            </a:pPr>
            <a:r>
              <a:rPr lang="en-US" sz="2200" dirty="0"/>
              <a:t>Managing programs</a:t>
            </a:r>
          </a:p>
          <a:p>
            <a:pPr>
              <a:spcBef>
                <a:spcPts val="800"/>
              </a:spcBef>
            </a:pPr>
            <a:r>
              <a:rPr lang="en-US" sz="2200" dirty="0"/>
              <a:t>Managing memory</a:t>
            </a:r>
          </a:p>
          <a:p>
            <a:pPr>
              <a:spcBef>
                <a:spcPts val="800"/>
              </a:spcBef>
            </a:pPr>
            <a:r>
              <a:rPr lang="en-US" sz="2200" dirty="0"/>
              <a:t>Coordinating tasks</a:t>
            </a:r>
          </a:p>
          <a:p>
            <a:pPr>
              <a:spcBef>
                <a:spcPts val="800"/>
              </a:spcBef>
            </a:pPr>
            <a:r>
              <a:rPr lang="en-US" sz="2200" dirty="0"/>
              <a:t>Configuring devices</a:t>
            </a:r>
          </a:p>
          <a:p>
            <a:pPr>
              <a:spcBef>
                <a:spcPts val="800"/>
              </a:spcBef>
            </a:pPr>
            <a:r>
              <a:rPr lang="en-US" sz="2200" dirty="0"/>
              <a:t>Establishing an Internet connection</a:t>
            </a:r>
          </a:p>
          <a:p>
            <a:pPr>
              <a:spcBef>
                <a:spcPts val="800"/>
              </a:spcBef>
            </a:pPr>
            <a:r>
              <a:rPr lang="en-US" sz="2200" dirty="0"/>
              <a:t>Monitoring performance</a:t>
            </a:r>
          </a:p>
          <a:p>
            <a:pPr>
              <a:spcBef>
                <a:spcPts val="800"/>
              </a:spcBef>
            </a:pPr>
            <a:r>
              <a:rPr lang="en-US" sz="2200" dirty="0"/>
              <a:t>Providing file management</a:t>
            </a:r>
          </a:p>
          <a:p>
            <a:pPr>
              <a:spcBef>
                <a:spcPts val="800"/>
              </a:spcBef>
            </a:pPr>
            <a:r>
              <a:rPr lang="en-US" sz="2200" dirty="0"/>
              <a:t>Updating operating system software</a:t>
            </a:r>
          </a:p>
          <a:p>
            <a:pPr>
              <a:spcBef>
                <a:spcPts val="800"/>
              </a:spcBef>
            </a:pPr>
            <a:r>
              <a:rPr lang="en-US" sz="2200" dirty="0"/>
              <a:t>Monitoring security</a:t>
            </a:r>
          </a:p>
          <a:p>
            <a:pPr>
              <a:spcBef>
                <a:spcPts val="800"/>
              </a:spcBef>
            </a:pPr>
            <a:r>
              <a:rPr lang="en-US" sz="2200" dirty="0"/>
              <a:t>Controlling network access</a:t>
            </a:r>
          </a:p>
        </p:txBody>
      </p:sp>
    </p:spTree>
    <p:extLst>
      <p:ext uri="{BB962C8B-B14F-4D97-AF65-F5344CB8AC3E}">
        <p14:creationId xmlns:p14="http://schemas.microsoft.com/office/powerpoint/2010/main" val="3384556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31D1F-4EED-4B98-8FBD-DA0256D890DC}"/>
              </a:ext>
            </a:extLst>
          </p:cNvPr>
          <p:cNvSpPr>
            <a:spLocks noGrp="1"/>
          </p:cNvSpPr>
          <p:nvPr>
            <p:ph type="title"/>
          </p:nvPr>
        </p:nvSpPr>
        <p:spPr>
          <a:xfrm>
            <a:off x="838200" y="365125"/>
            <a:ext cx="10901082" cy="672105"/>
          </a:xfrm>
        </p:spPr>
        <p:txBody>
          <a:bodyPr/>
          <a:lstStyle/>
          <a:p>
            <a:r>
              <a:rPr lang="en-US" sz="3200" dirty="0"/>
              <a:t>Differences Between the Major Operating Systems </a:t>
            </a:r>
            <a:r>
              <a:rPr lang="en-US" sz="2400" b="0" dirty="0"/>
              <a:t>(2 of 5)</a:t>
            </a:r>
            <a:endParaRPr lang="en-IN" sz="2400" dirty="0"/>
          </a:p>
        </p:txBody>
      </p:sp>
      <p:sp>
        <p:nvSpPr>
          <p:cNvPr id="3" name="Content Placeholder 2">
            <a:extLst>
              <a:ext uri="{FF2B5EF4-FFF2-40B4-BE49-F238E27FC236}">
                <a16:creationId xmlns:a16="http://schemas.microsoft.com/office/drawing/2014/main" id="{92FBDF73-1998-44AD-932C-6BFA45D77070}"/>
              </a:ext>
            </a:extLst>
          </p:cNvPr>
          <p:cNvSpPr>
            <a:spLocks noGrp="1"/>
          </p:cNvSpPr>
          <p:nvPr>
            <p:ph sz="quarter" idx="16"/>
          </p:nvPr>
        </p:nvSpPr>
        <p:spPr>
          <a:xfrm>
            <a:off x="742950" y="1289050"/>
            <a:ext cx="10706100" cy="2314762"/>
          </a:xfrm>
        </p:spPr>
        <p:txBody>
          <a:bodyPr/>
          <a:lstStyle/>
          <a:p>
            <a:pPr marL="0" indent="0">
              <a:buNone/>
            </a:pPr>
            <a:r>
              <a:rPr lang="en-US" dirty="0"/>
              <a:t>Operating Systems Features</a:t>
            </a:r>
          </a:p>
          <a:p>
            <a:r>
              <a:rPr lang="en-US" b="1" dirty="0">
                <a:solidFill>
                  <a:srgbClr val="004A78"/>
                </a:solidFill>
              </a:rPr>
              <a:t>Graphical user interface (G</a:t>
            </a:r>
            <a:r>
              <a:rPr lang="en-US" sz="100" b="1" dirty="0">
                <a:solidFill>
                  <a:srgbClr val="004A78"/>
                </a:solidFill>
              </a:rPr>
              <a:t> </a:t>
            </a:r>
            <a:r>
              <a:rPr lang="en-US" b="1" dirty="0">
                <a:solidFill>
                  <a:srgbClr val="004A78"/>
                </a:solidFill>
              </a:rPr>
              <a:t>U</a:t>
            </a:r>
            <a:r>
              <a:rPr lang="en-US" sz="100" b="1" dirty="0">
                <a:solidFill>
                  <a:srgbClr val="004A78"/>
                </a:solidFill>
              </a:rPr>
              <a:t> </a:t>
            </a:r>
            <a:r>
              <a:rPr lang="en-US" b="1" dirty="0">
                <a:solidFill>
                  <a:srgbClr val="004A78"/>
                </a:solidFill>
              </a:rPr>
              <a:t>I)</a:t>
            </a:r>
          </a:p>
          <a:p>
            <a:r>
              <a:rPr lang="en-US" b="1" dirty="0">
                <a:solidFill>
                  <a:srgbClr val="004A78"/>
                </a:solidFill>
              </a:rPr>
              <a:t>Utilities</a:t>
            </a:r>
          </a:p>
          <a:p>
            <a:r>
              <a:rPr lang="en-US" b="1" dirty="0">
                <a:solidFill>
                  <a:srgbClr val="004A78"/>
                </a:solidFill>
              </a:rPr>
              <a:t>Software as a Service (SaaS)</a:t>
            </a:r>
          </a:p>
          <a:p>
            <a:r>
              <a:rPr lang="en-US" b="1" dirty="0">
                <a:solidFill>
                  <a:srgbClr val="004A78"/>
                </a:solidFill>
              </a:rPr>
              <a:t>Open/closed source</a:t>
            </a:r>
            <a:endParaRPr lang="en-US" dirty="0">
              <a:solidFill>
                <a:srgbClr val="004A78"/>
              </a:solidFill>
            </a:endParaRPr>
          </a:p>
        </p:txBody>
      </p:sp>
    </p:spTree>
    <p:extLst>
      <p:ext uri="{BB962C8B-B14F-4D97-AF65-F5344CB8AC3E}">
        <p14:creationId xmlns:p14="http://schemas.microsoft.com/office/powerpoint/2010/main" val="810376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31D1F-4EED-4B98-8FBD-DA0256D890DC}"/>
              </a:ext>
            </a:extLst>
          </p:cNvPr>
          <p:cNvSpPr>
            <a:spLocks noGrp="1"/>
          </p:cNvSpPr>
          <p:nvPr>
            <p:ph type="title"/>
          </p:nvPr>
        </p:nvSpPr>
        <p:spPr>
          <a:xfrm>
            <a:off x="838200" y="365125"/>
            <a:ext cx="10901082" cy="672105"/>
          </a:xfrm>
        </p:spPr>
        <p:txBody>
          <a:bodyPr/>
          <a:lstStyle/>
          <a:p>
            <a:r>
              <a:rPr lang="en-US" sz="3200" dirty="0"/>
              <a:t>Differences Between the Major Operating Systems </a:t>
            </a:r>
            <a:r>
              <a:rPr lang="en-US" sz="2400" b="0" dirty="0"/>
              <a:t>(3 of 5)</a:t>
            </a:r>
            <a:endParaRPr lang="en-IN" sz="2400" dirty="0"/>
          </a:p>
        </p:txBody>
      </p:sp>
      <p:sp>
        <p:nvSpPr>
          <p:cNvPr id="3" name="Content Placeholder 2">
            <a:extLst>
              <a:ext uri="{FF2B5EF4-FFF2-40B4-BE49-F238E27FC236}">
                <a16:creationId xmlns:a16="http://schemas.microsoft.com/office/drawing/2014/main" id="{92FBDF73-1998-44AD-932C-6BFA45D77070}"/>
              </a:ext>
            </a:extLst>
          </p:cNvPr>
          <p:cNvSpPr>
            <a:spLocks noGrp="1"/>
          </p:cNvSpPr>
          <p:nvPr>
            <p:ph sz="quarter" idx="16"/>
          </p:nvPr>
        </p:nvSpPr>
        <p:spPr>
          <a:xfrm>
            <a:off x="742950" y="1289052"/>
            <a:ext cx="3950074" cy="351489"/>
          </a:xfrm>
        </p:spPr>
        <p:txBody>
          <a:bodyPr/>
          <a:lstStyle/>
          <a:p>
            <a:pPr marL="0" indent="0">
              <a:buNone/>
            </a:pPr>
            <a:r>
              <a:rPr lang="en-US" dirty="0"/>
              <a:t>Desktop Operating Systems</a:t>
            </a:r>
          </a:p>
        </p:txBody>
      </p:sp>
      <p:sp>
        <p:nvSpPr>
          <p:cNvPr id="4" name="Content Placeholder 3">
            <a:extLst>
              <a:ext uri="{FF2B5EF4-FFF2-40B4-BE49-F238E27FC236}">
                <a16:creationId xmlns:a16="http://schemas.microsoft.com/office/drawing/2014/main" id="{A096E045-2B52-4561-87A9-3ED427B5A49E}"/>
              </a:ext>
            </a:extLst>
          </p:cNvPr>
          <p:cNvSpPr>
            <a:spLocks noGrp="1"/>
          </p:cNvSpPr>
          <p:nvPr>
            <p:ph sz="quarter" idx="17"/>
          </p:nvPr>
        </p:nvSpPr>
        <p:spPr>
          <a:xfrm>
            <a:off x="742950" y="1730104"/>
            <a:ext cx="4420177" cy="295180"/>
          </a:xfrm>
        </p:spPr>
        <p:txBody>
          <a:bodyPr/>
          <a:lstStyle/>
          <a:p>
            <a:r>
              <a:rPr lang="en-IN" sz="2000" b="1" dirty="0"/>
              <a:t>Table 4-2:</a:t>
            </a:r>
            <a:r>
              <a:rPr lang="en-IN" sz="2000" dirty="0"/>
              <a:t> Desktop operating systems</a:t>
            </a:r>
          </a:p>
        </p:txBody>
      </p:sp>
      <p:graphicFrame>
        <p:nvGraphicFramePr>
          <p:cNvPr id="8" name="Content Placeholder 7" descr="Table is accessible to screen readers">
            <a:extLst>
              <a:ext uri="{FF2B5EF4-FFF2-40B4-BE49-F238E27FC236}">
                <a16:creationId xmlns:a16="http://schemas.microsoft.com/office/drawing/2014/main" id="{74783E34-7462-46FB-AEBF-C9FE72F80A5A}"/>
              </a:ext>
            </a:extLst>
          </p:cNvPr>
          <p:cNvGraphicFramePr>
            <a:graphicFrameLocks noGrp="1"/>
          </p:cNvGraphicFramePr>
          <p:nvPr>
            <p:ph sz="quarter" idx="18"/>
            <p:extLst>
              <p:ext uri="{D42A27DB-BD31-4B8C-83A1-F6EECF244321}">
                <p14:modId xmlns:p14="http://schemas.microsoft.com/office/powerpoint/2010/main" val="622395083"/>
              </p:ext>
            </p:extLst>
          </p:nvPr>
        </p:nvGraphicFramePr>
        <p:xfrm>
          <a:off x="731365" y="2142212"/>
          <a:ext cx="11114752" cy="4114800"/>
        </p:xfrm>
        <a:graphic>
          <a:graphicData uri="http://schemas.openxmlformats.org/drawingml/2006/table">
            <a:tbl>
              <a:tblPr firstRow="1" bandRow="1">
                <a:tableStyleId>{5C22544A-7EE6-4342-B048-85BDC9FD1C3A}</a:tableStyleId>
              </a:tblPr>
              <a:tblGrid>
                <a:gridCol w="1215422">
                  <a:extLst>
                    <a:ext uri="{9D8B030D-6E8A-4147-A177-3AD203B41FA5}">
                      <a16:colId xmlns:a16="http://schemas.microsoft.com/office/drawing/2014/main" val="3842222538"/>
                    </a:ext>
                  </a:extLst>
                </a:gridCol>
                <a:gridCol w="2802194">
                  <a:extLst>
                    <a:ext uri="{9D8B030D-6E8A-4147-A177-3AD203B41FA5}">
                      <a16:colId xmlns:a16="http://schemas.microsoft.com/office/drawing/2014/main" val="3267163754"/>
                    </a:ext>
                  </a:extLst>
                </a:gridCol>
                <a:gridCol w="7097136">
                  <a:extLst>
                    <a:ext uri="{9D8B030D-6E8A-4147-A177-3AD203B41FA5}">
                      <a16:colId xmlns:a16="http://schemas.microsoft.com/office/drawing/2014/main" val="899398333"/>
                    </a:ext>
                  </a:extLst>
                </a:gridCol>
              </a:tblGrid>
              <a:tr h="257139">
                <a:tc>
                  <a:txBody>
                    <a:bodyPr/>
                    <a:lstStyle/>
                    <a:p>
                      <a:r>
                        <a:rPr lang="en-IN" b="1" dirty="0">
                          <a:solidFill>
                            <a:sysClr val="windowText" lastClr="000000"/>
                          </a:solidFill>
                          <a:latin typeface="Arial" panose="020B0604020202020204" pitchFamily="34" charset="0"/>
                          <a:cs typeface="Arial" panose="020B0604020202020204" pitchFamily="34" charset="0"/>
                        </a:rPr>
                        <a:t>OS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dirty="0">
                          <a:solidFill>
                            <a:sysClr val="windowText" lastClr="000000"/>
                          </a:solidFill>
                          <a:latin typeface="Arial" panose="020B0604020202020204" pitchFamily="34" charset="0"/>
                          <a:cs typeface="Arial" panose="020B0604020202020204" pitchFamily="34" charset="0"/>
                        </a:rPr>
                        <a:t>Available for</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dirty="0">
                          <a:solidFill>
                            <a:sysClr val="windowText" lastClr="000000"/>
                          </a:solidFill>
                          <a:latin typeface="Arial" panose="020B0604020202020204" pitchFamily="34" charset="0"/>
                          <a:cs typeface="Arial" panose="020B0604020202020204" pitchFamily="34" charset="0"/>
                        </a:rPr>
                        <a:t>Notable features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995124281"/>
                  </a:ext>
                </a:extLst>
              </a:tr>
              <a:tr h="449994">
                <a:tc>
                  <a:txBody>
                    <a:bodyPr/>
                    <a:lstStyle/>
                    <a:p>
                      <a:r>
                        <a:rPr lang="en-IN" b="1" dirty="0">
                          <a:solidFill>
                            <a:schemeClr val="tx1">
                              <a:lumMod val="75000"/>
                            </a:schemeClr>
                          </a:solidFill>
                          <a:latin typeface="Arial" panose="020B0604020202020204" pitchFamily="34" charset="0"/>
                          <a:cs typeface="Arial" panose="020B0604020202020204" pitchFamily="34" charset="0"/>
                        </a:rPr>
                        <a:t>Windows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dirty="0">
                          <a:solidFill>
                            <a:sysClr val="windowText" lastClr="000000"/>
                          </a:solidFill>
                          <a:latin typeface="Arial" panose="020B0604020202020204" pitchFamily="34" charset="0"/>
                          <a:cs typeface="Arial" panose="020B0604020202020204" pitchFamily="34" charset="0"/>
                        </a:rPr>
                        <a:t>Desktop computers, laptops, and some tablets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dirty="0">
                          <a:solidFill>
                            <a:sysClr val="windowText" lastClr="000000"/>
                          </a:solidFill>
                          <a:latin typeface="Arial" panose="020B0604020202020204" pitchFamily="34" charset="0"/>
                          <a:cs typeface="Arial" panose="020B0604020202020204" pitchFamily="34" charset="0"/>
                        </a:rPr>
                        <a:t>Supports the Cortana virtual assistant, touchscreen input, HoloLens headsets, and built-in apps such as the Microsoft Edge browser</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316268750"/>
                  </a:ext>
                </a:extLst>
              </a:tr>
              <a:tr h="449994">
                <a:tc>
                  <a:txBody>
                    <a:bodyPr/>
                    <a:lstStyle/>
                    <a:p>
                      <a:r>
                        <a:rPr lang="en-IN" b="1" dirty="0">
                          <a:solidFill>
                            <a:schemeClr val="tx1">
                              <a:lumMod val="75000"/>
                            </a:schemeClr>
                          </a:solidFill>
                          <a:latin typeface="Arial" panose="020B0604020202020204" pitchFamily="34" charset="0"/>
                          <a:cs typeface="Arial" panose="020B0604020202020204" pitchFamily="34" charset="0"/>
                        </a:rPr>
                        <a:t>macOS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dirty="0">
                          <a:solidFill>
                            <a:sysClr val="windowText" lastClr="000000"/>
                          </a:solidFill>
                          <a:latin typeface="Arial" panose="020B0604020202020204" pitchFamily="34" charset="0"/>
                          <a:cs typeface="Arial" panose="020B0604020202020204" pitchFamily="34" charset="0"/>
                        </a:rPr>
                        <a:t>Macintosh desktop computers and laptops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dirty="0">
                          <a:solidFill>
                            <a:sysClr val="windowText" lastClr="000000"/>
                          </a:solidFill>
                          <a:latin typeface="Arial" panose="020B0604020202020204" pitchFamily="34" charset="0"/>
                          <a:cs typeface="Arial" panose="020B0604020202020204" pitchFamily="34" charset="0"/>
                        </a:rPr>
                        <a:t>Includes the Siri virtual assistant, coordination with Apple mobile devices, and cloud file storage</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83575980"/>
                  </a:ext>
                </a:extLst>
              </a:tr>
              <a:tr h="449994">
                <a:tc>
                  <a:txBody>
                    <a:bodyPr/>
                    <a:lstStyle/>
                    <a:p>
                      <a:r>
                        <a:rPr lang="en-IN" b="1" dirty="0">
                          <a:solidFill>
                            <a:schemeClr val="tx1">
                              <a:lumMod val="75000"/>
                            </a:schemeClr>
                          </a:solidFill>
                          <a:latin typeface="Arial" panose="020B0604020202020204" pitchFamily="34" charset="0"/>
                          <a:cs typeface="Arial" panose="020B0604020202020204" pitchFamily="34" charset="0"/>
                        </a:rPr>
                        <a:t>UNIX</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dirty="0">
                          <a:solidFill>
                            <a:sysClr val="windowText" lastClr="000000"/>
                          </a:solidFill>
                          <a:latin typeface="Arial" panose="020B0604020202020204" pitchFamily="34" charset="0"/>
                          <a:cs typeface="Arial" panose="020B0604020202020204" pitchFamily="34" charset="0"/>
                        </a:rPr>
                        <a:t>Most computers and devices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dirty="0">
                          <a:solidFill>
                            <a:sysClr val="windowText" lastClr="000000"/>
                          </a:solidFill>
                          <a:latin typeface="Arial" panose="020B0604020202020204" pitchFamily="34" charset="0"/>
                          <a:cs typeface="Arial" panose="020B0604020202020204" pitchFamily="34" charset="0"/>
                        </a:rPr>
                        <a:t>Multitasking operating system with many versions, as the code is licensed to different developers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641321918"/>
                  </a:ext>
                </a:extLst>
              </a:tr>
              <a:tr h="642848">
                <a:tc>
                  <a:txBody>
                    <a:bodyPr/>
                    <a:lstStyle/>
                    <a:p>
                      <a:r>
                        <a:rPr lang="en-IN" b="1" dirty="0">
                          <a:solidFill>
                            <a:schemeClr val="tx1">
                              <a:lumMod val="75000"/>
                            </a:schemeClr>
                          </a:solidFill>
                          <a:latin typeface="Arial" panose="020B0604020202020204" pitchFamily="34" charset="0"/>
                          <a:cs typeface="Arial" panose="020B0604020202020204" pitchFamily="34" charset="0"/>
                        </a:rPr>
                        <a:t>LINUX</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dirty="0">
                          <a:solidFill>
                            <a:sysClr val="windowText" lastClr="000000"/>
                          </a:solidFill>
                          <a:latin typeface="Arial" panose="020B0604020202020204" pitchFamily="34" charset="0"/>
                          <a:cs typeface="Arial" panose="020B0604020202020204" pitchFamily="34" charset="0"/>
                        </a:rPr>
                        <a:t>Desktop computers, laptops, and some tablets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dirty="0">
                          <a:solidFill>
                            <a:sysClr val="windowText" lastClr="000000"/>
                          </a:solidFill>
                          <a:latin typeface="Arial" panose="020B0604020202020204" pitchFamily="34" charset="0"/>
                          <a:cs typeface="Arial" panose="020B0604020202020204" pitchFamily="34" charset="0"/>
                        </a:rPr>
                        <a:t>Distributed under the terms of a General Public License (G</a:t>
                      </a:r>
                      <a:r>
                        <a:rPr lang="en-IN" sz="100" dirty="0">
                          <a:solidFill>
                            <a:sysClr val="windowText" lastClr="000000"/>
                          </a:solidFill>
                          <a:latin typeface="Arial" panose="020B0604020202020204" pitchFamily="34" charset="0"/>
                          <a:cs typeface="Arial" panose="020B0604020202020204" pitchFamily="34" charset="0"/>
                        </a:rPr>
                        <a:t> </a:t>
                      </a:r>
                      <a:r>
                        <a:rPr lang="en-IN" dirty="0">
                          <a:solidFill>
                            <a:sysClr val="windowText" lastClr="000000"/>
                          </a:solidFill>
                          <a:latin typeface="Arial" panose="020B0604020202020204" pitchFamily="34" charset="0"/>
                          <a:cs typeface="Arial" panose="020B0604020202020204" pitchFamily="34" charset="0"/>
                        </a:rPr>
                        <a:t>P</a:t>
                      </a:r>
                      <a:r>
                        <a:rPr lang="en-IN" sz="100" dirty="0">
                          <a:solidFill>
                            <a:sysClr val="windowText" lastClr="000000"/>
                          </a:solidFill>
                          <a:latin typeface="Arial" panose="020B0604020202020204" pitchFamily="34" charset="0"/>
                          <a:cs typeface="Arial" panose="020B0604020202020204" pitchFamily="34" charset="0"/>
                        </a:rPr>
                        <a:t> </a:t>
                      </a:r>
                      <a:r>
                        <a:rPr lang="en-IN" dirty="0">
                          <a:solidFill>
                            <a:sysClr val="windowText" lastClr="000000"/>
                          </a:solidFill>
                          <a:latin typeface="Arial" panose="020B0604020202020204" pitchFamily="34" charset="0"/>
                          <a:cs typeface="Arial" panose="020B0604020202020204" pitchFamily="34" charset="0"/>
                        </a:rPr>
                        <a:t>L), which allows you to copy the OS for your own use, to give to others, or to sell</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4055614346"/>
                  </a:ext>
                </a:extLst>
              </a:tr>
              <a:tr h="642848">
                <a:tc>
                  <a:txBody>
                    <a:bodyPr/>
                    <a:lstStyle/>
                    <a:p>
                      <a:r>
                        <a:rPr lang="en-IN" b="1" dirty="0">
                          <a:solidFill>
                            <a:schemeClr val="tx1">
                              <a:lumMod val="75000"/>
                            </a:schemeClr>
                          </a:solidFill>
                          <a:latin typeface="Arial" panose="020B0604020202020204" pitchFamily="34" charset="0"/>
                          <a:cs typeface="Arial" panose="020B0604020202020204" pitchFamily="34" charset="0"/>
                        </a:rPr>
                        <a:t>Chrome OS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dirty="0">
                          <a:solidFill>
                            <a:sysClr val="windowText" lastClr="000000"/>
                          </a:solidFill>
                          <a:latin typeface="Arial" panose="020B0604020202020204" pitchFamily="34" charset="0"/>
                          <a:cs typeface="Arial" panose="020B0604020202020204" pitchFamily="34" charset="0"/>
                        </a:rPr>
                        <a:t>Chromebook laptops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dirty="0">
                          <a:solidFill>
                            <a:sysClr val="windowText" lastClr="000000"/>
                          </a:solidFill>
                          <a:latin typeface="Arial" panose="020B0604020202020204" pitchFamily="34" charset="0"/>
                          <a:cs typeface="Arial" panose="020B0604020202020204" pitchFamily="34" charset="0"/>
                        </a:rPr>
                        <a:t>Based on Linux, uses the Google Chrome browser as its user interface, and primarily runs </a:t>
                      </a:r>
                      <a:r>
                        <a:rPr lang="en-IN" dirty="0">
                          <a:solidFill>
                            <a:schemeClr val="tx1">
                              <a:lumMod val="75000"/>
                            </a:schemeClr>
                          </a:solidFill>
                          <a:latin typeface="Arial" panose="020B0604020202020204" pitchFamily="34" charset="0"/>
                          <a:cs typeface="Arial" panose="020B0604020202020204" pitchFamily="34" charset="0"/>
                        </a:rPr>
                        <a:t>web apps </a:t>
                      </a:r>
                      <a:r>
                        <a:rPr lang="en-IN" dirty="0">
                          <a:solidFill>
                            <a:sysClr val="windowText" lastClr="000000"/>
                          </a:solidFill>
                          <a:latin typeface="Arial" panose="020B0604020202020204" pitchFamily="34" charset="0"/>
                          <a:cs typeface="Arial" panose="020B0604020202020204" pitchFamily="34" charset="0"/>
                        </a:rPr>
                        <a:t>(an app stored on an Internet server that can be run entirely in a web browser)</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444721215"/>
                  </a:ext>
                </a:extLst>
              </a:tr>
            </a:tbl>
          </a:graphicData>
        </a:graphic>
      </p:graphicFrame>
    </p:spTree>
    <p:extLst>
      <p:ext uri="{BB962C8B-B14F-4D97-AF65-F5344CB8AC3E}">
        <p14:creationId xmlns:p14="http://schemas.microsoft.com/office/powerpoint/2010/main" val="181493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31D1F-4EED-4B98-8FBD-DA0256D890DC}"/>
              </a:ext>
            </a:extLst>
          </p:cNvPr>
          <p:cNvSpPr>
            <a:spLocks noGrp="1"/>
          </p:cNvSpPr>
          <p:nvPr>
            <p:ph type="title"/>
          </p:nvPr>
        </p:nvSpPr>
        <p:spPr>
          <a:xfrm>
            <a:off x="838199" y="365125"/>
            <a:ext cx="10860741" cy="672105"/>
          </a:xfrm>
        </p:spPr>
        <p:txBody>
          <a:bodyPr/>
          <a:lstStyle/>
          <a:p>
            <a:r>
              <a:rPr lang="en-US" sz="3200" dirty="0"/>
              <a:t>Differences Between the Major Operating Systems </a:t>
            </a:r>
            <a:r>
              <a:rPr lang="en-US" sz="2400" b="0" dirty="0"/>
              <a:t>(4 of 5)</a:t>
            </a:r>
            <a:endParaRPr lang="en-IN" sz="2400" dirty="0"/>
          </a:p>
        </p:txBody>
      </p:sp>
      <p:sp>
        <p:nvSpPr>
          <p:cNvPr id="3" name="Content Placeholder 2">
            <a:extLst>
              <a:ext uri="{FF2B5EF4-FFF2-40B4-BE49-F238E27FC236}">
                <a16:creationId xmlns:a16="http://schemas.microsoft.com/office/drawing/2014/main" id="{92FBDF73-1998-44AD-932C-6BFA45D77070}"/>
              </a:ext>
            </a:extLst>
          </p:cNvPr>
          <p:cNvSpPr>
            <a:spLocks noGrp="1"/>
          </p:cNvSpPr>
          <p:nvPr>
            <p:ph sz="quarter" idx="16"/>
          </p:nvPr>
        </p:nvSpPr>
        <p:spPr>
          <a:xfrm>
            <a:off x="742950" y="1289052"/>
            <a:ext cx="3950074" cy="351489"/>
          </a:xfrm>
        </p:spPr>
        <p:txBody>
          <a:bodyPr/>
          <a:lstStyle/>
          <a:p>
            <a:r>
              <a:rPr lang="en-US" dirty="0"/>
              <a:t>Server Operating Systems</a:t>
            </a:r>
          </a:p>
        </p:txBody>
      </p:sp>
      <p:sp>
        <p:nvSpPr>
          <p:cNvPr id="4" name="Content Placeholder 3">
            <a:extLst>
              <a:ext uri="{FF2B5EF4-FFF2-40B4-BE49-F238E27FC236}">
                <a16:creationId xmlns:a16="http://schemas.microsoft.com/office/drawing/2014/main" id="{A096E045-2B52-4561-87A9-3ED427B5A49E}"/>
              </a:ext>
            </a:extLst>
          </p:cNvPr>
          <p:cNvSpPr>
            <a:spLocks noGrp="1"/>
          </p:cNvSpPr>
          <p:nvPr>
            <p:ph sz="quarter" idx="17"/>
          </p:nvPr>
        </p:nvSpPr>
        <p:spPr>
          <a:xfrm>
            <a:off x="742950" y="1857920"/>
            <a:ext cx="4420177" cy="295180"/>
          </a:xfrm>
        </p:spPr>
        <p:txBody>
          <a:bodyPr/>
          <a:lstStyle/>
          <a:p>
            <a:r>
              <a:rPr lang="en-IN" sz="2000" b="1" dirty="0"/>
              <a:t>Table 4-3:</a:t>
            </a:r>
            <a:r>
              <a:rPr lang="en-IN" sz="2000" dirty="0"/>
              <a:t> </a:t>
            </a:r>
            <a:r>
              <a:rPr lang="en-US" sz="2000" dirty="0"/>
              <a:t>Server</a:t>
            </a:r>
            <a:r>
              <a:rPr lang="en-IN" sz="2000" dirty="0"/>
              <a:t> operating systems</a:t>
            </a:r>
          </a:p>
        </p:txBody>
      </p:sp>
      <p:graphicFrame>
        <p:nvGraphicFramePr>
          <p:cNvPr id="8" name="Content Placeholder 7" descr="Table is accessible to screen readers">
            <a:extLst>
              <a:ext uri="{FF2B5EF4-FFF2-40B4-BE49-F238E27FC236}">
                <a16:creationId xmlns:a16="http://schemas.microsoft.com/office/drawing/2014/main" id="{74783E34-7462-46FB-AEBF-C9FE72F80A5A}"/>
              </a:ext>
            </a:extLst>
          </p:cNvPr>
          <p:cNvGraphicFramePr>
            <a:graphicFrameLocks noGrp="1"/>
          </p:cNvGraphicFramePr>
          <p:nvPr>
            <p:ph sz="quarter" idx="18"/>
            <p:extLst>
              <p:ext uri="{D42A27DB-BD31-4B8C-83A1-F6EECF244321}">
                <p14:modId xmlns:p14="http://schemas.microsoft.com/office/powerpoint/2010/main" val="837061162"/>
              </p:ext>
            </p:extLst>
          </p:nvPr>
        </p:nvGraphicFramePr>
        <p:xfrm>
          <a:off x="1066238" y="2454908"/>
          <a:ext cx="10404662" cy="3114040"/>
        </p:xfrm>
        <a:graphic>
          <a:graphicData uri="http://schemas.openxmlformats.org/drawingml/2006/table">
            <a:tbl>
              <a:tblPr firstRow="1" bandRow="1">
                <a:tableStyleId>{5C22544A-7EE6-4342-B048-85BDC9FD1C3A}</a:tableStyleId>
              </a:tblPr>
              <a:tblGrid>
                <a:gridCol w="2134721">
                  <a:extLst>
                    <a:ext uri="{9D8B030D-6E8A-4147-A177-3AD203B41FA5}">
                      <a16:colId xmlns:a16="http://schemas.microsoft.com/office/drawing/2014/main" val="3842222538"/>
                    </a:ext>
                  </a:extLst>
                </a:gridCol>
                <a:gridCol w="8269941">
                  <a:extLst>
                    <a:ext uri="{9D8B030D-6E8A-4147-A177-3AD203B41FA5}">
                      <a16:colId xmlns:a16="http://schemas.microsoft.com/office/drawing/2014/main" val="899398333"/>
                    </a:ext>
                  </a:extLst>
                </a:gridCol>
              </a:tblGrid>
              <a:tr h="370840">
                <a:tc>
                  <a:txBody>
                    <a:bodyPr/>
                    <a:lstStyle/>
                    <a:p>
                      <a:r>
                        <a:rPr lang="en-IN" b="1" dirty="0">
                          <a:solidFill>
                            <a:sysClr val="windowText" lastClr="000000"/>
                          </a:solidFill>
                          <a:latin typeface="Arial" panose="020B0604020202020204" pitchFamily="34" charset="0"/>
                          <a:cs typeface="Arial" panose="020B0604020202020204" pitchFamily="34" charset="0"/>
                        </a:rPr>
                        <a:t>OS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dirty="0">
                          <a:solidFill>
                            <a:sysClr val="windowText" lastClr="000000"/>
                          </a:solidFill>
                          <a:latin typeface="Arial" panose="020B0604020202020204" pitchFamily="34" charset="0"/>
                          <a:cs typeface="Arial" panose="020B0604020202020204" pitchFamily="34" charset="0"/>
                        </a:rPr>
                        <a:t>Notable features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995124281"/>
                  </a:ext>
                </a:extLst>
              </a:tr>
              <a:tr h="370840">
                <a:tc>
                  <a:txBody>
                    <a:bodyPr/>
                    <a:lstStyle/>
                    <a:p>
                      <a:r>
                        <a:rPr lang="en-IN" b="1" dirty="0">
                          <a:solidFill>
                            <a:schemeClr val="tx1">
                              <a:lumMod val="75000"/>
                            </a:schemeClr>
                          </a:solidFill>
                          <a:latin typeface="Arial" panose="020B0604020202020204" pitchFamily="34" charset="0"/>
                          <a:cs typeface="Arial" panose="020B0604020202020204" pitchFamily="34" charset="0"/>
                        </a:rPr>
                        <a:t>Windows Server</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dirty="0">
                          <a:solidFill>
                            <a:sysClr val="windowText" lastClr="000000"/>
                          </a:solidFill>
                          <a:latin typeface="Arial" panose="020B0604020202020204" pitchFamily="34" charset="0"/>
                          <a:cs typeface="Arial" panose="020B0604020202020204" pitchFamily="34" charset="0"/>
                        </a:rPr>
                        <a:t>The server version of Windows. It includes advanced security tools and a set of programs called Internet Information Services that manage web apps and services.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316268750"/>
                  </a:ext>
                </a:extLst>
              </a:tr>
              <a:tr h="370840">
                <a:tc>
                  <a:txBody>
                    <a:bodyPr/>
                    <a:lstStyle/>
                    <a:p>
                      <a:r>
                        <a:rPr lang="en-IN" b="1" dirty="0">
                          <a:solidFill>
                            <a:schemeClr val="tx1">
                              <a:lumMod val="75000"/>
                            </a:schemeClr>
                          </a:solidFill>
                          <a:latin typeface="Arial" panose="020B0604020202020204" pitchFamily="34" charset="0"/>
                          <a:cs typeface="Arial" panose="020B0604020202020204" pitchFamily="34" charset="0"/>
                        </a:rPr>
                        <a:t>macOS Server</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dirty="0">
                          <a:solidFill>
                            <a:sysClr val="windowText" lastClr="000000"/>
                          </a:solidFill>
                          <a:latin typeface="Arial" panose="020B0604020202020204" pitchFamily="34" charset="0"/>
                          <a:cs typeface="Arial" panose="020B0604020202020204" pitchFamily="34" charset="0"/>
                        </a:rPr>
                        <a:t>Supports all sizes of networks and servers. One unique feature is that it lets authorized users access servers their iPhones or other Apple devices.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83575980"/>
                  </a:ext>
                </a:extLst>
              </a:tr>
              <a:tr h="370840">
                <a:tc>
                  <a:txBody>
                    <a:bodyPr/>
                    <a:lstStyle/>
                    <a:p>
                      <a:r>
                        <a:rPr lang="en-IN" b="1" dirty="0">
                          <a:solidFill>
                            <a:sysClr val="windowText" lastClr="000000"/>
                          </a:solidFill>
                          <a:latin typeface="Arial" panose="020B0604020202020204" pitchFamily="34" charset="0"/>
                          <a:cs typeface="Arial" panose="020B0604020202020204" pitchFamily="34" charset="0"/>
                        </a:rPr>
                        <a:t>UNIX</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dirty="0">
                          <a:solidFill>
                            <a:sysClr val="windowText" lastClr="000000"/>
                          </a:solidFill>
                          <a:latin typeface="Arial" panose="020B0604020202020204" pitchFamily="34" charset="0"/>
                          <a:cs typeface="Arial" panose="020B0604020202020204" pitchFamily="34" charset="0"/>
                        </a:rPr>
                        <a:t>A multipurpose operating system that can run on a desktop PC or a server. Many </a:t>
                      </a:r>
                      <a:r>
                        <a:rPr lang="en-IN" dirty="0">
                          <a:solidFill>
                            <a:schemeClr val="tx1">
                              <a:lumMod val="75000"/>
                            </a:schemeClr>
                          </a:solidFill>
                          <a:latin typeface="Arial" panose="020B0604020202020204" pitchFamily="34" charset="0"/>
                          <a:cs typeface="Arial" panose="020B0604020202020204" pitchFamily="34" charset="0"/>
                        </a:rPr>
                        <a:t>web servers</a:t>
                      </a:r>
                      <a:r>
                        <a:rPr lang="en-IN" dirty="0">
                          <a:solidFill>
                            <a:sysClr val="windowText" lastClr="000000"/>
                          </a:solidFill>
                          <a:latin typeface="Arial" panose="020B0604020202020204" pitchFamily="34" charset="0"/>
                          <a:cs typeface="Arial" panose="020B0604020202020204" pitchFamily="34" charset="0"/>
                        </a:rPr>
                        <a:t>, which are Internet computers that store webpages and deliver them to your computer or device, use UNIX because it is a powerful, flexible operating system.</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641321918"/>
                  </a:ext>
                </a:extLst>
              </a:tr>
            </a:tbl>
          </a:graphicData>
        </a:graphic>
      </p:graphicFrame>
    </p:spTree>
    <p:extLst>
      <p:ext uri="{BB962C8B-B14F-4D97-AF65-F5344CB8AC3E}">
        <p14:creationId xmlns:p14="http://schemas.microsoft.com/office/powerpoint/2010/main" val="611646513"/>
      </p:ext>
    </p:extLst>
  </p:cSld>
  <p:clrMapOvr>
    <a:masterClrMapping/>
  </p:clrMapOvr>
</p:sld>
</file>

<file path=ppt/theme/theme1.xml><?xml version="1.0" encoding="utf-8"?>
<a:theme xmlns:a="http://schemas.openxmlformats.org/drawingml/2006/main"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Presentation1" id="{276F6C23-6457-4163-906F-9FD71B1D340C}" vid="{9A4A37B5-06EA-4573-8274-FD94E47E4E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A5D52E595BC2A47A3DCA88123D2A30D" ma:contentTypeVersion="35" ma:contentTypeDescription="Create a new document." ma:contentTypeScope="" ma:versionID="4c660e2e17d3ab93da6a423d8c1d122d">
  <xsd:schema xmlns:xsd="http://www.w3.org/2001/XMLSchema" xmlns:xs="http://www.w3.org/2001/XMLSchema" xmlns:p="http://schemas.microsoft.com/office/2006/metadata/properties" xmlns:ns2="a4d2ff27-a226-42e2-a79e-c1ae662d212e" xmlns:ns3="f856fc18-c0f7-462c-a53d-fc2610d0c4c8" xmlns:ns4="a3520c62-91d1-4715-93cb-6b6cc6733a1f" targetNamespace="http://schemas.microsoft.com/office/2006/metadata/properties" ma:root="true" ma:fieldsID="59feb48a41e2f3269242cbc893d6fc9a" ns2:_="" ns3:_="" ns4:_="">
    <xsd:import namespace="a4d2ff27-a226-42e2-a79e-c1ae662d212e"/>
    <xsd:import namespace="f856fc18-c0f7-462c-a53d-fc2610d0c4c8"/>
    <xsd:import namespace="a3520c62-91d1-4715-93cb-6b6cc6733a1f"/>
    <xsd:element name="properties">
      <xsd:complexType>
        <xsd:sequence>
          <xsd:element name="documentManagement">
            <xsd:complexType>
              <xsd:all>
                <xsd:element ref="ns2:Description0" minOccurs="0"/>
                <xsd:element ref="ns3:Review_x0020_Notes" minOccurs="0"/>
                <xsd:element ref="ns3:Source_x0020_File_x0020_Only" minOccurs="0"/>
                <xsd:element ref="ns3:SPM_x0020_Definitions_x0020_Doc" minOccurs="0"/>
                <xsd:element ref="ns3:Also_x0020_on_x0020_Doc_x0020_Center" minOccurs="0"/>
                <xsd:element ref="ns3:E2E" minOccurs="0"/>
                <xsd:element ref="ns3:Function" minOccurs="0"/>
                <xsd:element ref="ns3:Topic2" minOccurs="0"/>
                <xsd:element ref="ns3:Sub_x002d_Topic2" minOccurs="0"/>
                <xsd:element ref="ns3:Current_x0020_Vrs_x002e__x0020_Date" minOccurs="0"/>
                <xsd:element ref="ns3:Owner" minOccurs="0"/>
                <xsd:element ref="ns3:Doc_x0020_Type2" minOccurs="0"/>
                <xsd:element ref="ns3:_x0031_e_x0020_Audience" minOccurs="0"/>
                <xsd:element ref="ns3:Product_x0020_Delivery_x0020_Format" minOccurs="0"/>
                <xsd:element ref="ns3:Product_x0020_Type_x0028_s_x0029_" minOccurs="0"/>
                <xsd:element ref="ns3:System_x0028_s_x0029_" minOccurs="0"/>
                <xsd:element ref="ns3:Software" minOccurs="0"/>
                <xsd:element ref="ns3:Screen" minOccurs="0"/>
                <xsd:element ref="ns3:Component_x0028_s_x0029_" minOccurs="0"/>
                <xsd:element ref="ns4:_dlc_DocIdUrl" minOccurs="0"/>
                <xsd:element ref="ns4:_dlc_DocId" minOccurs="0"/>
                <xsd:element ref="ns4:_dlc_DocIdPersistId" minOccurs="0"/>
                <xsd:element ref="ns3:Portfoli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d2ff27-a226-42e2-a79e-c1ae662d212e" elementFormDefault="qualified">
    <xsd:import namespace="http://schemas.microsoft.com/office/2006/documentManagement/types"/>
    <xsd:import namespace="http://schemas.microsoft.com/office/infopath/2007/PartnerControls"/>
    <xsd:element name="Description0" ma:index="2" nillable="true" ma:displayName="Description" ma:internalName="Description0">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56fc18-c0f7-462c-a53d-fc2610d0c4c8" elementFormDefault="qualified">
    <xsd:import namespace="http://schemas.microsoft.com/office/2006/documentManagement/types"/>
    <xsd:import namespace="http://schemas.microsoft.com/office/infopath/2007/PartnerControls"/>
    <xsd:element name="Review_x0020_Notes" ma:index="3" nillable="true" ma:displayName="Review Notes" ma:internalName="Review_x0020_Notes">
      <xsd:simpleType>
        <xsd:restriction base="dms:Text">
          <xsd:maxLength value="255"/>
        </xsd:restriction>
      </xsd:simpleType>
    </xsd:element>
    <xsd:element name="Source_x0020_File_x0020_Only" ma:index="4" nillable="true" ma:displayName="Source File Only" ma:default="0" ma:internalName="Source_x0020_File_x0020_Only">
      <xsd:simpleType>
        <xsd:restriction base="dms:Boolean"/>
      </xsd:simpleType>
    </xsd:element>
    <xsd:element name="SPM_x0020_Definitions_x0020_Doc" ma:index="5" nillable="true" ma:displayName="SPM Definitions Doc" ma:default="0" ma:description="Documents that are referenced in scales vendor pricing definition documentation." ma:internalName="SPM_x0020_Definitions_x0020_Doc">
      <xsd:simpleType>
        <xsd:restriction base="dms:Boolean"/>
      </xsd:simpleType>
    </xsd:element>
    <xsd:element name="Also_x0020_on_x0020_Doc_x0020_Center" ma:index="6" nillable="true" ma:displayName="Shared Doc" ma:default="0" ma:internalName="Also_x0020_on_x0020_Doc_x0020_Center">
      <xsd:simpleType>
        <xsd:restriction base="dms:Boolean"/>
      </xsd:simpleType>
    </xsd:element>
    <xsd:element name="E2E" ma:index="7" nillable="true" ma:displayName="Outsourced Services" ma:default="0" ma:internalName="E2E">
      <xsd:simpleType>
        <xsd:restriction base="dms:Boolean"/>
      </xsd:simpleType>
    </xsd:element>
    <xsd:element name="Function" ma:index="8" nillable="true" ma:displayName="Function" ma:format="Dropdown" ma:internalName="Function">
      <xsd:simpleType>
        <xsd:restriction base="dms:Choice">
          <xsd:enumeration value="Product Setup"/>
          <xsd:enumeration value="Asset Selection"/>
          <xsd:enumeration value="Product Funding"/>
          <xsd:enumeration value="Content Authoring"/>
          <xsd:enumeration value="Content Development"/>
          <xsd:enumeration value="Content Design"/>
          <xsd:enumeration value="Content Clearance"/>
          <xsd:enumeration value="Content Production"/>
          <xsd:enumeration value="Project Management"/>
          <xsd:enumeration value="Content Finalization"/>
          <xsd:enumeration value="Product Closeout Activities"/>
          <xsd:enumeration value="Content Revision and Reprint"/>
          <xsd:enumeration value="General Reference"/>
        </xsd:restriction>
      </xsd:simpleType>
    </xsd:element>
    <xsd:element name="Topic2" ma:index="9" nillable="true" ma:displayName="Topic" ma:format="Dropdown" ma:internalName="Topic2">
      <xsd:simpleType>
        <xsd:restriction base="dms:Choice">
          <xsd:enumeration value="Managing Files"/>
          <xsd:enumeration value="Managing Quality and Compliance"/>
          <xsd:enumeration value="Managing Partners"/>
          <xsd:enumeration value="Managing Data"/>
          <xsd:enumeration value="Managing Budgets"/>
          <xsd:enumeration value="Managing Content Creation"/>
          <xsd:enumeration value="Other (Admin, Tools, Resources)"/>
        </xsd:restriction>
      </xsd:simpleType>
    </xsd:element>
    <xsd:element name="Sub_x002d_Topic2" ma:index="10" nillable="true" ma:displayName="Sub-Topic" ma:format="Dropdown" ma:internalName="Sub_x002d_Topic2">
      <xsd:simpleType>
        <xsd:restriction base="dms:Choice">
          <xsd:enumeration value="--MANAGING FILES--"/>
          <xsd:enumeration value="Archiving/File Sharing"/>
          <xsd:enumeration value="Automation"/>
          <xsd:enumeration value="Composition Standards"/>
          <xsd:enumeration value="File Approval"/>
          <xsd:enumeration value="File Certification"/>
          <xsd:enumeration value="File Delivery to Printer"/>
          <xsd:enumeration value="File Naming"/>
          <xsd:enumeration value="File Setup"/>
          <xsd:enumeration value="Format Conversion"/>
          <xsd:enumeration value="In-Prod Deliverables"/>
          <xsd:enumeration value="Page Proofs"/>
          <xsd:enumeration value="Print On Demand"/>
          <xsd:enumeration value="Printer Proofs"/>
          <xsd:enumeration value="Routing for Transmittal/Review"/>
          <xsd:enumeration value="Watermarking"/>
          <xsd:enumeration value="Word Downloads"/>
          <xsd:enumeration value="--MANAGING QUALITY &amp; COMPLIANCE--"/>
          <xsd:enumeration value="Alt text"/>
          <xsd:enumeration value="Assessments"/>
          <xsd:enumeration value="Branding"/>
          <xsd:enumeration value="Copyediting"/>
          <xsd:enumeration value="Copyright Lines and License Agreements"/>
          <xsd:enumeration value="Credit Line Placement"/>
          <xsd:enumeration value="CXX Processing"/>
          <xsd:enumeration value="CenDoc"/>
          <xsd:enumeration value="Design &amp; Semantic Coding"/>
          <xsd:enumeration value="Indexing"/>
          <xsd:enumeration value="Proofreading/QA"/>
          <xsd:enumeration value="Systems Testing"/>
          <xsd:enumeration value="--MANAGING PARTNERS--"/>
          <xsd:enumeration value="Author Communication"/>
          <xsd:enumeration value="Contact Lists"/>
          <xsd:enumeration value="Outsourced Services"/>
          <xsd:enumeration value="Escalation"/>
          <xsd:enumeration value="Project Team"/>
          <xsd:enumeration value="Vendor Assignments"/>
          <xsd:enumeration value="Vendor Communication"/>
          <xsd:enumeration value="Vendor Start Up"/>
          <xsd:enumeration value="Vendor Tracking"/>
          <xsd:enumeration value="--MANAGING DATA--"/>
          <xsd:enumeration value="Asset  Metadata"/>
          <xsd:enumeration value="Attachments"/>
          <xsd:enumeration value="Close-Out Materials"/>
          <xsd:enumeration value="Dashboard"/>
          <xsd:enumeration value="Data Integrity"/>
          <xsd:enumeration value="Meetings"/>
          <xsd:enumeration value="Order/Print Management"/>
          <xsd:enumeration value="Product Setup"/>
          <xsd:enumeration value="Schedules"/>
          <xsd:enumeration value="Specifications"/>
          <xsd:enumeration value="--MANAGING BUDGETS--"/>
          <xsd:enumeration value="Charge-Back Tracking"/>
          <xsd:enumeration value="Invoice Processing"/>
          <xsd:enumeration value="Plate &amp; Plate Wizard"/>
          <xsd:enumeration value="Purchase Orders"/>
          <xsd:enumeration value="Time Entry"/>
          <xsd:enumeration value="--MANAGING CONTENT CREATION--"/>
          <xsd:enumeration value="Approved Content Providers"/>
          <xsd:enumeration value="Art Manuscript / Logs"/>
          <xsd:enumeration value="Author Contract"/>
          <xsd:enumeration value="Content Authoring"/>
          <xsd:enumeration value="Content Design"/>
          <xsd:enumeration value="Content Development"/>
          <xsd:enumeration value="CXX Submission"/>
          <xsd:enumeration value="--OTHER: ADMIN/TOOLS/RESOURCES--"/>
          <xsd:enumeration value="Book Requests / Sample Copies"/>
          <xsd:enumeration value="Carts Request Form"/>
          <xsd:enumeration value="Codes &amp; Standard IDs"/>
          <xsd:enumeration value="Document Management *"/>
          <xsd:enumeration value="Other"/>
          <xsd:enumeration value="Shipping (Hardcopy)"/>
          <xsd:enumeration value="Tips &amp; Tricks *"/>
        </xsd:restriction>
      </xsd:simpleType>
    </xsd:element>
    <xsd:element name="Current_x0020_Vrs_x002e__x0020_Date" ma:index="11" nillable="true" ma:displayName="Current Vrs. Date" ma:format="DateOnly" ma:internalName="Current_x0020_Vrs_x002e__x0020_Date">
      <xsd:simpleType>
        <xsd:restriction base="dms:DateTime"/>
      </xsd:simpleType>
    </xsd:element>
    <xsd:element name="Owner" ma:index="12" nillable="true" ma:displayName="Owner" ma:description="Owner of this document" ma:list="UserInfo" ma:SearchPeopleOnly="false" ma:SharePointGroup="0" ma:internalName="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_x0020_Type2" ma:index="13" nillable="true" ma:displayName="Doc Type" ma:format="Dropdown" ma:internalName="Doc_x0020_Type2">
      <xsd:simpleType>
        <xsd:restriction base="dms:Choice">
          <xsd:enumeration value="Application File"/>
          <xsd:enumeration value="Calculator"/>
          <xsd:enumeration value="Cendoc Stylesheet"/>
          <xsd:enumeration value="Checklist/1-Pager"/>
          <xsd:enumeration value="Email Template"/>
          <xsd:enumeration value="Form"/>
          <xsd:enumeration value="Guidelines"/>
          <xsd:enumeration value="Non-PAL Stylesheet"/>
          <xsd:enumeration value="Presentation"/>
          <xsd:enumeration value="Process or Policy"/>
          <xsd:enumeration value="Reference FAQ"/>
          <xsd:enumeration value="Report"/>
          <xsd:enumeration value="Requirements (System)"/>
          <xsd:enumeration value="Sample / Example"/>
          <xsd:enumeration value="Style Guide"/>
          <xsd:enumeration value="Template"/>
          <xsd:enumeration value="User Guide/Manual"/>
          <xsd:enumeration value="Value List/Table"/>
          <xsd:enumeration value="Workflow"/>
        </xsd:restriction>
      </xsd:simpleType>
    </xsd:element>
    <xsd:element name="_x0031_e_x0020_Audience" ma:index="14" nillable="true" ma:displayName="Primary Audience" ma:internalName="_x0031_e_x0020_Audience">
      <xsd:complexType>
        <xsd:complexContent>
          <xsd:extension base="dms:MultiChoice">
            <xsd:sequence>
              <xsd:element name="Value" maxOccurs="unbounded" minOccurs="0" nillable="true">
                <xsd:simpleType>
                  <xsd:restriction base="dms:Choice">
                    <xsd:enumeration value="Content Development"/>
                    <xsd:enumeration value="Design"/>
                    <xsd:enumeration value="Digital Production"/>
                    <xsd:enumeration value="E2E Site Lead"/>
                    <xsd:enumeration value="Finance &amp; Metrics"/>
                    <xsd:enumeration value="Inventory"/>
                    <xsd:enumeration value="Manufacturing"/>
                    <xsd:enumeration value="Marketing / Sales"/>
                    <xsd:enumeration value="Media Development"/>
                    <xsd:enumeration value="Production"/>
                    <xsd:enumeration value="Product Management"/>
                    <xsd:enumeration value="R&amp;P Acquisitions"/>
                    <xsd:enumeration value="R&amp;P Clearance"/>
                    <xsd:enumeration value="Standards/Ops Only"/>
                    <xsd:enumeration value="Vendors (VIP)"/>
                  </xsd:restriction>
                </xsd:simpleType>
              </xsd:element>
            </xsd:sequence>
          </xsd:extension>
        </xsd:complexContent>
      </xsd:complexType>
    </xsd:element>
    <xsd:element name="Product_x0020_Delivery_x0020_Format" ma:index="15" nillable="true" ma:displayName="Product Delivery Format" ma:internalName="Product_x0020_Delivery_x0020_Format">
      <xsd:complexType>
        <xsd:complexContent>
          <xsd:extension base="dms:MultiChoice">
            <xsd:sequence>
              <xsd:element name="Value" maxOccurs="unbounded" minOccurs="0" nillable="true">
                <xsd:simpleType>
                  <xsd:restriction base="dms:Choice">
                    <xsd:enumeration value="Print"/>
                    <xsd:enumeration value="Manufactured Media"/>
                    <xsd:enumeration value="Online/Digital"/>
                  </xsd:restriction>
                </xsd:simpleType>
              </xsd:element>
            </xsd:sequence>
          </xsd:extension>
        </xsd:complexContent>
      </xsd:complexType>
    </xsd:element>
    <xsd:element name="Product_x0020_Type_x0028_s_x0029_" ma:index="16" nillable="true" ma:displayName="Product Type(s)" ma:default="None" ma:internalName="Product_x0020_Type_x0028_s_x0029_">
      <xsd:complexType>
        <xsd:complexContent>
          <xsd:extension base="dms:MultiChoice">
            <xsd:sequence>
              <xsd:element name="Value" maxOccurs="unbounded" minOccurs="0" nillable="true">
                <xsd:simpleType>
                  <xsd:restriction base="dms:Choice">
                    <xsd:enumeration value="None"/>
                    <xsd:enumeration value="Advantage Editions"/>
                    <xsd:enumeration value="Ancillaries - Digital"/>
                    <xsd:enumeration value="Ancillaries - Print"/>
                    <xsd:enumeration value="Annotated Editions"/>
                    <xsd:enumeration value="AP Editions"/>
                    <xsd:enumeration value="Custom"/>
                    <xsd:enumeration value="Digital Products (non-eBook)"/>
                    <xsd:enumeration value="eBook"/>
                    <xsd:enumeration value="K-12 Editions"/>
                    <xsd:enumeration value="K-12 HS Editions"/>
                    <xsd:enumeration value="Instructor Editions"/>
                    <xsd:enumeration value="International Editions"/>
                    <xsd:enumeration value="MindTap"/>
                    <xsd:enumeration value="National Geographic Learning"/>
                    <xsd:enumeration value="SimPub"/>
                    <xsd:enumeration value="Student/Base Editions"/>
                  </xsd:restriction>
                </xsd:simpleType>
              </xsd:element>
            </xsd:sequence>
          </xsd:extension>
        </xsd:complexContent>
      </xsd:complexType>
    </xsd:element>
    <xsd:element name="System_x0028_s_x0029_" ma:index="17" nillable="true" ma:displayName="System(s)" ma:default="None" ma:internalName="System_x0028_s_x0029_">
      <xsd:complexType>
        <xsd:complexContent>
          <xsd:extension base="dms:MultiChoice">
            <xsd:sequence>
              <xsd:element name="Value" maxOccurs="unbounded" minOccurs="0" nillable="true">
                <xsd:simpleType>
                  <xsd:restriction base="dms:Choice">
                    <xsd:enumeration value="None"/>
                    <xsd:enumeration value="Cardinal"/>
                    <xsd:enumeration value="CARTS"/>
                    <xsd:enumeration value="Compose"/>
                    <xsd:enumeration value="Docusphere"/>
                    <xsd:enumeration value="DropBox"/>
                    <xsd:enumeration value="E1"/>
                    <xsd:enumeration value="eProd"/>
                    <xsd:enumeration value="Geyser"/>
                    <xsd:enumeration value="Inside"/>
                    <xsd:enumeration value="Inside:ProdShare"/>
                    <xsd:enumeration value="IPS"/>
                    <xsd:enumeration value="JIRA"/>
                    <xsd:enumeration value="Mass Transit"/>
                    <xsd:enumeration value="ORCA"/>
                    <xsd:enumeration value="Printer Systems (JA/InSite/ePAC)"/>
                    <xsd:enumeration value="Rights Reporting Tool (RRT)"/>
                    <xsd:enumeration value="Rights Systems (RMS/CRS)"/>
                    <xsd:enumeration value="Telescope"/>
                  </xsd:restriction>
                </xsd:simpleType>
              </xsd:element>
            </xsd:sequence>
          </xsd:extension>
        </xsd:complexContent>
      </xsd:complexType>
    </xsd:element>
    <xsd:element name="Software" ma:index="18" nillable="true" ma:displayName="Software" ma:format="Dropdown" ma:internalName="Software">
      <xsd:simpleType>
        <xsd:restriction base="dms:Choice">
          <xsd:enumeration value="Adobe Acrobat"/>
          <xsd:enumeration value="Microsoft Visio"/>
          <xsd:enumeration value="PitStop"/>
        </xsd:restriction>
      </xsd:simpleType>
    </xsd:element>
    <xsd:element name="Screen" ma:index="19" nillable="true" ma:displayName="Screen" ma:format="Dropdown" ma:internalName="Screen">
      <xsd:simpleType>
        <xsd:restriction base="dms:Choice">
          <xsd:enumeration value="Attachments"/>
          <xsd:enumeration value="Dashboard(s)"/>
          <xsd:enumeration value="General/Multiple"/>
          <xsd:enumeration value="Main Setup"/>
          <xsd:enumeration value="MyTasks"/>
          <xsd:enumeration value="Narrative"/>
          <xsd:enumeration value="Plate"/>
          <xsd:enumeration value="Project Team"/>
          <xsd:enumeration value="Reprint Corrections"/>
          <xsd:enumeration value="Rights System View"/>
          <xsd:enumeration value="Routing"/>
          <xsd:enumeration value="Schedule"/>
          <xsd:enumeration value="Specifications"/>
          <xsd:enumeration value="Vendor Address Book"/>
          <xsd:enumeration value="Vendor Assignments"/>
        </xsd:restriction>
      </xsd:simpleType>
    </xsd:element>
    <xsd:element name="Component_x0028_s_x0029_" ma:index="20" nillable="true" ma:displayName="Component(s)" ma:default="None" ma:internalName="Component_x0028_s_x0029_">
      <xsd:complexType>
        <xsd:complexContent>
          <xsd:extension base="dms:MultiChoice">
            <xsd:sequence>
              <xsd:element name="Value" maxOccurs="unbounded" minOccurs="0" nillable="true">
                <xsd:simpleType>
                  <xsd:restriction base="dms:Choice">
                    <xsd:enumeration value="None"/>
                    <xsd:enumeration value="Book Covers"/>
                    <xsd:enumeration value="Book Endsheets"/>
                    <xsd:enumeration value="Book Inserts"/>
                    <xsd:enumeration value="Book Inside Covers"/>
                    <xsd:enumeration value="Book Interiors"/>
                    <xsd:enumeration value="Book Preface/FM/CR"/>
                    <xsd:enumeration value="CDs"/>
                    <xsd:enumeration value="DVDs"/>
                    <xsd:enumeration value="In-Book Ads"/>
                    <xsd:enumeration value="PACs"/>
                  </xsd:restriction>
                </xsd:simpleType>
              </xsd:element>
            </xsd:sequence>
          </xsd:extension>
        </xsd:complexContent>
      </xsd:complexType>
    </xsd:element>
    <xsd:element name="Portfolio" ma:index="30" nillable="true" ma:displayName="Portfolio" ma:hidden="true" ma:internalName="Portfolio" ma:readOnly="false">
      <xsd:complexType>
        <xsd:complexContent>
          <xsd:extension base="dms:MultiChoice">
            <xsd:sequence>
              <xsd:element name="Value" maxOccurs="unbounded" minOccurs="0" nillable="true">
                <xsd:simpleType>
                  <xsd:restriction base="dms:Choice">
                    <xsd:enumeration value="Higher Ed"/>
                    <xsd:enumeration value="NGL/International"/>
                    <xsd:enumeration value="School/Reference"/>
                  </xsd:restriction>
                </xsd:simple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a3520c62-91d1-4715-93cb-6b6cc6733a1f" elementFormDefault="qualified">
    <xsd:import namespace="http://schemas.microsoft.com/office/2006/documentManagement/types"/>
    <xsd:import namespace="http://schemas.microsoft.com/office/infopath/2007/PartnerControls"/>
    <xsd:element name="_dlc_DocIdUrl" ma:index="2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 ma:index="23" nillable="true" ma:displayName="Document ID Value" ma:description="The value of the document ID assigned to this item." ma:internalName="_dlc_DocId" ma:readOnly="true">
      <xsd:simpleType>
        <xsd:restriction base="dms:Text"/>
      </xsd:simpleType>
    </xsd:element>
    <xsd:element name="_dlc_DocIdPersistId" ma:index="29"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5"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E2E xmlns="f856fc18-c0f7-462c-a53d-fc2610d0c4c8">false</E2E>
    <Review_x0020_Notes xmlns="f856fc18-c0f7-462c-a53d-fc2610d0c4c8" xsi:nil="true"/>
    <_x0031_e_x0020_Audience xmlns="f856fc18-c0f7-462c-a53d-fc2610d0c4c8"/>
    <Screen xmlns="f856fc18-c0f7-462c-a53d-fc2610d0c4c8" xsi:nil="true"/>
    <Also_x0020_on_x0020_Doc_x0020_Center xmlns="f856fc18-c0f7-462c-a53d-fc2610d0c4c8">false</Also_x0020_on_x0020_Doc_x0020_Center>
    <Sub_x002d_Topic2 xmlns="f856fc18-c0f7-462c-a53d-fc2610d0c4c8" xsi:nil="true"/>
    <Current_x0020_Vrs_x002e__x0020_Date xmlns="f856fc18-c0f7-462c-a53d-fc2610d0c4c8" xsi:nil="true"/>
    <Product_x0020_Delivery_x0020_Format xmlns="f856fc18-c0f7-462c-a53d-fc2610d0c4c8"/>
    <Topic2 xmlns="f856fc18-c0f7-462c-a53d-fc2610d0c4c8" xsi:nil="true"/>
    <Source_x0020_File_x0020_Only xmlns="f856fc18-c0f7-462c-a53d-fc2610d0c4c8">false</Source_x0020_File_x0020_Only>
    <Doc_x0020_Type2 xmlns="f856fc18-c0f7-462c-a53d-fc2610d0c4c8" xsi:nil="true"/>
    <Owner xmlns="f856fc18-c0f7-462c-a53d-fc2610d0c4c8">
      <UserInfo>
        <DisplayName/>
        <AccountId xsi:nil="true"/>
        <AccountType/>
      </UserInfo>
    </Owner>
    <Software xmlns="f856fc18-c0f7-462c-a53d-fc2610d0c4c8" xsi:nil="true"/>
    <System_x0028_s_x0029_ xmlns="f856fc18-c0f7-462c-a53d-fc2610d0c4c8">
      <Value>None</Value>
    </System_x0028_s_x0029_>
    <Description0 xmlns="a4d2ff27-a226-42e2-a79e-c1ae662d212e" xsi:nil="true"/>
    <Product_x0020_Type_x0028_s_x0029_ xmlns="f856fc18-c0f7-462c-a53d-fc2610d0c4c8">
      <Value>None</Value>
    </Product_x0020_Type_x0028_s_x0029_>
    <Component_x0028_s_x0029_ xmlns="f856fc18-c0f7-462c-a53d-fc2610d0c4c8">
      <Value>None</Value>
    </Component_x0028_s_x0029_>
    <Function xmlns="f856fc18-c0f7-462c-a53d-fc2610d0c4c8" xsi:nil="true"/>
    <Portfolio xmlns="f856fc18-c0f7-462c-a53d-fc2610d0c4c8"/>
    <SPM_x0020_Definitions_x0020_Doc xmlns="f856fc18-c0f7-462c-a53d-fc2610d0c4c8">false</SPM_x0020_Definitions_x0020_Doc>
    <_dlc_DocId xmlns="a3520c62-91d1-4715-93cb-6b6cc6733a1f">MCVMYN5H3SZ7-24-1867</_dlc_DocId>
    <_dlc_DocIdUrl xmlns="a3520c62-91d1-4715-93cb-6b6cc6733a1f">
      <Url>http://vendorportal/Docs/_layouts/DocIdRedir.aspx?ID=MCVMYN5H3SZ7-24-1867</Url>
      <Description>MCVMYN5H3SZ7-24-1867</Description>
    </_dlc_DocIdUrl>
  </documentManagement>
</p:properties>
</file>

<file path=customXml/itemProps1.xml><?xml version="1.0" encoding="utf-8"?>
<ds:datastoreItem xmlns:ds="http://schemas.openxmlformats.org/officeDocument/2006/customXml" ds:itemID="{1FBD255F-1AB4-4B7F-97CA-248D24762D41}">
  <ds:schemaRefs>
    <ds:schemaRef ds:uri="http://schemas.microsoft.com/sharepoint/events"/>
  </ds:schemaRefs>
</ds:datastoreItem>
</file>

<file path=customXml/itemProps2.xml><?xml version="1.0" encoding="utf-8"?>
<ds:datastoreItem xmlns:ds="http://schemas.openxmlformats.org/officeDocument/2006/customXml" ds:itemID="{E32CFAA7-E308-4DCB-89CD-C84C20E90241}">
  <ds:schemaRefs>
    <ds:schemaRef ds:uri="http://schemas.microsoft.com/sharepoint/v3/contenttype/forms"/>
  </ds:schemaRefs>
</ds:datastoreItem>
</file>

<file path=customXml/itemProps3.xml><?xml version="1.0" encoding="utf-8"?>
<ds:datastoreItem xmlns:ds="http://schemas.openxmlformats.org/officeDocument/2006/customXml" ds:itemID="{D75FD8AF-03B6-40B7-84F4-489ECF9A03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d2ff27-a226-42e2-a79e-c1ae662d212e"/>
    <ds:schemaRef ds:uri="f856fc18-c0f7-462c-a53d-fc2610d0c4c8"/>
    <ds:schemaRef ds:uri="a3520c62-91d1-4715-93cb-6b6cc6733a1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BA9BA192-EF86-48DF-982C-2C526A268392}">
  <ds:schemaRefs>
    <ds:schemaRef ds:uri="a4d2ff27-a226-42e2-a79e-c1ae662d212e"/>
    <ds:schemaRef ds:uri="http://purl.org/dc/terms/"/>
    <ds:schemaRef ds:uri="http://schemas.openxmlformats.org/package/2006/metadata/core-properties"/>
    <ds:schemaRef ds:uri="http://purl.org/dc/elements/1.1/"/>
    <ds:schemaRef ds:uri="http://purl.org/dc/dcmitype/"/>
    <ds:schemaRef ds:uri="http://schemas.microsoft.com/office/infopath/2007/PartnerControls"/>
    <ds:schemaRef ds:uri="a3520c62-91d1-4715-93cb-6b6cc6733a1f"/>
    <ds:schemaRef ds:uri="http://schemas.microsoft.com/office/2006/documentManagement/types"/>
    <ds:schemaRef ds:uri="http://www.w3.org/XML/1998/namespace"/>
    <ds:schemaRef ds:uri="f856fc18-c0f7-462c-a53d-fc2610d0c4c8"/>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Accessible_PPT_Template_Cengage</Template>
  <TotalTime>2782</TotalTime>
  <Words>1864</Words>
  <Application>Microsoft Office PowerPoint</Application>
  <PresentationFormat>Widescreen</PresentationFormat>
  <Paragraphs>253</Paragraphs>
  <Slides>36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Arial</vt:lpstr>
      <vt:lpstr>Arial</vt:lpstr>
      <vt:lpstr>Calibri</vt:lpstr>
      <vt:lpstr>Courier New</vt:lpstr>
      <vt:lpstr>Helvetica</vt:lpstr>
      <vt:lpstr>LucidaGrande</vt:lpstr>
      <vt:lpstr>Open Sans</vt:lpstr>
      <vt:lpstr>Summer Font</vt:lpstr>
      <vt:lpstr>Office Theme</vt:lpstr>
      <vt:lpstr>Technology for Success: Computer Concepts</vt:lpstr>
      <vt:lpstr>Module 4</vt:lpstr>
      <vt:lpstr>Lesson Objectives</vt:lpstr>
      <vt:lpstr>The Pros and Cons of Different Types of Operating Systems</vt:lpstr>
      <vt:lpstr>Differences Between Operating Systems and System Software</vt:lpstr>
      <vt:lpstr>Differences Between the Major Operating Systems (1 of 5)</vt:lpstr>
      <vt:lpstr>Differences Between the Major Operating Systems (2 of 5)</vt:lpstr>
      <vt:lpstr>Differences Between the Major Operating Systems (3 of 5)</vt:lpstr>
      <vt:lpstr>Differences Between the Major Operating Systems (4 of 5)</vt:lpstr>
      <vt:lpstr>Differences Between the Major Operating Systems (5 of 5)</vt:lpstr>
      <vt:lpstr>Identify Desktop Components</vt:lpstr>
      <vt:lpstr>Explain How an Operating System Works</vt:lpstr>
      <vt:lpstr>The Purpose of an Operating System</vt:lpstr>
      <vt:lpstr>Describe How an Operating System Manages Memory</vt:lpstr>
      <vt:lpstr>Steps in the Boot Process</vt:lpstr>
      <vt:lpstr>How Operating Systems Manage Input and Output</vt:lpstr>
      <vt:lpstr>Personalize an OS to Increase Productivity</vt:lpstr>
      <vt:lpstr>Customize System Software (1 of 2)</vt:lpstr>
      <vt:lpstr>Customize System Software (2 of 2)</vt:lpstr>
      <vt:lpstr>Customize Hardware Using System Software</vt:lpstr>
      <vt:lpstr>Manage Desktop Windows (1 of 2)</vt:lpstr>
      <vt:lpstr>Manage Desktop Windows (2 of 2)</vt:lpstr>
      <vt:lpstr>Use Administrative Tools (1 of 6)</vt:lpstr>
      <vt:lpstr>Use Administrative Tools (2 of 6)</vt:lpstr>
      <vt:lpstr>Use Administrative Tools (3 of 6)</vt:lpstr>
      <vt:lpstr>Use Administrative Tools (4 of 6)</vt:lpstr>
      <vt:lpstr>Use Administrative Tools (5 of 6)</vt:lpstr>
      <vt:lpstr>Use Administrative Tools (6 of 6)</vt:lpstr>
      <vt:lpstr>Manage Files and Folders</vt:lpstr>
      <vt:lpstr>Compress and Uncompress Files</vt:lpstr>
      <vt:lpstr>Save Files to Folders and Filing Systems</vt:lpstr>
      <vt:lpstr>Determine File Properties</vt:lpstr>
      <vt:lpstr>Manage File Names and File Placement (1 of 2)</vt:lpstr>
      <vt:lpstr>Manage File Names and File Placement (2 of 2)</vt:lpstr>
      <vt:lpstr>Manage Folder Names and Folder Placement</vt:lpstr>
      <vt:lpstr>Organize Files Using File Management Tools</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laser</dc:creator>
  <cp:lastModifiedBy>Gowthami, Desingu</cp:lastModifiedBy>
  <cp:revision>956</cp:revision>
  <cp:lastPrinted>2016-10-03T15:29:39Z</cp:lastPrinted>
  <dcterms:created xsi:type="dcterms:W3CDTF">2018-11-09T11:15:56Z</dcterms:created>
  <dcterms:modified xsi:type="dcterms:W3CDTF">2020-02-06T06:20:47Z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0x0101002A5D52E595BC2A47A3DCA88123D2A30D</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_SourceUrl">
    <vt:lpwstr/>
  </property>
  <property fmtid="{D5CDD505-2E9C-101B-9397-08002B2CF9AE}" pid="9" name="_SharedFileIndex">
    <vt:lpwstr/>
  </property>
  <property fmtid="{D5CDD505-2E9C-101B-9397-08002B2CF9AE}" pid="10" name="Audience">
    <vt:lpwstr>Content Developer</vt:lpwstr>
  </property>
  <property fmtid="{D5CDD505-2E9C-101B-9397-08002B2CF9AE}" pid="11" name="Department">
    <vt:lpwstr>GPM Training</vt:lpwstr>
  </property>
  <property fmtid="{D5CDD505-2E9C-101B-9397-08002B2CF9AE}" pid="12" name="ComplianceAssetId">
    <vt:lpwstr/>
  </property>
  <property fmtid="{D5CDD505-2E9C-101B-9397-08002B2CF9AE}" pid="13" name="TemplateUrl">
    <vt:lpwstr/>
  </property>
  <property fmtid="{D5CDD505-2E9C-101B-9397-08002B2CF9AE}" pid="14" name="_dlc_DocIdItemGuid">
    <vt:lpwstr>8b70cda3-413b-4766-b009-7cf0a547d69e</vt:lpwstr>
  </property>
</Properties>
</file>