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37"/>
  </p:notesMasterIdLst>
  <p:handoutMasterIdLst>
    <p:handoutMasterId r:id="rId38"/>
  </p:handoutMasterIdLst>
  <p:sldIdLst>
    <p:sldId id="305" r:id="rId6"/>
    <p:sldId id="343" r:id="rId7"/>
    <p:sldId id="269" r:id="rId8"/>
    <p:sldId id="306" r:id="rId9"/>
    <p:sldId id="307" r:id="rId10"/>
    <p:sldId id="308" r:id="rId11"/>
    <p:sldId id="309" r:id="rId12"/>
    <p:sldId id="310" r:id="rId13"/>
    <p:sldId id="311" r:id="rId14"/>
    <p:sldId id="333" r:id="rId15"/>
    <p:sldId id="334"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A78"/>
    <a:srgbClr val="000000"/>
    <a:srgbClr val="002060"/>
    <a:srgbClr val="A30000"/>
    <a:srgbClr val="0000A3"/>
    <a:srgbClr val="006298"/>
    <a:srgbClr val="FF6300"/>
    <a:srgbClr val="E9255F"/>
    <a:srgbClr val="0098D4"/>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16" autoAdjust="0"/>
    <p:restoredTop sz="94243" autoAdjust="0"/>
  </p:normalViewPr>
  <p:slideViewPr>
    <p:cSldViewPr snapToGrid="0" snapToObjects="1">
      <p:cViewPr varScale="1">
        <p:scale>
          <a:sx n="78" d="100"/>
          <a:sy n="78" d="100"/>
        </p:scale>
        <p:origin x="197" y="58"/>
      </p:cViewPr>
      <p:guideLst/>
    </p:cSldViewPr>
  </p:slideViewPr>
  <p:outlineViewPr>
    <p:cViewPr>
      <p:scale>
        <a:sx n="50" d="100"/>
        <a:sy n="50" d="100"/>
      </p:scale>
      <p:origin x="0" y="-28666"/>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8AA413-85C6-40F2-B867-268CAAA7E377}" type="datetimeFigureOut">
              <a:rPr lang="en-US" smtClean="0"/>
              <a:t>2/11/2020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67803E-66EE-42CE-8DFB-98553954E472}" type="slidenum">
              <a:rPr lang="en-US" smtClean="0"/>
              <a:t>‹#›</a:t>
            </a:fld>
            <a:endParaRPr lang="en-US"/>
          </a:p>
        </p:txBody>
      </p:sp>
    </p:spTree>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86680D68-05FF-7942-990A-B21BB8E6CE33}" type="datetimeFigureOut">
              <a:rPr lang="en-US"/>
              <a:pPr>
                <a:defRPr/>
              </a:pPr>
              <a:t>2/11/2020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91CAE60C-72A0-D14D-8733-C13212F694AD}" type="slidenum">
              <a:rPr lang="en-US"/>
              <a:pPr>
                <a:defRPr/>
              </a:pPr>
              <a:t>‹#›</a:t>
            </a:fld>
            <a:endParaRPr 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2</a:t>
            </a:fld>
            <a:endParaRPr lang="en-US"/>
          </a:p>
        </p:txBody>
      </p:sp>
    </p:spTree>
    <p:extLst>
      <p:ext uri="{BB962C8B-B14F-4D97-AF65-F5344CB8AC3E}">
        <p14:creationId xmlns:p14="http://schemas.microsoft.com/office/powerpoint/2010/main" val="31674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92" y="16"/>
            <a:ext cx="12191807" cy="6865874"/>
          </a:xfrm>
          <a:prstGeom prst="rect">
            <a:avLst/>
          </a:prstGeom>
        </p:spPr>
      </p:pic>
      <p:sp>
        <p:nvSpPr>
          <p:cNvPr id="2" name="Title 1"/>
          <p:cNvSpPr>
            <a:spLocks noGrp="1"/>
          </p:cNvSpPr>
          <p:nvPr>
            <p:ph type="title"/>
          </p:nvPr>
        </p:nvSpPr>
        <p:spPr>
          <a:xfrm>
            <a:off x="838200" y="2291187"/>
            <a:ext cx="105156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4867275" y="3619985"/>
            <a:ext cx="2457450" cy="597477"/>
          </a:xfrm>
        </p:spPr>
        <p:txBody>
          <a:bodyPr>
            <a:normAutofit/>
          </a:bodyPr>
          <a:lstStyle>
            <a:lvl1pPr marL="0" indent="0" algn="ctr">
              <a:buNone/>
              <a:defRPr sz="20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1732658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506819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 name="Content Placeholder 4">
            <a:extLst>
              <a:ext uri="{FF2B5EF4-FFF2-40B4-BE49-F238E27FC236}">
                <a16:creationId xmlns:a16="http://schemas.microsoft.com/office/drawing/2014/main" id="{A5A3204D-B870-46D4-B651-278CDE16126F}"/>
              </a:ext>
            </a:extLst>
          </p:cNvPr>
          <p:cNvSpPr>
            <a:spLocks noGrp="1"/>
          </p:cNvSpPr>
          <p:nvPr>
            <p:ph sz="quarter" idx="17"/>
          </p:nvPr>
        </p:nvSpPr>
        <p:spPr>
          <a:xfrm>
            <a:off x="5888038" y="1266400"/>
            <a:ext cx="5465762" cy="41549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6" name="Content Placeholder 15">
            <a:extLst>
              <a:ext uri="{FF2B5EF4-FFF2-40B4-BE49-F238E27FC236}">
                <a16:creationId xmlns:a16="http://schemas.microsoft.com/office/drawing/2014/main" id="{338F3F5D-EB7D-43B7-86FF-A011A9374D7F}"/>
              </a:ext>
            </a:extLst>
          </p:cNvPr>
          <p:cNvSpPr>
            <a:spLocks noGrp="1"/>
          </p:cNvSpPr>
          <p:nvPr>
            <p:ph sz="quarter" idx="18"/>
          </p:nvPr>
        </p:nvSpPr>
        <p:spPr>
          <a:xfrm>
            <a:off x="742950" y="1768475"/>
            <a:ext cx="5068888"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9" name="Content Placeholder 18">
            <a:extLst>
              <a:ext uri="{FF2B5EF4-FFF2-40B4-BE49-F238E27FC236}">
                <a16:creationId xmlns:a16="http://schemas.microsoft.com/office/drawing/2014/main" id="{A8AF1716-838B-4E95-8E12-1E46CDD9270A}"/>
              </a:ext>
            </a:extLst>
          </p:cNvPr>
          <p:cNvSpPr>
            <a:spLocks noGrp="1"/>
          </p:cNvSpPr>
          <p:nvPr>
            <p:ph sz="quarter" idx="19"/>
          </p:nvPr>
        </p:nvSpPr>
        <p:spPr>
          <a:xfrm>
            <a:off x="5888038" y="1768475"/>
            <a:ext cx="5465762" cy="4159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1" name="Content Placeholder 20">
            <a:extLst>
              <a:ext uri="{FF2B5EF4-FFF2-40B4-BE49-F238E27FC236}">
                <a16:creationId xmlns:a16="http://schemas.microsoft.com/office/drawing/2014/main" id="{1F6F391C-50F2-420B-9B54-61948253419E}"/>
              </a:ext>
            </a:extLst>
          </p:cNvPr>
          <p:cNvSpPr>
            <a:spLocks noGrp="1"/>
          </p:cNvSpPr>
          <p:nvPr>
            <p:ph sz="quarter" idx="20"/>
          </p:nvPr>
        </p:nvSpPr>
        <p:spPr>
          <a:xfrm>
            <a:off x="742950" y="2290763"/>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3" name="Content Placeholder 22">
            <a:extLst>
              <a:ext uri="{FF2B5EF4-FFF2-40B4-BE49-F238E27FC236}">
                <a16:creationId xmlns:a16="http://schemas.microsoft.com/office/drawing/2014/main" id="{635F1FC2-CFF5-4CAD-8E56-7E2E4D2763FF}"/>
              </a:ext>
            </a:extLst>
          </p:cNvPr>
          <p:cNvSpPr>
            <a:spLocks noGrp="1"/>
          </p:cNvSpPr>
          <p:nvPr>
            <p:ph sz="quarter" idx="21"/>
          </p:nvPr>
        </p:nvSpPr>
        <p:spPr>
          <a:xfrm>
            <a:off x="5888038" y="2290763"/>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5" name="Content Placeholder 24">
            <a:extLst>
              <a:ext uri="{FF2B5EF4-FFF2-40B4-BE49-F238E27FC236}">
                <a16:creationId xmlns:a16="http://schemas.microsoft.com/office/drawing/2014/main" id="{3AB41CC6-53B9-40FF-AAAC-A743CE3CB994}"/>
              </a:ext>
            </a:extLst>
          </p:cNvPr>
          <p:cNvSpPr>
            <a:spLocks noGrp="1"/>
          </p:cNvSpPr>
          <p:nvPr>
            <p:ph sz="quarter" idx="22"/>
          </p:nvPr>
        </p:nvSpPr>
        <p:spPr>
          <a:xfrm>
            <a:off x="742950" y="2794001"/>
            <a:ext cx="5068888" cy="4143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7" name="Content Placeholder 26">
            <a:extLst>
              <a:ext uri="{FF2B5EF4-FFF2-40B4-BE49-F238E27FC236}">
                <a16:creationId xmlns:a16="http://schemas.microsoft.com/office/drawing/2014/main" id="{4FE5AC85-AC40-4BB5-B97F-B24109D49136}"/>
              </a:ext>
            </a:extLst>
          </p:cNvPr>
          <p:cNvSpPr>
            <a:spLocks noGrp="1"/>
          </p:cNvSpPr>
          <p:nvPr>
            <p:ph sz="quarter" idx="23"/>
          </p:nvPr>
        </p:nvSpPr>
        <p:spPr>
          <a:xfrm>
            <a:off x="5888038" y="2794000"/>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29" name="Content Placeholder 28">
            <a:extLst>
              <a:ext uri="{FF2B5EF4-FFF2-40B4-BE49-F238E27FC236}">
                <a16:creationId xmlns:a16="http://schemas.microsoft.com/office/drawing/2014/main" id="{AE56C9F8-FCC6-4978-A354-634D2EF0FE1F}"/>
              </a:ext>
            </a:extLst>
          </p:cNvPr>
          <p:cNvSpPr>
            <a:spLocks noGrp="1"/>
          </p:cNvSpPr>
          <p:nvPr>
            <p:ph sz="quarter" idx="24"/>
          </p:nvPr>
        </p:nvSpPr>
        <p:spPr>
          <a:xfrm>
            <a:off x="742950" y="3290888"/>
            <a:ext cx="5068888"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1" name="Content Placeholder 30">
            <a:extLst>
              <a:ext uri="{FF2B5EF4-FFF2-40B4-BE49-F238E27FC236}">
                <a16:creationId xmlns:a16="http://schemas.microsoft.com/office/drawing/2014/main" id="{8D01AB70-4EE4-4FAA-B1B5-A4BCCD32B9B1}"/>
              </a:ext>
            </a:extLst>
          </p:cNvPr>
          <p:cNvSpPr>
            <a:spLocks noGrp="1"/>
          </p:cNvSpPr>
          <p:nvPr>
            <p:ph sz="quarter" idx="25"/>
          </p:nvPr>
        </p:nvSpPr>
        <p:spPr>
          <a:xfrm>
            <a:off x="5888038" y="3290888"/>
            <a:ext cx="5465762" cy="4143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3" name="Content Placeholder 32">
            <a:extLst>
              <a:ext uri="{FF2B5EF4-FFF2-40B4-BE49-F238E27FC236}">
                <a16:creationId xmlns:a16="http://schemas.microsoft.com/office/drawing/2014/main" id="{BB87311A-E2F7-4128-A98A-0A850D500E6C}"/>
              </a:ext>
            </a:extLst>
          </p:cNvPr>
          <p:cNvSpPr>
            <a:spLocks noGrp="1"/>
          </p:cNvSpPr>
          <p:nvPr>
            <p:ph sz="quarter" idx="26"/>
          </p:nvPr>
        </p:nvSpPr>
        <p:spPr>
          <a:xfrm>
            <a:off x="742950" y="38036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5" name="Content Placeholder 34">
            <a:extLst>
              <a:ext uri="{FF2B5EF4-FFF2-40B4-BE49-F238E27FC236}">
                <a16:creationId xmlns:a16="http://schemas.microsoft.com/office/drawing/2014/main" id="{21783DA2-E721-40A3-9508-30B9B3D763C3}"/>
              </a:ext>
            </a:extLst>
          </p:cNvPr>
          <p:cNvSpPr>
            <a:spLocks noGrp="1"/>
          </p:cNvSpPr>
          <p:nvPr>
            <p:ph sz="quarter" idx="27"/>
          </p:nvPr>
        </p:nvSpPr>
        <p:spPr>
          <a:xfrm>
            <a:off x="5888038" y="3803650"/>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7" name="Content Placeholder 36">
            <a:extLst>
              <a:ext uri="{FF2B5EF4-FFF2-40B4-BE49-F238E27FC236}">
                <a16:creationId xmlns:a16="http://schemas.microsoft.com/office/drawing/2014/main" id="{B0F2E1B1-D4CC-4B3B-AB96-1BCF735CCC7C}"/>
              </a:ext>
            </a:extLst>
          </p:cNvPr>
          <p:cNvSpPr>
            <a:spLocks noGrp="1"/>
          </p:cNvSpPr>
          <p:nvPr>
            <p:ph sz="quarter" idx="28"/>
          </p:nvPr>
        </p:nvSpPr>
        <p:spPr>
          <a:xfrm>
            <a:off x="742950" y="4289425"/>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39" name="Content Placeholder 38">
            <a:extLst>
              <a:ext uri="{FF2B5EF4-FFF2-40B4-BE49-F238E27FC236}">
                <a16:creationId xmlns:a16="http://schemas.microsoft.com/office/drawing/2014/main" id="{4FA5436A-A5BC-4BF2-BF06-696B80D92A23}"/>
              </a:ext>
            </a:extLst>
          </p:cNvPr>
          <p:cNvSpPr>
            <a:spLocks noGrp="1"/>
          </p:cNvSpPr>
          <p:nvPr>
            <p:ph sz="quarter" idx="29"/>
          </p:nvPr>
        </p:nvSpPr>
        <p:spPr>
          <a:xfrm>
            <a:off x="5888038" y="4289425"/>
            <a:ext cx="5465762" cy="42703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1" name="Content Placeholder 40">
            <a:extLst>
              <a:ext uri="{FF2B5EF4-FFF2-40B4-BE49-F238E27FC236}">
                <a16:creationId xmlns:a16="http://schemas.microsoft.com/office/drawing/2014/main" id="{4FB09C54-ACEC-453A-AB87-4A0AD241729B}"/>
              </a:ext>
            </a:extLst>
          </p:cNvPr>
          <p:cNvSpPr>
            <a:spLocks noGrp="1"/>
          </p:cNvSpPr>
          <p:nvPr>
            <p:ph sz="quarter" idx="30"/>
          </p:nvPr>
        </p:nvSpPr>
        <p:spPr>
          <a:xfrm>
            <a:off x="742950" y="4767739"/>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3" name="Content Placeholder 42">
            <a:extLst>
              <a:ext uri="{FF2B5EF4-FFF2-40B4-BE49-F238E27FC236}">
                <a16:creationId xmlns:a16="http://schemas.microsoft.com/office/drawing/2014/main" id="{20E2B60A-2603-44E8-AF44-B1DEACDC5272}"/>
              </a:ext>
            </a:extLst>
          </p:cNvPr>
          <p:cNvSpPr>
            <a:spLocks noGrp="1"/>
          </p:cNvSpPr>
          <p:nvPr>
            <p:ph sz="quarter" idx="31"/>
          </p:nvPr>
        </p:nvSpPr>
        <p:spPr>
          <a:xfrm>
            <a:off x="5888038" y="47672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5" name="Content Placeholder 44">
            <a:extLst>
              <a:ext uri="{FF2B5EF4-FFF2-40B4-BE49-F238E27FC236}">
                <a16:creationId xmlns:a16="http://schemas.microsoft.com/office/drawing/2014/main" id="{341024FB-C6EB-4EF4-BF27-B16736F6DE8B}"/>
              </a:ext>
            </a:extLst>
          </p:cNvPr>
          <p:cNvSpPr>
            <a:spLocks noGrp="1"/>
          </p:cNvSpPr>
          <p:nvPr>
            <p:ph sz="quarter" idx="32"/>
          </p:nvPr>
        </p:nvSpPr>
        <p:spPr>
          <a:xfrm>
            <a:off x="742950" y="5237163"/>
            <a:ext cx="5068190"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7" name="Content Placeholder 46">
            <a:extLst>
              <a:ext uri="{FF2B5EF4-FFF2-40B4-BE49-F238E27FC236}">
                <a16:creationId xmlns:a16="http://schemas.microsoft.com/office/drawing/2014/main" id="{9553A4ED-EAAC-4870-BDAE-346B467928FF}"/>
              </a:ext>
            </a:extLst>
          </p:cNvPr>
          <p:cNvSpPr>
            <a:spLocks noGrp="1"/>
          </p:cNvSpPr>
          <p:nvPr>
            <p:ph sz="quarter" idx="33"/>
          </p:nvPr>
        </p:nvSpPr>
        <p:spPr>
          <a:xfrm>
            <a:off x="5888038" y="5237163"/>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49" name="Content Placeholder 48">
            <a:extLst>
              <a:ext uri="{FF2B5EF4-FFF2-40B4-BE49-F238E27FC236}">
                <a16:creationId xmlns:a16="http://schemas.microsoft.com/office/drawing/2014/main" id="{198EE5D1-B514-46C0-A88C-57BBD3AFC134}"/>
              </a:ext>
            </a:extLst>
          </p:cNvPr>
          <p:cNvSpPr>
            <a:spLocks noGrp="1"/>
          </p:cNvSpPr>
          <p:nvPr>
            <p:ph sz="quarter" idx="34"/>
          </p:nvPr>
        </p:nvSpPr>
        <p:spPr>
          <a:xfrm>
            <a:off x="742950" y="5734050"/>
            <a:ext cx="5068888"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51" name="Content Placeholder 50">
            <a:extLst>
              <a:ext uri="{FF2B5EF4-FFF2-40B4-BE49-F238E27FC236}">
                <a16:creationId xmlns:a16="http://schemas.microsoft.com/office/drawing/2014/main" id="{0A47FD7D-7B84-4D0D-BB87-A92C363C0EDA}"/>
              </a:ext>
            </a:extLst>
          </p:cNvPr>
          <p:cNvSpPr>
            <a:spLocks noGrp="1"/>
          </p:cNvSpPr>
          <p:nvPr>
            <p:ph sz="quarter" idx="35"/>
          </p:nvPr>
        </p:nvSpPr>
        <p:spPr>
          <a:xfrm>
            <a:off x="5888038" y="5748338"/>
            <a:ext cx="5465762" cy="40957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179331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Sections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5" hasCustomPrompt="1"/>
          </p:nvPr>
        </p:nvSpPr>
        <p:spPr>
          <a:xfrm>
            <a:off x="743574" y="1290690"/>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11" name="Text Placeholder 5"/>
          <p:cNvSpPr>
            <a:spLocks noGrp="1"/>
          </p:cNvSpPr>
          <p:nvPr>
            <p:ph type="body" sz="quarter" idx="18" hasCustomPrompt="1"/>
          </p:nvPr>
        </p:nvSpPr>
        <p:spPr>
          <a:xfrm>
            <a:off x="743572" y="1737343"/>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9" name="Text Placeholder 5"/>
          <p:cNvSpPr>
            <a:spLocks noGrp="1"/>
          </p:cNvSpPr>
          <p:nvPr>
            <p:ph type="body" sz="quarter" idx="17" hasCustomPrompt="1"/>
          </p:nvPr>
        </p:nvSpPr>
        <p:spPr>
          <a:xfrm>
            <a:off x="743573" y="3389727"/>
            <a:ext cx="10711543" cy="348047"/>
          </a:xfrm>
        </p:spPr>
        <p:txBody>
          <a:bodyPr>
            <a:noAutofit/>
          </a:bodyPr>
          <a:lstStyle>
            <a:lvl1pPr marL="0" indent="0" algn="l">
              <a:buNone/>
              <a:defRPr sz="2400" b="1" i="0" baseline="0">
                <a:solidFill>
                  <a:srgbClr val="006298"/>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Section Header</a:t>
            </a:r>
          </a:p>
        </p:txBody>
      </p:sp>
      <p:sp>
        <p:nvSpPr>
          <p:cNvPr id="8" name="Text Placeholder 5"/>
          <p:cNvSpPr>
            <a:spLocks noGrp="1"/>
          </p:cNvSpPr>
          <p:nvPr>
            <p:ph type="body" sz="quarter" idx="16" hasCustomPrompt="1"/>
          </p:nvPr>
        </p:nvSpPr>
        <p:spPr>
          <a:xfrm>
            <a:off x="743572" y="3856204"/>
            <a:ext cx="10711543" cy="1462674"/>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a:t>
            </a:r>
          </a:p>
        </p:txBody>
      </p:sp>
      <p:sp>
        <p:nvSpPr>
          <p:cNvPr id="12" name="Footer">
            <a:extLst>
              <a:ext uri="{FF2B5EF4-FFF2-40B4-BE49-F238E27FC236}">
                <a16:creationId xmlns:a16="http://schemas.microsoft.com/office/drawing/2014/main" id="{6872197A-5F66-4DAD-9F4C-1701C1FDE15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936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Content Placeholder 2"/>
          <p:cNvSpPr>
            <a:spLocks noGrp="1"/>
          </p:cNvSpPr>
          <p:nvPr>
            <p:ph idx="1"/>
          </p:nvPr>
        </p:nvSpPr>
        <p:spPr>
          <a:xfrm>
            <a:off x="743576"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5084468" cy="3953578"/>
          </a:xfrm>
        </p:spPr>
        <p:txBody>
          <a:bodyPr>
            <a:normAutofit/>
          </a:bodyPr>
          <a:lstStyle>
            <a:lvl1pPr marL="228600" indent="-228600">
              <a:buClr>
                <a:srgbClr val="004A78"/>
              </a:buClr>
              <a:buFont typeface="Arial" charset="0"/>
              <a:buChar char="•"/>
              <a:defRPr sz="1800">
                <a:solidFill>
                  <a:srgbClr val="000000"/>
                </a:solidFill>
              </a:defRPr>
            </a:lvl1pPr>
            <a:lvl2pPr marL="685800" indent="-228600">
              <a:buClr>
                <a:srgbClr val="004A78"/>
              </a:buClr>
              <a:buFont typeface="Arial" charset="0"/>
              <a:buChar char="•"/>
              <a:defRPr sz="1800">
                <a:solidFill>
                  <a:srgbClr val="000000"/>
                </a:solidFill>
              </a:defRPr>
            </a:lvl2pPr>
            <a:lvl3pPr marL="1143000" indent="-228600">
              <a:buClr>
                <a:srgbClr val="004A78"/>
              </a:buClr>
              <a:buFont typeface="Arial" charset="0"/>
              <a:buChar char="•"/>
              <a:defRPr sz="1800">
                <a:solidFill>
                  <a:srgbClr val="000000"/>
                </a:solidFill>
              </a:defRPr>
            </a:lvl3pPr>
            <a:lvl4pPr marL="1600200" indent="-228600">
              <a:buClr>
                <a:srgbClr val="004A78"/>
              </a:buClr>
              <a:buFont typeface="Arial" charset="0"/>
              <a:buChar char="•"/>
              <a:defRPr sz="1800">
                <a:solidFill>
                  <a:srgbClr val="000000"/>
                </a:solidFill>
              </a:defRPr>
            </a:lvl4pPr>
            <a:lvl5pPr marL="2057400" indent="-228600">
              <a:buClr>
                <a:srgbClr val="004A78"/>
              </a:buClr>
              <a:buFont typeface="Arial" charset="0"/>
              <a:buChar cha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2" name="Content Placeholder 2"/>
          <p:cNvSpPr>
            <a:spLocks noGrp="1"/>
          </p:cNvSpPr>
          <p:nvPr>
            <p:ph idx="20"/>
          </p:nvPr>
        </p:nvSpPr>
        <p:spPr>
          <a:xfrm>
            <a:off x="6370651" y="1579015"/>
            <a:ext cx="5084468"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4" name="Text Placeholder 3"/>
          <p:cNvSpPr>
            <a:spLocks noGrp="1"/>
          </p:cNvSpPr>
          <p:nvPr>
            <p:ph type="body" sz="quarter" idx="18" hasCustomPrompt="1"/>
          </p:nvPr>
        </p:nvSpPr>
        <p:spPr>
          <a:xfrm>
            <a:off x="6370651" y="2202774"/>
            <a:ext cx="5084468" cy="3953578"/>
          </a:xfrm>
        </p:spPr>
        <p:txBody>
          <a:bodyPr>
            <a:normAutofit/>
          </a:bodyPr>
          <a:lstStyle>
            <a:lvl1pPr>
              <a:buClr>
                <a:srgbClr val="004A78"/>
              </a:buClr>
              <a:defRPr sz="1800">
                <a:solidFill>
                  <a:srgbClr val="000000"/>
                </a:solidFill>
              </a:defRPr>
            </a:lvl1pPr>
            <a:lvl2pPr marL="685800" indent="-228600">
              <a:buClr>
                <a:srgbClr val="004A78"/>
              </a:buClr>
              <a:buFontTx/>
              <a:buChar char="‒"/>
              <a:defRPr sz="1800">
                <a:solidFill>
                  <a:srgbClr val="000000"/>
                </a:solidFill>
              </a:defRPr>
            </a:lvl2pPr>
            <a:lvl3pPr>
              <a:buClr>
                <a:srgbClr val="004A78"/>
              </a:buClr>
              <a:defRPr sz="1800">
                <a:solidFill>
                  <a:srgbClr val="000000"/>
                </a:solidFill>
              </a:defRPr>
            </a:lvl3pPr>
            <a:lvl4pPr>
              <a:buClr>
                <a:srgbClr val="004A78"/>
              </a:buClr>
              <a:defRPr sz="1800">
                <a:solidFill>
                  <a:srgbClr val="000000"/>
                </a:solidFill>
              </a:defRPr>
            </a:lvl4pPr>
            <a:lvl5pPr>
              <a:buClr>
                <a:srgbClr val="004A78"/>
              </a:buClr>
              <a:defRPr sz="1800">
                <a:solidFill>
                  <a:srgbClr val="000000"/>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p>
          <a:p>
            <a:pPr lvl="0"/>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 Massa </a:t>
            </a:r>
            <a:r>
              <a:rPr lang="en-US" dirty="0" err="1"/>
              <a:t>tempor</a:t>
            </a:r>
            <a:r>
              <a:rPr lang="en-US" dirty="0"/>
              <a:t> </a:t>
            </a:r>
            <a:r>
              <a:rPr lang="en-US" dirty="0" err="1"/>
              <a:t>nec</a:t>
            </a:r>
            <a:r>
              <a:rPr lang="en-US" dirty="0"/>
              <a:t> </a:t>
            </a:r>
            <a:r>
              <a:rPr lang="en-US" dirty="0" err="1"/>
              <a:t>feugiat</a:t>
            </a:r>
            <a:r>
              <a:rPr lang="en-US" dirty="0"/>
              <a:t> </a:t>
            </a:r>
            <a:r>
              <a:rPr lang="en-US" dirty="0" err="1"/>
              <a:t>nisl</a:t>
            </a:r>
            <a:r>
              <a:rPr lang="en-US" dirty="0"/>
              <a:t> </a:t>
            </a:r>
            <a:r>
              <a:rPr lang="en-US" dirty="0" err="1"/>
              <a:t>pretium</a:t>
            </a:r>
            <a:r>
              <a:rPr lang="en-US" dirty="0"/>
              <a:t> </a:t>
            </a:r>
            <a:r>
              <a:rPr lang="en-US" dirty="0" err="1"/>
              <a:t>fusce</a:t>
            </a:r>
            <a:r>
              <a:rPr lang="en-US" dirty="0"/>
              <a:t> id </a:t>
            </a:r>
            <a:r>
              <a:rPr lang="en-US" dirty="0" err="1"/>
              <a:t>velit</a:t>
            </a:r>
            <a:r>
              <a:rPr lang="en-US" dirty="0"/>
              <a:t>. </a:t>
            </a:r>
          </a:p>
          <a:p>
            <a:pPr lvl="0"/>
            <a:r>
              <a:rPr lang="en-US" dirty="0" err="1"/>
              <a:t>Amet</a:t>
            </a:r>
            <a:r>
              <a:rPr lang="en-US" dirty="0"/>
              <a:t> </a:t>
            </a:r>
            <a:r>
              <a:rPr lang="en-US" dirty="0" err="1"/>
              <a:t>est</a:t>
            </a:r>
            <a:r>
              <a:rPr lang="en-US" dirty="0"/>
              <a:t> </a:t>
            </a:r>
            <a:r>
              <a:rPr lang="en-US" dirty="0" err="1"/>
              <a:t>placerat</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In </a:t>
            </a:r>
            <a:r>
              <a:rPr lang="en-US" dirty="0" err="1"/>
              <a:t>egestas</a:t>
            </a:r>
            <a:r>
              <a:rPr lang="en-US" dirty="0"/>
              <a:t> </a:t>
            </a:r>
            <a:r>
              <a:rPr lang="en-US" dirty="0" err="1"/>
              <a:t>erat</a:t>
            </a:r>
            <a:r>
              <a:rPr lang="en-US" dirty="0"/>
              <a:t> </a:t>
            </a:r>
            <a:r>
              <a:rPr lang="en-US" dirty="0" err="1"/>
              <a:t>imperdiet</a:t>
            </a:r>
            <a:r>
              <a:rPr lang="en-US" dirty="0"/>
              <a:t> </a:t>
            </a:r>
            <a:r>
              <a:rPr lang="en-US" dirty="0" err="1"/>
              <a:t>sed</a:t>
            </a:r>
            <a:r>
              <a:rPr lang="en-US" dirty="0"/>
              <a:t> </a:t>
            </a:r>
            <a:r>
              <a:rPr lang="en-US" dirty="0" err="1"/>
              <a:t>euismod</a:t>
            </a:r>
            <a:r>
              <a:rPr lang="en-US" dirty="0"/>
              <a:t> nisi porta lorem. </a:t>
            </a:r>
            <a:r>
              <a:rPr lang="en-US" dirty="0" err="1"/>
              <a:t>Fermentum</a:t>
            </a:r>
            <a:r>
              <a:rPr lang="en-US" dirty="0"/>
              <a:t> et </a:t>
            </a:r>
            <a:r>
              <a:rPr lang="en-US" dirty="0" err="1"/>
              <a:t>sollicitudin</a:t>
            </a:r>
            <a:r>
              <a:rPr lang="en-US" dirty="0"/>
              <a:t> ac </a:t>
            </a:r>
            <a:r>
              <a:rPr lang="en-US" dirty="0" err="1"/>
              <a:t>orci</a:t>
            </a:r>
            <a:r>
              <a:rPr lang="en-US" dirty="0"/>
              <a:t> </a:t>
            </a:r>
            <a:r>
              <a:rPr lang="en-US" dirty="0" err="1"/>
              <a:t>phasellus</a:t>
            </a:r>
            <a:r>
              <a:rPr lang="en-US" dirty="0"/>
              <a:t> </a:t>
            </a:r>
            <a:r>
              <a:rPr lang="en-US" dirty="0" err="1"/>
              <a:t>egestas</a:t>
            </a:r>
            <a:r>
              <a:rPr lang="en-US" dirty="0"/>
              <a:t> </a:t>
            </a:r>
            <a:r>
              <a:rPr lang="en-US" dirty="0" err="1"/>
              <a:t>tellus</a:t>
            </a:r>
            <a:r>
              <a:rPr lang="en-US" dirty="0"/>
              <a:t> </a:t>
            </a:r>
            <a:r>
              <a:rPr lang="en-US" dirty="0" err="1"/>
              <a:t>rutrum</a:t>
            </a:r>
            <a:r>
              <a:rPr lang="en-US" dirty="0"/>
              <a:t> </a:t>
            </a:r>
            <a:r>
              <a:rPr lang="en-US" dirty="0" err="1"/>
              <a:t>tellus</a:t>
            </a:r>
            <a:r>
              <a:rPr lang="en-US" dirty="0"/>
              <a:t>. </a:t>
            </a:r>
            <a:r>
              <a:rPr lang="en-US" dirty="0" err="1"/>
              <a:t>Nec</a:t>
            </a:r>
            <a:r>
              <a:rPr lang="en-US" dirty="0"/>
              <a:t> dui </a:t>
            </a:r>
            <a:r>
              <a:rPr lang="en-US" dirty="0" err="1"/>
              <a:t>nunc</a:t>
            </a:r>
            <a:r>
              <a:rPr lang="en-US" dirty="0"/>
              <a:t> </a:t>
            </a:r>
            <a:r>
              <a:rPr lang="en-US" dirty="0" err="1"/>
              <a:t>mattis</a:t>
            </a:r>
            <a:r>
              <a:rPr lang="en-US" dirty="0"/>
              <a:t> </a:t>
            </a:r>
            <a:r>
              <a:rPr lang="en-US" dirty="0" err="1"/>
              <a:t>enim</a:t>
            </a:r>
            <a:r>
              <a:rPr lang="en-US" dirty="0"/>
              <a:t>. </a:t>
            </a:r>
            <a:r>
              <a:rPr lang="en-US" dirty="0" err="1"/>
              <a:t>Nisl</a:t>
            </a:r>
            <a:r>
              <a:rPr lang="en-US" dirty="0"/>
              <a:t> </a:t>
            </a:r>
            <a:r>
              <a:rPr lang="en-US" dirty="0" err="1"/>
              <a:t>condimentum</a:t>
            </a:r>
            <a:r>
              <a:rPr lang="en-US" dirty="0"/>
              <a:t> id </a:t>
            </a:r>
            <a:r>
              <a:rPr lang="en-US" dirty="0" err="1"/>
              <a:t>venenatis</a:t>
            </a:r>
            <a:r>
              <a:rPr lang="en-US" dirty="0"/>
              <a:t> a </a:t>
            </a:r>
            <a:r>
              <a:rPr lang="en-US" dirty="0" err="1"/>
              <a:t>condimentum</a:t>
            </a:r>
            <a:r>
              <a:rPr lang="en-US" dirty="0"/>
              <a:t>. Non </a:t>
            </a:r>
            <a:r>
              <a:rPr lang="en-US" dirty="0" err="1"/>
              <a:t>enim</a:t>
            </a:r>
            <a:r>
              <a:rPr lang="en-US" dirty="0"/>
              <a:t> </a:t>
            </a:r>
            <a:r>
              <a:rPr lang="en-US" dirty="0" err="1"/>
              <a:t>praesent</a:t>
            </a:r>
            <a:r>
              <a:rPr lang="en-US" dirty="0"/>
              <a:t> </a:t>
            </a:r>
            <a:r>
              <a:rPr lang="en-US" dirty="0" err="1"/>
              <a:t>elementum</a:t>
            </a:r>
            <a:r>
              <a:rPr lang="en-US" dirty="0"/>
              <a:t> </a:t>
            </a:r>
            <a:r>
              <a:rPr lang="en-US" dirty="0" err="1"/>
              <a:t>facilisis</a:t>
            </a:r>
            <a:r>
              <a:rPr lang="en-US" dirty="0"/>
              <a:t> </a:t>
            </a:r>
            <a:r>
              <a:rPr lang="en-US" dirty="0" err="1"/>
              <a:t>leo</a:t>
            </a:r>
            <a:r>
              <a:rPr lang="en-US" dirty="0"/>
              <a:t> </a:t>
            </a:r>
            <a:r>
              <a:rPr lang="en-US" dirty="0" err="1"/>
              <a:t>vel</a:t>
            </a:r>
            <a:r>
              <a:rPr lang="en-US" dirty="0"/>
              <a:t> </a:t>
            </a:r>
            <a:r>
              <a:rPr lang="en-US" dirty="0" err="1"/>
              <a:t>fringilla</a:t>
            </a:r>
            <a:r>
              <a:rPr lang="en-US" dirty="0"/>
              <a:t> </a:t>
            </a:r>
            <a:r>
              <a:rPr lang="en-US" dirty="0" err="1"/>
              <a:t>est</a:t>
            </a:r>
            <a:r>
              <a:rPr lang="en-US" dirty="0"/>
              <a:t> </a:t>
            </a:r>
            <a:r>
              <a:rPr lang="en-US" dirty="0" err="1"/>
              <a:t>ullamcorper</a:t>
            </a:r>
            <a:r>
              <a:rPr lang="en-US" dirty="0"/>
              <a:t>.</a:t>
            </a:r>
          </a:p>
        </p:txBody>
      </p:sp>
      <p:sp>
        <p:nvSpPr>
          <p:cNvPr id="11" name="Footer">
            <a:extLst>
              <a:ext uri="{FF2B5EF4-FFF2-40B4-BE49-F238E27FC236}">
                <a16:creationId xmlns:a16="http://schemas.microsoft.com/office/drawing/2014/main" id="{694E3234-AD4D-4528-A4C2-DA3F46C01FE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759007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4" name="Content Placeholder 2"/>
          <p:cNvSpPr>
            <a:spLocks noGrp="1"/>
          </p:cNvSpPr>
          <p:nvPr>
            <p:ph idx="1"/>
          </p:nvPr>
        </p:nvSpPr>
        <p:spPr>
          <a:xfrm>
            <a:off x="743576"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4" name="Text Placeholder 3"/>
          <p:cNvSpPr>
            <a:spLocks noGrp="1"/>
          </p:cNvSpPr>
          <p:nvPr>
            <p:ph type="body" sz="quarter" idx="15" hasCustomPrompt="1"/>
          </p:nvPr>
        </p:nvSpPr>
        <p:spPr>
          <a:xfrm>
            <a:off x="743576"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9" name="Content Placeholder 2"/>
          <p:cNvSpPr>
            <a:spLocks noGrp="1"/>
          </p:cNvSpPr>
          <p:nvPr>
            <p:ph idx="22"/>
          </p:nvPr>
        </p:nvSpPr>
        <p:spPr>
          <a:xfrm>
            <a:off x="4445799"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16" name="Text Placeholder 3"/>
          <p:cNvSpPr>
            <a:spLocks noGrp="1"/>
          </p:cNvSpPr>
          <p:nvPr>
            <p:ph type="body" sz="quarter" idx="18" hasCustomPrompt="1"/>
          </p:nvPr>
        </p:nvSpPr>
        <p:spPr>
          <a:xfrm>
            <a:off x="4445799"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23" name="Content Placeholder 2"/>
          <p:cNvSpPr>
            <a:spLocks noGrp="1"/>
          </p:cNvSpPr>
          <p:nvPr>
            <p:ph idx="23"/>
          </p:nvPr>
        </p:nvSpPr>
        <p:spPr>
          <a:xfrm>
            <a:off x="8145953" y="1579015"/>
            <a:ext cx="3300402" cy="492443"/>
          </a:xfrm>
          <a:solidFill>
            <a:schemeClr val="bg1"/>
          </a:solidFill>
          <a:effectLst>
            <a:outerShdw dist="12700" dir="5400000" algn="t" rotWithShape="0">
              <a:prstClr val="black"/>
            </a:outerShdw>
          </a:effectLst>
        </p:spPr>
        <p:txBody>
          <a:bodyPr tIns="91440" bIns="91440" rtlCol="0" anchor="b">
            <a:spAutoFit/>
          </a:bodyPr>
          <a:lstStyle>
            <a:lvl1pPr marL="0" indent="0" algn="ctr">
              <a:lnSpc>
                <a:spcPct val="100000"/>
              </a:lnSpc>
              <a:spcBef>
                <a:spcPts val="0"/>
              </a:spcBef>
              <a:buNone/>
              <a:defRPr lang="en-US" sz="2000" b="1" smtClean="0">
                <a:solidFill>
                  <a:srgbClr val="006298"/>
                </a:solidFill>
              </a:defRPr>
            </a:lvl1pPr>
            <a:lvl2pPr>
              <a:defRPr lang="en-US" smtClean="0">
                <a:solidFill>
                  <a:schemeClr val="tx1"/>
                </a:solidFill>
              </a:defRPr>
            </a:lvl2pPr>
            <a:lvl3pPr>
              <a:defRPr lang="en-US" smtClean="0">
                <a:solidFill>
                  <a:schemeClr val="tx1"/>
                </a:solidFill>
              </a:defRPr>
            </a:lvl3pPr>
          </a:lstStyle>
          <a:p>
            <a:pPr lvl="0"/>
            <a:r>
              <a:rPr lang="en-US"/>
              <a:t>Edit Master text styles</a:t>
            </a:r>
          </a:p>
        </p:txBody>
      </p:sp>
      <p:sp>
        <p:nvSpPr>
          <p:cNvPr id="20" name="Text Placeholder 3"/>
          <p:cNvSpPr>
            <a:spLocks noGrp="1"/>
          </p:cNvSpPr>
          <p:nvPr>
            <p:ph type="body" sz="quarter" idx="20" hasCustomPrompt="1"/>
          </p:nvPr>
        </p:nvSpPr>
        <p:spPr>
          <a:xfrm>
            <a:off x="8154717" y="2202774"/>
            <a:ext cx="3300402" cy="3953578"/>
          </a:xfrm>
        </p:spPr>
        <p:txBody>
          <a:bodyPr>
            <a:normAutofit/>
          </a:bodyPr>
          <a:lstStyle>
            <a:lvl1pPr>
              <a:buClr>
                <a:srgbClr val="004A78"/>
              </a:buClr>
              <a:defRPr sz="1800">
                <a:solidFill>
                  <a:srgbClr val="000000"/>
                </a:solidFill>
              </a:defRPr>
            </a:lvl1pPr>
            <a:lvl2pPr marL="685800" indent="-228600">
              <a:buFontTx/>
              <a:buChar char="‒"/>
              <a:defRPr sz="1800"/>
            </a:lvl2pPr>
            <a:lvl3pPr>
              <a:defRPr sz="1800"/>
            </a:lvl3pPr>
            <a:lvl4pPr>
              <a:defRPr sz="1800"/>
            </a:lvl4pPr>
            <a:lvl5pPr>
              <a:defRPr sz="18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Viverra</a:t>
            </a:r>
            <a:r>
              <a:rPr lang="en-US" dirty="0"/>
              <a:t> vitae </a:t>
            </a:r>
            <a:r>
              <a:rPr lang="en-US" dirty="0" err="1"/>
              <a:t>congue</a:t>
            </a:r>
            <a:r>
              <a:rPr lang="en-US" dirty="0"/>
              <a:t> </a:t>
            </a:r>
            <a:r>
              <a:rPr lang="en-US" dirty="0" err="1"/>
              <a:t>eu</a:t>
            </a:r>
            <a:r>
              <a:rPr lang="en-US" dirty="0"/>
              <a:t> </a:t>
            </a:r>
            <a:r>
              <a:rPr lang="en-US" dirty="0" err="1"/>
              <a:t>consequat</a:t>
            </a:r>
            <a:r>
              <a:rPr lang="en-US" dirty="0"/>
              <a:t> ac </a:t>
            </a:r>
            <a:r>
              <a:rPr lang="en-US" dirty="0" err="1"/>
              <a:t>felis</a:t>
            </a:r>
            <a:r>
              <a:rPr lang="en-US" dirty="0"/>
              <a:t> </a:t>
            </a:r>
            <a:r>
              <a:rPr lang="en-US" dirty="0" err="1"/>
              <a:t>donec</a:t>
            </a:r>
            <a:r>
              <a:rPr lang="en-US" dirty="0"/>
              <a:t> et. </a:t>
            </a:r>
            <a:r>
              <a:rPr lang="en-US" dirty="0" err="1"/>
              <a:t>Magnis</a:t>
            </a:r>
            <a:r>
              <a:rPr lang="en-US" dirty="0"/>
              <a:t> dis parturient </a:t>
            </a:r>
            <a:r>
              <a:rPr lang="en-US" dirty="0" err="1"/>
              <a:t>montes</a:t>
            </a:r>
            <a:r>
              <a:rPr lang="en-US" dirty="0"/>
              <a:t> </a:t>
            </a:r>
            <a:r>
              <a:rPr lang="en-US" dirty="0" err="1"/>
              <a:t>nascetur</a:t>
            </a:r>
            <a:r>
              <a:rPr lang="en-US" dirty="0"/>
              <a:t>.</a:t>
            </a:r>
          </a:p>
        </p:txBody>
      </p:sp>
      <p:sp>
        <p:nvSpPr>
          <p:cNvPr id="12" name="Footer">
            <a:extLst>
              <a:ext uri="{FF2B5EF4-FFF2-40B4-BE49-F238E27FC236}">
                <a16:creationId xmlns:a16="http://schemas.microsoft.com/office/drawing/2014/main" id="{DB037D71-F15B-4916-BD4A-D6A5275B7CF9}"/>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7184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with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Text Placeholder 1"/>
          <p:cNvSpPr>
            <a:spLocks noGrp="1"/>
          </p:cNvSpPr>
          <p:nvPr>
            <p:ph type="body" sz="quarter" idx="15" hasCustomPrompt="1"/>
          </p:nvPr>
        </p:nvSpPr>
        <p:spPr>
          <a:xfrm>
            <a:off x="743576" y="1289684"/>
            <a:ext cx="10711543" cy="2750053"/>
          </a:xfrm>
        </p:spPr>
        <p:txBody>
          <a:bodyPr>
            <a:noAutofit/>
          </a:bodyPr>
          <a:lstStyle>
            <a:lvl1pPr marL="0" indent="0" algn="l">
              <a:buNone/>
              <a:defRPr sz="24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Text Placeholder 2"/>
          <p:cNvSpPr>
            <a:spLocks noGrp="1"/>
          </p:cNvSpPr>
          <p:nvPr>
            <p:ph type="body" sz="quarter" idx="16" hasCustomPrompt="1"/>
          </p:nvPr>
        </p:nvSpPr>
        <p:spPr>
          <a:xfrm>
            <a:off x="740228" y="4846655"/>
            <a:ext cx="10711543" cy="8255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CE0666C7-44DC-46D0-8502-416489CF38FD}"/>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748055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and Caption">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0"/>
          </p:nvPr>
        </p:nvSpPr>
        <p:spPr>
          <a:xfrm>
            <a:off x="733118" y="1619557"/>
            <a:ext cx="6477000" cy="4259263"/>
          </a:xfrm>
        </p:spPr>
        <p:txBody>
          <a:bodyPr/>
          <a:lstStyle/>
          <a:p>
            <a:r>
              <a:rPr lang="en-US"/>
              <a:t>Click icon to add picture</a:t>
            </a:r>
          </a:p>
        </p:txBody>
      </p:sp>
      <p:sp>
        <p:nvSpPr>
          <p:cNvPr id="10" name="Text Placeholder 9"/>
          <p:cNvSpPr>
            <a:spLocks noGrp="1"/>
          </p:cNvSpPr>
          <p:nvPr>
            <p:ph type="body" sz="quarter" idx="11" hasCustomPrompt="1"/>
          </p:nvPr>
        </p:nvSpPr>
        <p:spPr>
          <a:xfrm>
            <a:off x="7478972" y="4070657"/>
            <a:ext cx="3976406" cy="1808163"/>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1800">
                <a:solidFill>
                  <a:srgbClr val="006298"/>
                </a:solidFill>
                <a:latin typeface="Arial" panose="020B0604020202020204" pitchFamily="34" charset="0"/>
                <a:cs typeface="Arial" panose="020B060402020202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Click to add caption to accompany content. Lorem ipsum dolor sit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amet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consectetur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adipiscing</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elit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sed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do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eiusmod</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tempor</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incididunt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ut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labore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dolore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magna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aliqua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Viverra</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vitae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congue</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eu</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consequat</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ac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felis</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a:t>
            </a:r>
            <a:r>
              <a:rPr kumimoji="0" lang="en-US" sz="1800" b="0" i="0" u="none" strike="noStrike" kern="1200" cap="none" spc="0" normalizeH="0" baseline="0" noProof="0" dirty="0" err="1">
                <a:ln>
                  <a:noFill/>
                </a:ln>
                <a:solidFill>
                  <a:srgbClr val="006298"/>
                </a:solidFill>
                <a:effectLst/>
                <a:uLnTx/>
                <a:uFillTx/>
                <a:latin typeface="Arial" charset="0"/>
                <a:ea typeface="Arial" charset="0"/>
                <a:cs typeface="Arial" charset="0"/>
              </a:rPr>
              <a:t>donec</a:t>
            </a:r>
            <a:r>
              <a:rPr kumimoji="0" lang="en-US" sz="1800" b="0" i="0" u="none" strike="noStrike" kern="1200" cap="none" spc="0" normalizeH="0" baseline="0" noProof="0" dirty="0">
                <a:ln>
                  <a:noFill/>
                </a:ln>
                <a:solidFill>
                  <a:srgbClr val="006298"/>
                </a:solidFill>
                <a:effectLst/>
                <a:uLnTx/>
                <a:uFillTx/>
                <a:latin typeface="Arial" charset="0"/>
                <a:ea typeface="Arial" charset="0"/>
                <a:cs typeface="Arial" charset="0"/>
              </a:rPr>
              <a:t> et.</a:t>
            </a:r>
          </a:p>
        </p:txBody>
      </p:sp>
      <p:sp>
        <p:nvSpPr>
          <p:cNvPr id="8" name="Footer">
            <a:extLst>
              <a:ext uri="{FF2B5EF4-FFF2-40B4-BE49-F238E27FC236}">
                <a16:creationId xmlns:a16="http://schemas.microsoft.com/office/drawing/2014/main" id="{7D83E464-63F2-44CB-A18F-6B8C11A07F2F}"/>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7119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ullet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1600" indent="-291600">
              <a:buClr>
                <a:srgbClr val="004A78"/>
              </a:buClr>
              <a:buFont typeface="Arial" charset="0"/>
              <a:buChar char="•"/>
              <a:defRPr sz="200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42BDCD45-3D4F-477E-B84A-2FDCEEDABC8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05811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402336" indent="-402336">
              <a:buClr>
                <a:srgbClr val="004A78"/>
              </a:buClr>
              <a:buFont typeface="+mj-lt"/>
              <a:buAutoNum type="arabicPeriod"/>
              <a:defRPr sz="2400" baseline="0">
                <a:solidFill>
                  <a:srgbClr val="000000"/>
                </a:solidFill>
              </a:defRPr>
            </a:lvl1pPr>
            <a:lvl2pPr marL="685800" marR="0" indent="-228600" algn="l" defTabSz="914400" rtl="0" eaLnBrk="1" fontAlgn="base" latinLnBrk="0" hangingPunct="1">
              <a:lnSpc>
                <a:spcPct val="90000"/>
              </a:lnSpc>
              <a:spcBef>
                <a:spcPts val="500"/>
              </a:spcBef>
              <a:spcAft>
                <a:spcPct val="0"/>
              </a:spcAft>
              <a:buClr>
                <a:srgbClr val="FF6300"/>
              </a:buClr>
              <a:buSzTx/>
              <a:buFont typeface="Arial" charset="0"/>
              <a:buChar char="•"/>
              <a:tabLst/>
              <a:defRPr sz="2000" baseline="0"/>
            </a:lvl2pPr>
            <a:lvl3pPr marL="1143000" indent="-228600">
              <a:buClr>
                <a:srgbClr val="000000"/>
              </a:buClr>
              <a:buFont typeface="Arial" charset="0"/>
              <a:buChar char="•"/>
              <a:defRPr sz="2000"/>
            </a:lvl3pPr>
            <a:lvl4pPr marL="1600200" indent="-228600">
              <a:buClr>
                <a:srgbClr val="000000"/>
              </a:buClr>
              <a:buSzPct val="50000"/>
              <a:buFont typeface="LucidaGrande" charset="0"/>
              <a:buChar char="▶"/>
              <a:defRPr sz="2000"/>
            </a:lvl4pPr>
            <a:lvl5pPr marL="2057400" indent="-228600">
              <a:buClr>
                <a:srgbClr val="000000"/>
              </a:buClr>
              <a:buFont typeface="Helvetica" charset="0"/>
              <a:buChar char="⁃"/>
              <a:defRPr sz="2000"/>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a:t>
            </a:r>
          </a:p>
          <a:p>
            <a:pPr lvl="0"/>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a:t>
            </a:r>
          </a:p>
          <a:p>
            <a:pPr lvl="0"/>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a:t>
            </a:r>
          </a:p>
          <a:p>
            <a:pPr lvl="0"/>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a:t>
            </a:r>
          </a:p>
          <a:p>
            <a:pPr lvl="0"/>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a:t>
            </a:r>
          </a:p>
          <a:p>
            <a:pPr lvl="0"/>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7" name="Footer">
            <a:extLst>
              <a:ext uri="{FF2B5EF4-FFF2-40B4-BE49-F238E27FC236}">
                <a16:creationId xmlns:a16="http://schemas.microsoft.com/office/drawing/2014/main" id="{06F9C0B9-1D2A-4924-8C84-F38418E97EE1}"/>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342647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12" name="Text Placeholder 11"/>
          <p:cNvSpPr>
            <a:spLocks noGrp="1"/>
          </p:cNvSpPr>
          <p:nvPr>
            <p:ph type="body" sz="quarter" idx="17" hasCustomPrompt="1"/>
          </p:nvPr>
        </p:nvSpPr>
        <p:spPr>
          <a:xfrm>
            <a:off x="743576" y="1289304"/>
            <a:ext cx="10711543" cy="4394200"/>
          </a:xfrm>
        </p:spPr>
        <p:txBody>
          <a:bodyPr>
            <a:normAutofit/>
          </a:bodyPr>
          <a:lstStyle>
            <a:lvl1pPr marL="292608" indent="-292608">
              <a:buClr>
                <a:srgbClr val="004A78"/>
              </a:buClr>
              <a:buFont typeface="Arial" charset="0"/>
              <a:buChar char="•"/>
              <a:defRPr sz="2400" baseline="0">
                <a:solidFill>
                  <a:srgbClr val="000000"/>
                </a:solidFill>
              </a:defRPr>
            </a:lvl1pPr>
            <a:lvl2pPr marL="621792" marR="0" indent="-320040" algn="l" defTabSz="914400" rtl="0" eaLnBrk="1" fontAlgn="base" latinLnBrk="0" hangingPunct="1">
              <a:lnSpc>
                <a:spcPct val="90000"/>
              </a:lnSpc>
              <a:spcBef>
                <a:spcPts val="1000"/>
              </a:spcBef>
              <a:spcAft>
                <a:spcPct val="0"/>
              </a:spcAft>
              <a:buClr>
                <a:srgbClr val="004A78"/>
              </a:buClr>
              <a:buSzTx/>
              <a:buFont typeface="Courier New" panose="02070309020205020404" pitchFamily="49" charset="0"/>
              <a:buChar char="o"/>
              <a:tabLst/>
              <a:defRPr sz="2200" baseline="0">
                <a:solidFill>
                  <a:srgbClr val="000000"/>
                </a:solidFill>
              </a:defRPr>
            </a:lvl2pPr>
            <a:lvl3pPr marL="1124712" indent="-320040">
              <a:spcBef>
                <a:spcPts val="1000"/>
              </a:spcBef>
              <a:buClr>
                <a:srgbClr val="004A78"/>
              </a:buClr>
              <a:buFont typeface="Arial" charset="0"/>
              <a:buChar char="•"/>
              <a:defRPr sz="2000" baseline="0">
                <a:solidFill>
                  <a:srgbClr val="000000"/>
                </a:solidFill>
              </a:defRPr>
            </a:lvl3pPr>
            <a:lvl4pPr marL="1600200" indent="-228600">
              <a:buClr>
                <a:srgbClr val="004A78"/>
              </a:buClr>
              <a:buSzPct val="100000"/>
              <a:buFont typeface="Courier New" panose="02070309020205020404" pitchFamily="49" charset="0"/>
              <a:buChar char="o"/>
              <a:defRPr sz="1800" baseline="0">
                <a:solidFill>
                  <a:srgbClr val="000000"/>
                </a:solidFill>
              </a:defRPr>
            </a:lvl4pPr>
            <a:lvl5pPr marL="2057400" indent="-228600">
              <a:buClr>
                <a:srgbClr val="004A78"/>
              </a:buClr>
              <a:buFont typeface="Arial" panose="020B0604020202020204" pitchFamily="34" charset="0"/>
              <a:buChar char="•"/>
              <a:defRPr sz="1600" baseline="0">
                <a:solidFill>
                  <a:srgbClr val="000000"/>
                </a:solidFill>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a:extLst>
              <a:ext uri="{FF2B5EF4-FFF2-40B4-BE49-F238E27FC236}">
                <a16:creationId xmlns:a16="http://schemas.microsoft.com/office/drawing/2014/main" id="{4EBBE058-3799-4D76-BFA7-EF433BADB4A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charset="0"/>
                <a:ea typeface="+mn-ea"/>
                <a:cs typeface="+mn-cs"/>
              </a:rPr>
              <a:t>Carey/Pinard/Shaffer/Shellman/Vodnik</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Office 365</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&amp; Office 2019, 1</a:t>
            </a:r>
            <a:r>
              <a:rPr kumimoji="0" lang="en-US" sz="1000" b="0" i="0" u="none" strike="noStrike" kern="1200" cap="none" spc="0" normalizeH="0" baseline="30000" noProof="0" dirty="0">
                <a:ln>
                  <a:noFill/>
                </a:ln>
                <a:solidFill>
                  <a:srgbClr val="004A78"/>
                </a:solidFill>
                <a:effectLst/>
                <a:uLnTx/>
                <a:uFillTx/>
                <a:latin typeface="arial" charset="0"/>
                <a:ea typeface="+mn-ea"/>
                <a:cs typeface="+mn-cs"/>
              </a:rPr>
              <a:t>st</a:t>
            </a:r>
            <a:r>
              <a:rPr kumimoji="0" lang="en-US" sz="1000" b="0" i="0" u="none" strike="noStrike" kern="1200" cap="none" spc="0" normalizeH="0" baseline="0" noProof="0" dirty="0">
                <a:ln>
                  <a:noFill/>
                </a:ln>
                <a:solidFill>
                  <a:srgbClr val="004A78"/>
                </a:solidFill>
                <a:effectLst/>
                <a:uLnTx/>
                <a:uFillTx/>
                <a:latin typeface="arial" charset="0"/>
                <a:ea typeface="+mn-ea"/>
                <a:cs typeface="+mn-cs"/>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15173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Table Placeholder 4"/>
          <p:cNvSpPr>
            <a:spLocks noGrp="1"/>
          </p:cNvSpPr>
          <p:nvPr>
            <p:ph type="tbl" sz="quarter" idx="10"/>
          </p:nvPr>
        </p:nvSpPr>
        <p:spPr>
          <a:xfrm>
            <a:off x="1895522" y="2019868"/>
            <a:ext cx="8128000" cy="3380095"/>
          </a:xfrm>
        </p:spPr>
        <p:txBody>
          <a:bodyPr/>
          <a:lstStyle/>
          <a:p>
            <a:r>
              <a:rPr lang="en-US"/>
              <a:t>Click icon to add table</a:t>
            </a:r>
          </a:p>
        </p:txBody>
      </p:sp>
      <p:sp>
        <p:nvSpPr>
          <p:cNvPr id="6" name="Footer"/>
          <p:cNvSpPr txBox="1"/>
          <p:nvPr userDrawn="1"/>
        </p:nvSpPr>
        <p:spPr>
          <a:xfrm>
            <a:off x="3007866" y="6323299"/>
            <a:ext cx="8956009" cy="477054"/>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4A78"/>
                </a:solidFill>
                <a:effectLst/>
                <a:uLnTx/>
                <a:uFillTx/>
                <a:latin typeface="arial" charset="0"/>
                <a:ea typeface="+mn-ea"/>
                <a:cs typeface="+mn-cs"/>
              </a:rPr>
              <a:t>[Author Name], [Book Title], [#] Edition. © [Insert Year]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64034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1274574" y="2193424"/>
            <a:ext cx="9642852" cy="618014"/>
          </a:xfrm>
        </p:spPr>
        <p:txBody>
          <a:bodyPr anchor="b">
            <a:noAutofit/>
          </a:bodyPr>
          <a:lstStyle>
            <a:lvl1pPr marL="0" indent="0" algn="ctr">
              <a:buNone/>
              <a:defRPr sz="50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838200" y="3096122"/>
            <a:ext cx="105156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8381741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
        <p:nvSpPr>
          <p:cNvPr id="4" name="Content Placeholder 3">
            <a:extLst>
              <a:ext uri="{FF2B5EF4-FFF2-40B4-BE49-F238E27FC236}">
                <a16:creationId xmlns:a16="http://schemas.microsoft.com/office/drawing/2014/main" id="{AC692520-E18A-4562-87B5-FF2A5D8CBAD5}"/>
              </a:ext>
            </a:extLst>
          </p:cNvPr>
          <p:cNvSpPr>
            <a:spLocks noGrp="1"/>
          </p:cNvSpPr>
          <p:nvPr>
            <p:ph sz="quarter" idx="13"/>
          </p:nvPr>
        </p:nvSpPr>
        <p:spPr>
          <a:xfrm>
            <a:off x="3997325" y="3025775"/>
            <a:ext cx="4276725" cy="671513"/>
          </a:xfrm>
        </p:spPr>
        <p:txBody>
          <a:bodyPr/>
          <a:lstStyle/>
          <a:p>
            <a:pPr lvl="0"/>
            <a:endParaRPr lang="en-IN" dirty="0"/>
          </a:p>
        </p:txBody>
      </p:sp>
    </p:spTree>
    <p:extLst>
      <p:ext uri="{BB962C8B-B14F-4D97-AF65-F5344CB8AC3E}">
        <p14:creationId xmlns:p14="http://schemas.microsoft.com/office/powerpoint/2010/main" val="48134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stretch>
            <a:fillRect/>
          </a:stretch>
        </p:blipFill>
        <p:spPr>
          <a:xfrm>
            <a:off x="192" y="16"/>
            <a:ext cx="12191807" cy="6865874"/>
          </a:xfrm>
          <a:prstGeom prst="rect">
            <a:avLst/>
          </a:prstGeom>
        </p:spPr>
      </p:pic>
      <p:sp>
        <p:nvSpPr>
          <p:cNvPr id="6" name="Text Placeholder 5"/>
          <p:cNvSpPr>
            <a:spLocks noGrp="1"/>
          </p:cNvSpPr>
          <p:nvPr>
            <p:ph type="body" sz="quarter" idx="11" hasCustomPrompt="1"/>
          </p:nvPr>
        </p:nvSpPr>
        <p:spPr>
          <a:xfrm>
            <a:off x="3996910" y="3112899"/>
            <a:ext cx="3297426" cy="618014"/>
          </a:xfrm>
        </p:spPr>
        <p:txBody>
          <a:bodyPr anchor="b">
            <a:noAutofit/>
          </a:bodyPr>
          <a:lstStyle>
            <a:lvl1pPr marL="0" indent="0" algn="l">
              <a:buNone/>
              <a:defRPr sz="3600" b="0" i="0">
                <a:solidFill>
                  <a:schemeClr val="bg1"/>
                </a:solidFill>
                <a:latin typeface="Arial" charset="0"/>
                <a:ea typeface="Arial" charset="0"/>
                <a:cs typeface="Arial" charset="0"/>
              </a:defRPr>
            </a:lvl1pPr>
            <a:lvl2pPr marL="457200" indent="0" algn="ctr">
              <a:buNone/>
              <a:defRPr>
                <a:latin typeface="Summer Font" charset="0"/>
                <a:ea typeface="Summer Font" charset="0"/>
                <a:cs typeface="Summer Font" charset="0"/>
              </a:defRPr>
            </a:lvl2pPr>
            <a:lvl3pPr marL="914400" indent="0" algn="ctr">
              <a:buNone/>
              <a:defRPr>
                <a:latin typeface="Summer Font" charset="0"/>
                <a:ea typeface="Summer Font" charset="0"/>
                <a:cs typeface="Summer Font" charset="0"/>
              </a:defRPr>
            </a:lvl3pPr>
            <a:lvl4pPr marL="1371600" indent="0" algn="ctr">
              <a:buNone/>
              <a:defRPr>
                <a:latin typeface="Summer Font" charset="0"/>
                <a:ea typeface="Summer Font" charset="0"/>
                <a:cs typeface="Summer Font" charset="0"/>
              </a:defRPr>
            </a:lvl4pPr>
          </a:lstStyle>
          <a:p>
            <a:pPr lvl="0"/>
            <a:r>
              <a:rPr lang="en-US" dirty="0"/>
              <a:t>Chapter 1</a:t>
            </a:r>
          </a:p>
        </p:txBody>
      </p:sp>
      <p:sp>
        <p:nvSpPr>
          <p:cNvPr id="5" name="Title 4"/>
          <p:cNvSpPr>
            <a:spLocks noGrp="1"/>
          </p:cNvSpPr>
          <p:nvPr>
            <p:ph type="title"/>
          </p:nvPr>
        </p:nvSpPr>
        <p:spPr>
          <a:xfrm>
            <a:off x="3996910" y="4035474"/>
            <a:ext cx="6402684" cy="672105"/>
          </a:xfrm>
        </p:spPr>
        <p:txBody>
          <a:bodyPr/>
          <a:lstStyle>
            <a:lvl1pPr algn="l">
              <a:defRPr>
                <a:solidFill>
                  <a:schemeClr val="bg1"/>
                </a:solidFill>
              </a:defRPr>
            </a:lvl1pPr>
          </a:lstStyle>
          <a:p>
            <a:r>
              <a:rPr lang="en-US"/>
              <a:t>Click to edit Master title style</a:t>
            </a:r>
            <a:endParaRPr lang="en-US" dirty="0"/>
          </a:p>
        </p:txBody>
      </p:sp>
      <p:sp>
        <p:nvSpPr>
          <p:cNvPr id="9" name="Picture Placeholder 8"/>
          <p:cNvSpPr>
            <a:spLocks noGrp="1"/>
          </p:cNvSpPr>
          <p:nvPr>
            <p:ph type="pic" sz="quarter" idx="12"/>
          </p:nvPr>
        </p:nvSpPr>
        <p:spPr>
          <a:xfrm>
            <a:off x="246063" y="314482"/>
            <a:ext cx="3343275" cy="4318000"/>
          </a:xfrm>
        </p:spPr>
        <p:txBody>
          <a:bodyPr/>
          <a:lstStyle/>
          <a:p>
            <a:r>
              <a:rPr lang="en-US"/>
              <a:t>Click icon to add picture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24861" y="6356350"/>
            <a:ext cx="1699425"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ooter Placeholder 4"/>
          <p:cNvSpPr>
            <a:spLocks noGrp="1"/>
          </p:cNvSpPr>
          <p:nvPr>
            <p:ph type="ftr" sz="quarter" idx="3"/>
          </p:nvPr>
        </p:nvSpPr>
        <p:spPr>
          <a:xfrm>
            <a:off x="2923890"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chemeClr val="bg1"/>
                </a:solidFill>
                <a:latin typeface="arial" charset="0"/>
              </a:defRPr>
            </a:lvl1pPr>
          </a:lstStyle>
          <a:p>
            <a:endParaRPr lang="en-IN" dirty="0"/>
          </a:p>
        </p:txBody>
      </p:sp>
    </p:spTree>
    <p:extLst>
      <p:ext uri="{BB962C8B-B14F-4D97-AF65-F5344CB8AC3E}">
        <p14:creationId xmlns:p14="http://schemas.microsoft.com/office/powerpoint/2010/main" val="617780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solidFill>
                  <a:srgbClr val="000000"/>
                </a:solidFill>
                <a:latin typeface="Arial" panose="020B0604020202020204" pitchFamily="34" charset="0"/>
                <a:cs typeface="Arial" panose="020B0604020202020204" pitchFamily="34" charset="0"/>
              </a:defRPr>
            </a:lvl1pPr>
            <a:lvl2pPr marL="685800" indent="-228600">
              <a:buClr>
                <a:srgbClr val="004A78"/>
              </a:buClr>
              <a:buFont typeface="Courier New" panose="02070309020205020404" pitchFamily="49" charset="0"/>
              <a:buChar char="o"/>
              <a:defRPr sz="2200">
                <a:solidFill>
                  <a:srgbClr val="000000"/>
                </a:solidFill>
                <a:latin typeface="Arial" panose="020B0604020202020204" pitchFamily="34" charset="0"/>
                <a:cs typeface="Arial" panose="020B0604020202020204" pitchFamily="34" charset="0"/>
              </a:defRPr>
            </a:lvl2pPr>
            <a:lvl3pPr>
              <a:buClr>
                <a:srgbClr val="004A78"/>
              </a:buClr>
              <a:defRPr>
                <a:solidFill>
                  <a:srgbClr val="000000"/>
                </a:solidFill>
                <a:latin typeface="Arial" panose="020B0604020202020204" pitchFamily="34" charset="0"/>
                <a:cs typeface="Arial" panose="020B0604020202020204" pitchFamily="34" charset="0"/>
              </a:defRPr>
            </a:lvl3pPr>
            <a:lvl4pPr>
              <a:defRPr>
                <a:solidFill>
                  <a:srgbClr val="000000"/>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3506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solidFill>
                  <a:srgbClr val="000000"/>
                </a:solidFill>
                <a:latin typeface="Arial" panose="020B0604020202020204" pitchFamily="34" charset="0"/>
                <a:cs typeface="Arial" panose="020B0604020202020204" pitchFamily="34" charset="0"/>
              </a:defRPr>
            </a:lvl1pPr>
            <a:lvl2pPr marL="685800" indent="-228600">
              <a:buClr>
                <a:srgbClr val="004A78"/>
              </a:buClr>
              <a:buFont typeface="Courier New" panose="02070309020205020404" pitchFamily="49" charset="0"/>
              <a:buChar char="o"/>
              <a:defRPr sz="2200">
                <a:solidFill>
                  <a:srgbClr val="000000"/>
                </a:solidFill>
                <a:latin typeface="Arial" panose="020B0604020202020204" pitchFamily="34" charset="0"/>
                <a:cs typeface="Arial" panose="020B0604020202020204" pitchFamily="34" charset="0"/>
              </a:defRPr>
            </a:lvl2pPr>
            <a:lvl3pPr>
              <a:buClr>
                <a:srgbClr val="004A78"/>
              </a:buClr>
              <a:defRPr>
                <a:solidFill>
                  <a:srgbClr val="000000"/>
                </a:solidFill>
                <a:latin typeface="Arial" panose="020B0604020202020204" pitchFamily="34" charset="0"/>
                <a:cs typeface="Arial" panose="020B0604020202020204" pitchFamily="34" charset="0"/>
              </a:defRPr>
            </a:lvl3pPr>
            <a:lvl4pPr>
              <a:defRPr>
                <a:solidFill>
                  <a:srgbClr val="000000"/>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
        <p:nvSpPr>
          <p:cNvPr id="6" name="Content Placeholder 5">
            <a:extLst>
              <a:ext uri="{FF2B5EF4-FFF2-40B4-BE49-F238E27FC236}">
                <a16:creationId xmlns:a16="http://schemas.microsoft.com/office/drawing/2014/main" id="{5D742D11-36C1-4870-B6A2-AEBCCC4C95C4}"/>
              </a:ext>
            </a:extLst>
          </p:cNvPr>
          <p:cNvSpPr>
            <a:spLocks noGrp="1"/>
          </p:cNvSpPr>
          <p:nvPr>
            <p:ph sz="quarter" idx="17"/>
          </p:nvPr>
        </p:nvSpPr>
        <p:spPr>
          <a:xfrm>
            <a:off x="742950" y="5700713"/>
            <a:ext cx="1841500" cy="541337"/>
          </a:xfrm>
        </p:spPr>
        <p:txBody>
          <a:bodyPr/>
          <a:lstStyle/>
          <a:p>
            <a:pPr lvl="0"/>
            <a:endParaRPr lang="en-IN" dirty="0"/>
          </a:p>
        </p:txBody>
      </p:sp>
      <p:sp>
        <p:nvSpPr>
          <p:cNvPr id="8" name="Content Placeholder 7">
            <a:extLst>
              <a:ext uri="{FF2B5EF4-FFF2-40B4-BE49-F238E27FC236}">
                <a16:creationId xmlns:a16="http://schemas.microsoft.com/office/drawing/2014/main" id="{378A4AA9-2AA8-4279-B2D8-59608CFA8375}"/>
              </a:ext>
            </a:extLst>
          </p:cNvPr>
          <p:cNvSpPr>
            <a:spLocks noGrp="1"/>
          </p:cNvSpPr>
          <p:nvPr>
            <p:ph sz="quarter" idx="18"/>
          </p:nvPr>
        </p:nvSpPr>
        <p:spPr>
          <a:xfrm>
            <a:off x="2760663" y="5700713"/>
            <a:ext cx="1841500" cy="541337"/>
          </a:xfrm>
        </p:spPr>
        <p:txBody>
          <a:bodyPr/>
          <a:lstStyle/>
          <a:p>
            <a:pPr lvl="0"/>
            <a:endParaRPr lang="en-IN" dirty="0"/>
          </a:p>
        </p:txBody>
      </p:sp>
      <p:sp>
        <p:nvSpPr>
          <p:cNvPr id="10" name="Content Placeholder 9">
            <a:extLst>
              <a:ext uri="{FF2B5EF4-FFF2-40B4-BE49-F238E27FC236}">
                <a16:creationId xmlns:a16="http://schemas.microsoft.com/office/drawing/2014/main" id="{2A29D50F-4EC6-47F8-B342-7CEB7259C5AB}"/>
              </a:ext>
            </a:extLst>
          </p:cNvPr>
          <p:cNvSpPr>
            <a:spLocks noGrp="1"/>
          </p:cNvSpPr>
          <p:nvPr>
            <p:ph sz="quarter" idx="19"/>
          </p:nvPr>
        </p:nvSpPr>
        <p:spPr>
          <a:xfrm>
            <a:off x="4933950" y="5773738"/>
            <a:ext cx="2133600" cy="541337"/>
          </a:xfrm>
        </p:spPr>
        <p:txBody>
          <a:bodyPr/>
          <a:lstStyle/>
          <a:p>
            <a:pPr lvl="0"/>
            <a:endParaRPr lang="en-IN" dirty="0"/>
          </a:p>
        </p:txBody>
      </p:sp>
      <p:sp>
        <p:nvSpPr>
          <p:cNvPr id="12" name="Content Placeholder 11">
            <a:extLst>
              <a:ext uri="{FF2B5EF4-FFF2-40B4-BE49-F238E27FC236}">
                <a16:creationId xmlns:a16="http://schemas.microsoft.com/office/drawing/2014/main" id="{57D30A2B-117E-48D8-8A2C-8EEFE769FBB7}"/>
              </a:ext>
            </a:extLst>
          </p:cNvPr>
          <p:cNvSpPr>
            <a:spLocks noGrp="1"/>
          </p:cNvSpPr>
          <p:nvPr>
            <p:ph sz="quarter" idx="20"/>
          </p:nvPr>
        </p:nvSpPr>
        <p:spPr>
          <a:xfrm>
            <a:off x="7589838" y="5773738"/>
            <a:ext cx="2133600" cy="468312"/>
          </a:xfrm>
        </p:spPr>
        <p:txBody>
          <a:bodyPr/>
          <a:lstStyle/>
          <a:p>
            <a:pPr lvl="0"/>
            <a:endParaRPr lang="en-IN" dirty="0"/>
          </a:p>
        </p:txBody>
      </p:sp>
    </p:spTree>
    <p:extLst>
      <p:ext uri="{BB962C8B-B14F-4D97-AF65-F5344CB8AC3E}">
        <p14:creationId xmlns:p14="http://schemas.microsoft.com/office/powerpoint/2010/main" val="3602079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44B3E627-2CE2-49E4-9D60-A05CE63BF201}"/>
              </a:ext>
            </a:extLst>
          </p:cNvPr>
          <p:cNvSpPr>
            <a:spLocks noGrp="1"/>
          </p:cNvSpPr>
          <p:nvPr>
            <p:ph sz="quarter" idx="16"/>
          </p:nvPr>
        </p:nvSpPr>
        <p:spPr>
          <a:xfrm>
            <a:off x="742950" y="1289050"/>
            <a:ext cx="10706100" cy="4279900"/>
          </a:xfrm>
        </p:spPr>
        <p:txBody>
          <a:bodyPr/>
          <a:lstStyle>
            <a:lvl1pPr marL="291600" indent="-291600">
              <a:buClr>
                <a:srgbClr val="004A78"/>
              </a:buClr>
              <a:buFont typeface="Arial" panose="020B0604020202020204" pitchFamily="34" charset="0"/>
              <a:buChar char="•"/>
              <a:defRPr sz="2400">
                <a:solidFill>
                  <a:srgbClr val="000000"/>
                </a:solidFill>
                <a:latin typeface="Arial" panose="020B0604020202020204" pitchFamily="34" charset="0"/>
                <a:cs typeface="Arial" panose="020B0604020202020204" pitchFamily="34" charset="0"/>
              </a:defRPr>
            </a:lvl1pPr>
            <a:lvl2pPr marL="685800" indent="-228600">
              <a:buClr>
                <a:srgbClr val="004A78"/>
              </a:buClr>
              <a:buFont typeface="Courier New" panose="02070309020205020404" pitchFamily="49" charset="0"/>
              <a:buChar char="o"/>
              <a:defRPr sz="2200">
                <a:solidFill>
                  <a:srgbClr val="000000"/>
                </a:solidFill>
                <a:latin typeface="Arial" panose="020B0604020202020204" pitchFamily="34" charset="0"/>
                <a:cs typeface="Arial" panose="020B0604020202020204" pitchFamily="34" charset="0"/>
              </a:defRPr>
            </a:lvl2pPr>
            <a:lvl3pPr>
              <a:buClr>
                <a:srgbClr val="004A78"/>
              </a:buClr>
              <a:defRPr>
                <a:solidFill>
                  <a:srgbClr val="000000"/>
                </a:solidFill>
                <a:latin typeface="Arial" panose="020B0604020202020204" pitchFamily="34" charset="0"/>
                <a:cs typeface="Arial" panose="020B0604020202020204" pitchFamily="34" charset="0"/>
              </a:defRPr>
            </a:lvl3pPr>
            <a:lvl4pPr>
              <a:defRPr>
                <a:solidFill>
                  <a:srgbClr val="000000"/>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Foote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
        <p:nvSpPr>
          <p:cNvPr id="6" name="Content Placeholder 5">
            <a:extLst>
              <a:ext uri="{FF2B5EF4-FFF2-40B4-BE49-F238E27FC236}">
                <a16:creationId xmlns:a16="http://schemas.microsoft.com/office/drawing/2014/main" id="{B7AA6535-EE7A-47B1-8095-C015F3AA9D54}"/>
              </a:ext>
            </a:extLst>
          </p:cNvPr>
          <p:cNvSpPr>
            <a:spLocks noGrp="1"/>
          </p:cNvSpPr>
          <p:nvPr>
            <p:ph sz="quarter" idx="17"/>
          </p:nvPr>
        </p:nvSpPr>
        <p:spPr>
          <a:xfrm>
            <a:off x="1081088" y="5708650"/>
            <a:ext cx="2216150" cy="433388"/>
          </a:xfrm>
        </p:spPr>
        <p:txBody>
          <a:bodyPr/>
          <a:lstStyle/>
          <a:p>
            <a:pPr lvl="0"/>
            <a:endParaRPr lang="en-IN" dirty="0"/>
          </a:p>
        </p:txBody>
      </p:sp>
      <p:sp>
        <p:nvSpPr>
          <p:cNvPr id="8" name="Content Placeholder 7">
            <a:extLst>
              <a:ext uri="{FF2B5EF4-FFF2-40B4-BE49-F238E27FC236}">
                <a16:creationId xmlns:a16="http://schemas.microsoft.com/office/drawing/2014/main" id="{65276312-7692-43C5-AF7B-1C65F87504D5}"/>
              </a:ext>
            </a:extLst>
          </p:cNvPr>
          <p:cNvSpPr>
            <a:spLocks noGrp="1"/>
          </p:cNvSpPr>
          <p:nvPr>
            <p:ph sz="quarter" idx="18"/>
          </p:nvPr>
        </p:nvSpPr>
        <p:spPr>
          <a:xfrm>
            <a:off x="4349750" y="5788025"/>
            <a:ext cx="3040063" cy="433388"/>
          </a:xfrm>
        </p:spPr>
        <p:txBody>
          <a:bodyPr/>
          <a:lstStyle/>
          <a:p>
            <a:pPr lvl="0"/>
            <a:endParaRPr lang="en-IN" dirty="0"/>
          </a:p>
        </p:txBody>
      </p:sp>
    </p:spTree>
    <p:extLst>
      <p:ext uri="{BB962C8B-B14F-4D97-AF65-F5344CB8AC3E}">
        <p14:creationId xmlns:p14="http://schemas.microsoft.com/office/powerpoint/2010/main" val="3931160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107010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478088"/>
            <a:ext cx="10712450" cy="1189037"/>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Footer">
            <a:extLst>
              <a:ext uri="{FF2B5EF4-FFF2-40B4-BE49-F238E27FC236}">
                <a16:creationId xmlns:a16="http://schemas.microsoft.com/office/drawing/2014/main" id="{31E6ACDE-2126-4A86-AE0F-95101B04690E}"/>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45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2121408"/>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953765"/>
            <a:ext cx="10712450" cy="67210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3749675"/>
            <a:ext cx="10712451" cy="868363"/>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0" y="4773613"/>
            <a:ext cx="10742613" cy="67151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1" name="Footer">
            <a:extLst>
              <a:ext uri="{FF2B5EF4-FFF2-40B4-BE49-F238E27FC236}">
                <a16:creationId xmlns:a16="http://schemas.microsoft.com/office/drawing/2014/main" id="{49EA09D3-7828-4D8D-80D1-CF14E934BAFC}"/>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842786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rial" panose="020B0604020202020204" pitchFamily="34" charset="0"/>
                <a:cs typeface="Arial" panose="020B0604020202020204" pitchFamily="34" charset="0"/>
              </a:defRPr>
            </a:lvl1pPr>
          </a:lstStyle>
          <a:p>
            <a:r>
              <a:rPr lang="en-US" dirty="0"/>
              <a:t>Click to edit Master title style</a:t>
            </a:r>
          </a:p>
        </p:txBody>
      </p:sp>
      <p:sp>
        <p:nvSpPr>
          <p:cNvPr id="4" name="Content Placeholder 3">
            <a:extLst>
              <a:ext uri="{FF2B5EF4-FFF2-40B4-BE49-F238E27FC236}">
                <a16:creationId xmlns:a16="http://schemas.microsoft.com/office/drawing/2014/main" id="{CB97465A-2BBE-471A-8C34-10CE54F5F310}"/>
              </a:ext>
            </a:extLst>
          </p:cNvPr>
          <p:cNvSpPr>
            <a:spLocks noGrp="1"/>
          </p:cNvSpPr>
          <p:nvPr>
            <p:ph sz="quarter" idx="16"/>
          </p:nvPr>
        </p:nvSpPr>
        <p:spPr>
          <a:xfrm>
            <a:off x="742950" y="1289051"/>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9" name="Content Placeholder 8">
            <a:extLst>
              <a:ext uri="{FF2B5EF4-FFF2-40B4-BE49-F238E27FC236}">
                <a16:creationId xmlns:a16="http://schemas.microsoft.com/office/drawing/2014/main" id="{ABFF14C2-479E-4420-AF87-35E003BD6336}"/>
              </a:ext>
            </a:extLst>
          </p:cNvPr>
          <p:cNvSpPr>
            <a:spLocks noGrp="1"/>
          </p:cNvSpPr>
          <p:nvPr>
            <p:ph sz="quarter" idx="17"/>
          </p:nvPr>
        </p:nvSpPr>
        <p:spPr>
          <a:xfrm>
            <a:off x="742950" y="1828928"/>
            <a:ext cx="10712450" cy="35604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6" name="Content Placeholder 5">
            <a:extLst>
              <a:ext uri="{FF2B5EF4-FFF2-40B4-BE49-F238E27FC236}">
                <a16:creationId xmlns:a16="http://schemas.microsoft.com/office/drawing/2014/main" id="{F2FECFAB-679B-4A2F-876D-E2D9D597BFC4}"/>
              </a:ext>
            </a:extLst>
          </p:cNvPr>
          <p:cNvSpPr>
            <a:spLocks noGrp="1"/>
          </p:cNvSpPr>
          <p:nvPr>
            <p:ph sz="quarter" idx="18"/>
          </p:nvPr>
        </p:nvSpPr>
        <p:spPr>
          <a:xfrm>
            <a:off x="742951" y="2249425"/>
            <a:ext cx="10712450" cy="384301"/>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0" name="Content Placeholder 9">
            <a:extLst>
              <a:ext uri="{FF2B5EF4-FFF2-40B4-BE49-F238E27FC236}">
                <a16:creationId xmlns:a16="http://schemas.microsoft.com/office/drawing/2014/main" id="{EBE7468E-D182-49AC-A887-D75B22258C3F}"/>
              </a:ext>
            </a:extLst>
          </p:cNvPr>
          <p:cNvSpPr>
            <a:spLocks noGrp="1"/>
          </p:cNvSpPr>
          <p:nvPr>
            <p:ph sz="quarter" idx="19"/>
          </p:nvPr>
        </p:nvSpPr>
        <p:spPr>
          <a:xfrm>
            <a:off x="742950" y="2761047"/>
            <a:ext cx="10712451" cy="448752"/>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2" name="Content Placeholder 11">
            <a:extLst>
              <a:ext uri="{FF2B5EF4-FFF2-40B4-BE49-F238E27FC236}">
                <a16:creationId xmlns:a16="http://schemas.microsoft.com/office/drawing/2014/main" id="{030D84A3-4704-44DF-BF1A-8DCA7B7BDB26}"/>
              </a:ext>
            </a:extLst>
          </p:cNvPr>
          <p:cNvSpPr>
            <a:spLocks noGrp="1"/>
          </p:cNvSpPr>
          <p:nvPr>
            <p:ph sz="quarter" idx="20"/>
          </p:nvPr>
        </p:nvSpPr>
        <p:spPr>
          <a:xfrm>
            <a:off x="742951" y="3337120"/>
            <a:ext cx="10706100" cy="415499"/>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7" name="Content Placeholder 6">
            <a:extLst>
              <a:ext uri="{FF2B5EF4-FFF2-40B4-BE49-F238E27FC236}">
                <a16:creationId xmlns:a16="http://schemas.microsoft.com/office/drawing/2014/main" id="{2C4504C2-71B0-4660-9A2B-EB3E1DD7938E}"/>
              </a:ext>
            </a:extLst>
          </p:cNvPr>
          <p:cNvSpPr>
            <a:spLocks noGrp="1"/>
          </p:cNvSpPr>
          <p:nvPr>
            <p:ph sz="quarter" idx="21"/>
          </p:nvPr>
        </p:nvSpPr>
        <p:spPr>
          <a:xfrm>
            <a:off x="742950" y="3822701"/>
            <a:ext cx="10712450" cy="415498"/>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3" name="Content Placeholder 12">
            <a:extLst>
              <a:ext uri="{FF2B5EF4-FFF2-40B4-BE49-F238E27FC236}">
                <a16:creationId xmlns:a16="http://schemas.microsoft.com/office/drawing/2014/main" id="{09AD69C0-5A42-4E9E-979B-4D1EBFB2BD98}"/>
              </a:ext>
            </a:extLst>
          </p:cNvPr>
          <p:cNvSpPr>
            <a:spLocks noGrp="1"/>
          </p:cNvSpPr>
          <p:nvPr>
            <p:ph sz="quarter" idx="22"/>
          </p:nvPr>
        </p:nvSpPr>
        <p:spPr>
          <a:xfrm>
            <a:off x="742950" y="4371023"/>
            <a:ext cx="10706100" cy="44786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5" name="Content Placeholder 14">
            <a:extLst>
              <a:ext uri="{FF2B5EF4-FFF2-40B4-BE49-F238E27FC236}">
                <a16:creationId xmlns:a16="http://schemas.microsoft.com/office/drawing/2014/main" id="{71E92654-65B9-4FF2-A707-C48D724DE77B}"/>
              </a:ext>
            </a:extLst>
          </p:cNvPr>
          <p:cNvSpPr>
            <a:spLocks noGrp="1"/>
          </p:cNvSpPr>
          <p:nvPr>
            <p:ph sz="quarter" idx="23"/>
          </p:nvPr>
        </p:nvSpPr>
        <p:spPr>
          <a:xfrm>
            <a:off x="742950" y="4919980"/>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7" name="Content Placeholder 16">
            <a:extLst>
              <a:ext uri="{FF2B5EF4-FFF2-40B4-BE49-F238E27FC236}">
                <a16:creationId xmlns:a16="http://schemas.microsoft.com/office/drawing/2014/main" id="{76920D2B-0ADC-497D-847E-7963CD40CF40}"/>
              </a:ext>
            </a:extLst>
          </p:cNvPr>
          <p:cNvSpPr>
            <a:spLocks noGrp="1"/>
          </p:cNvSpPr>
          <p:nvPr>
            <p:ph sz="quarter" idx="24"/>
          </p:nvPr>
        </p:nvSpPr>
        <p:spPr>
          <a:xfrm>
            <a:off x="742950" y="5513388"/>
            <a:ext cx="10706100" cy="504825"/>
          </a:xfrm>
        </p:spPr>
        <p:txBody>
          <a:bodyPr/>
          <a:lstStyle>
            <a:lvl1pPr>
              <a:defRPr sz="2400" baseline="0">
                <a:latin typeface="Arial" panose="020B0604020202020204" pitchFamily="34" charset="0"/>
                <a:cs typeface="Arial" panose="020B0604020202020204" pitchFamily="34" charset="0"/>
              </a:defRPr>
            </a:lvl1pPr>
          </a:lstStyle>
          <a:p>
            <a:pPr lvl="0"/>
            <a:endParaRPr lang="en-IN" dirty="0"/>
          </a:p>
        </p:txBody>
      </p:sp>
      <p:sp>
        <p:nvSpPr>
          <p:cNvPr id="14" name="Footer">
            <a:extLst>
              <a:ext uri="{FF2B5EF4-FFF2-40B4-BE49-F238E27FC236}">
                <a16:creationId xmlns:a16="http://schemas.microsoft.com/office/drawing/2014/main" id="{599BD53B-0BCE-4BE1-8989-E8B3D099C994}"/>
              </a:ext>
            </a:extLst>
          </p:cNvPr>
          <p:cNvSpPr txBox="1"/>
          <p:nvPr userDrawn="1"/>
        </p:nvSpPr>
        <p:spPr>
          <a:xfrm>
            <a:off x="2760292" y="6446410"/>
            <a:ext cx="8694827" cy="353943"/>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Carey/Pinard/Shaffer/Shellman/Vodnik</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New Perspectives Collection, Microsoft</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Office 365</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&amp; Office 2019, 1</a:t>
            </a:r>
            <a:r>
              <a:rPr kumimoji="0" lang="en-US" sz="1000" b="0" i="0" u="none" strike="noStrike" kern="1200" cap="none" spc="0" normalizeH="0" baseline="30000" noProof="0" dirty="0">
                <a:ln>
                  <a:noFill/>
                </a:ln>
                <a:solidFill>
                  <a:srgbClr val="004A78"/>
                </a:solidFill>
                <a:effectLst/>
                <a:uLnTx/>
                <a:uFillTx/>
                <a:latin typeface="Arial" panose="020B0604020202020204" pitchFamily="34" charset="0"/>
                <a:ea typeface="+mn-ea"/>
                <a:cs typeface="Arial" panose="020B0604020202020204" pitchFamily="34" charset="0"/>
              </a:rPr>
              <a:t>st</a:t>
            </a:r>
            <a:r>
              <a:rPr kumimoji="0" lang="en-US" sz="1000" b="0" i="0" u="none" strike="noStrike" kern="1200" cap="none" spc="0" normalizeH="0" baseline="0" noProof="0" dirty="0">
                <a:ln>
                  <a:noFill/>
                </a:ln>
                <a:solidFill>
                  <a:srgbClr val="004A78"/>
                </a:solidFill>
                <a:effectLst/>
                <a:uLnTx/>
                <a:uFillTx/>
                <a:latin typeface="Arial" panose="020B0604020202020204" pitchFamily="34" charset="0"/>
                <a:ea typeface="+mn-ea"/>
                <a:cs typeface="Arial" panose="020B0604020202020204" pitchFamily="34" charset="0"/>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8840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67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a:t>Click to edit Master title style</a:t>
            </a:r>
            <a:endParaRPr lang="en-US"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476843" y="6356350"/>
            <a:ext cx="157956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934268" y="6356350"/>
            <a:ext cx="8801669"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400" b="0" i="0" u="none" strike="noStrike" baseline="0" smtClean="0">
                <a:solidFill>
                  <a:srgbClr val="006298"/>
                </a:solidFill>
                <a:latin typeface="arial" charset="0"/>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712" r:id="rId1"/>
    <p:sldLayoutId id="2147483721" r:id="rId2"/>
    <p:sldLayoutId id="2147483722" r:id="rId3"/>
    <p:sldLayoutId id="2147483714" r:id="rId4"/>
    <p:sldLayoutId id="2147483730" r:id="rId5"/>
    <p:sldLayoutId id="2147483729" r:id="rId6"/>
    <p:sldLayoutId id="2147483725" r:id="rId7"/>
    <p:sldLayoutId id="2147483726" r:id="rId8"/>
    <p:sldLayoutId id="2147483727" r:id="rId9"/>
    <p:sldLayoutId id="2147483728" r:id="rId10"/>
    <p:sldLayoutId id="2147483718" r:id="rId11"/>
    <p:sldLayoutId id="2147483715" r:id="rId12"/>
    <p:sldLayoutId id="2147483716" r:id="rId13"/>
    <p:sldLayoutId id="2147483719" r:id="rId14"/>
    <p:sldLayoutId id="2147483720" r:id="rId15"/>
    <p:sldLayoutId id="2147483723" r:id="rId16"/>
    <p:sldLayoutId id="2147483724" r:id="rId17"/>
    <p:sldLayoutId id="2147483713" r:id="rId18"/>
    <p:sldLayoutId id="2147483717" r:id="rId19"/>
    <p:sldLayoutId id="2147483731" r:id="rId20"/>
  </p:sldLayoutIdLst>
  <p:hf hdr="0" ftr="0" dt="0"/>
  <p:txStyles>
    <p:titleStyle>
      <a:lvl1pPr algn="ctr" rtl="0" eaLnBrk="1" fontAlgn="base" hangingPunct="1">
        <a:lnSpc>
          <a:spcPct val="90000"/>
        </a:lnSpc>
        <a:spcBef>
          <a:spcPct val="0"/>
        </a:spcBef>
        <a:spcAft>
          <a:spcPct val="0"/>
        </a:spcAft>
        <a:defRPr sz="3400" b="1" i="0" kern="1200" baseline="0">
          <a:solidFill>
            <a:srgbClr val="004A78"/>
          </a:solidFill>
          <a:latin typeface="Arial" charset="0"/>
          <a:ea typeface="Arial" charset="0"/>
          <a:cs typeface="Arial" charset="0"/>
        </a:defRPr>
      </a:lvl1pPr>
      <a:lvl2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5pPr>
      <a:lvl6pPr marL="4572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6pPr>
      <a:lvl7pPr marL="9144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7pPr>
      <a:lvl8pPr marL="13716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8pPr>
      <a:lvl9pPr marL="1828800" algn="l" rtl="0" eaLnBrk="1" fontAlgn="base" hangingPunct="1">
        <a:lnSpc>
          <a:spcPct val="90000"/>
        </a:lnSpc>
        <a:spcBef>
          <a:spcPct val="0"/>
        </a:spcBef>
        <a:spcAft>
          <a:spcPct val="0"/>
        </a:spcAft>
        <a:defRPr sz="340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1000"/>
        </a:spcBef>
        <a:spcAft>
          <a:spcPct val="0"/>
        </a:spcAft>
        <a:buFont typeface="Arial" charset="0"/>
        <a:buNone/>
        <a:defRPr sz="2800" kern="1200" baseline="0">
          <a:solidFill>
            <a:srgbClr val="000000"/>
          </a:solidFill>
          <a:latin typeface="Arial" charset="0"/>
          <a:ea typeface="Arial" charset="0"/>
          <a:cs typeface="Arial" charset="0"/>
        </a:defRPr>
      </a:lvl1pPr>
      <a:lvl2pPr marL="685800" indent="-228600" algn="l" rtl="0" eaLnBrk="1" fontAlgn="base" hangingPunct="1">
        <a:lnSpc>
          <a:spcPct val="90000"/>
        </a:lnSpc>
        <a:spcBef>
          <a:spcPts val="500"/>
        </a:spcBef>
        <a:spcAft>
          <a:spcPct val="0"/>
        </a:spcAft>
        <a:buFont typeface="Arial" charset="0"/>
        <a:buChar char="•"/>
        <a:defRPr sz="2400" kern="1200" baseline="0">
          <a:solidFill>
            <a:srgbClr val="004A78"/>
          </a:solidFill>
          <a:latin typeface="Arial" charset="0"/>
          <a:ea typeface="Arial" charset="0"/>
          <a:cs typeface="Arial" charset="0"/>
        </a:defRPr>
      </a:lvl2pPr>
      <a:lvl3pPr marL="1143000" indent="-228600" algn="l" rtl="0" eaLnBrk="1" fontAlgn="base" hangingPunct="1">
        <a:lnSpc>
          <a:spcPct val="90000"/>
        </a:lnSpc>
        <a:spcBef>
          <a:spcPts val="500"/>
        </a:spcBef>
        <a:spcAft>
          <a:spcPct val="0"/>
        </a:spcAft>
        <a:buFont typeface="Arial" charset="0"/>
        <a:buChar char="•"/>
        <a:defRPr sz="2000" kern="1200" baseline="0">
          <a:solidFill>
            <a:srgbClr val="004A78"/>
          </a:solidFill>
          <a:latin typeface="Arial" charset="0"/>
          <a:ea typeface="Arial" charset="0"/>
          <a:cs typeface="Arial" charset="0"/>
        </a:defRPr>
      </a:lvl3pPr>
      <a:lvl4pPr marL="16002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4pPr>
      <a:lvl5pPr marL="2057400" indent="-228600" algn="l" rtl="0" eaLnBrk="1" fontAlgn="base" hangingPunct="1">
        <a:lnSpc>
          <a:spcPct val="90000"/>
        </a:lnSpc>
        <a:spcBef>
          <a:spcPts val="500"/>
        </a:spcBef>
        <a:spcAft>
          <a:spcPct val="0"/>
        </a:spcAft>
        <a:buFont typeface="Arial" charset="0"/>
        <a:buChar char="•"/>
        <a:defRPr kern="1200" baseline="0">
          <a:solidFill>
            <a:srgbClr val="004A78"/>
          </a:solidFill>
          <a:latin typeface="Arial" charset="0"/>
          <a:ea typeface="Arial" charset="0"/>
          <a:cs typeface="Arial"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 Id="rId5" Type="http://schemas.openxmlformats.org/officeDocument/2006/relationships/image" Target="../media/image18.jpg"/><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1D6-5E05-40F1-A17B-8553B4EFD22E}"/>
              </a:ext>
            </a:extLst>
          </p:cNvPr>
          <p:cNvSpPr>
            <a:spLocks noGrp="1"/>
          </p:cNvSpPr>
          <p:nvPr>
            <p:ph type="title"/>
          </p:nvPr>
        </p:nvSpPr>
        <p:spPr/>
        <p:txBody>
          <a:bodyPr/>
          <a:lstStyle/>
          <a:p>
            <a:r>
              <a:rPr lang="en-US" sz="3600" dirty="0"/>
              <a:t>Technology for Success: Computer Concepts</a:t>
            </a:r>
            <a:endParaRPr lang="en-US" sz="2000" dirty="0"/>
          </a:p>
        </p:txBody>
      </p:sp>
      <p:sp>
        <p:nvSpPr>
          <p:cNvPr id="4" name="Footer Placeholder 7">
            <a:extLst>
              <a:ext uri="{FF2B5EF4-FFF2-40B4-BE49-F238E27FC236}">
                <a16:creationId xmlns:a16="http://schemas.microsoft.com/office/drawing/2014/main" id="{381DA986-64DA-4012-B4B3-AEFB15742A2E}"/>
              </a:ext>
            </a:extLst>
          </p:cNvPr>
          <p:cNvSpPr>
            <a:spLocks noGrp="1"/>
          </p:cNvSpPr>
          <p:nvPr>
            <p:ph type="ftr" sz="quarter" idx="3"/>
          </p:nvPr>
        </p:nvSpPr>
        <p:spPr>
          <a:xfrm>
            <a:off x="2926080" y="6419088"/>
            <a:ext cx="8859520" cy="365760"/>
          </a:xfrm>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7119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D810-065B-4B1F-B288-FD0B7292E871}"/>
              </a:ext>
            </a:extLst>
          </p:cNvPr>
          <p:cNvSpPr>
            <a:spLocks noGrp="1"/>
          </p:cNvSpPr>
          <p:nvPr>
            <p:ph type="title"/>
          </p:nvPr>
        </p:nvSpPr>
        <p:spPr/>
        <p:txBody>
          <a:bodyPr/>
          <a:lstStyle/>
          <a:p>
            <a:r>
              <a:rPr lang="en-US" dirty="0"/>
              <a:t>Digital Media File Formats </a:t>
            </a:r>
            <a:r>
              <a:rPr lang="en-US" sz="2400" b="0" dirty="0"/>
              <a:t>(3 of 5)</a:t>
            </a:r>
            <a:endParaRPr lang="en-IN" sz="2400" b="0" dirty="0"/>
          </a:p>
        </p:txBody>
      </p:sp>
      <p:sp>
        <p:nvSpPr>
          <p:cNvPr id="6" name="Content Placeholder 5">
            <a:extLst>
              <a:ext uri="{FF2B5EF4-FFF2-40B4-BE49-F238E27FC236}">
                <a16:creationId xmlns:a16="http://schemas.microsoft.com/office/drawing/2014/main" id="{3B2FB289-C442-4EE1-8C4C-4EE8EB334F8E}"/>
              </a:ext>
            </a:extLst>
          </p:cNvPr>
          <p:cNvSpPr>
            <a:spLocks noGrp="1"/>
          </p:cNvSpPr>
          <p:nvPr>
            <p:ph sz="quarter" idx="16"/>
          </p:nvPr>
        </p:nvSpPr>
        <p:spPr>
          <a:xfrm>
            <a:off x="742950" y="1289051"/>
            <a:ext cx="10712450" cy="451259"/>
          </a:xfrm>
        </p:spPr>
        <p:txBody>
          <a:bodyPr/>
          <a:lstStyle/>
          <a:p>
            <a:r>
              <a:rPr lang="en-US" b="1" dirty="0"/>
              <a:t>Table 7-3:</a:t>
            </a:r>
            <a:r>
              <a:rPr lang="en-US" dirty="0"/>
              <a:t> Common Video Codecs</a:t>
            </a:r>
          </a:p>
        </p:txBody>
      </p:sp>
      <p:graphicFrame>
        <p:nvGraphicFramePr>
          <p:cNvPr id="9" name="Content Placeholder 8" descr="Table is accessible to screen readers">
            <a:extLst>
              <a:ext uri="{FF2B5EF4-FFF2-40B4-BE49-F238E27FC236}">
                <a16:creationId xmlns:a16="http://schemas.microsoft.com/office/drawing/2014/main" id="{A1E9B920-9DEF-461E-86A0-F1E087709CA0}"/>
              </a:ext>
            </a:extLst>
          </p:cNvPr>
          <p:cNvGraphicFramePr>
            <a:graphicFrameLocks noGrp="1"/>
          </p:cNvGraphicFramePr>
          <p:nvPr>
            <p:ph sz="quarter" idx="17"/>
            <p:extLst>
              <p:ext uri="{D42A27DB-BD31-4B8C-83A1-F6EECF244321}">
                <p14:modId xmlns:p14="http://schemas.microsoft.com/office/powerpoint/2010/main" val="1435380186"/>
              </p:ext>
            </p:extLst>
          </p:nvPr>
        </p:nvGraphicFramePr>
        <p:xfrm>
          <a:off x="812800" y="1988314"/>
          <a:ext cx="10566400" cy="3873312"/>
        </p:xfrm>
        <a:graphic>
          <a:graphicData uri="http://schemas.openxmlformats.org/drawingml/2006/table">
            <a:tbl>
              <a:tblPr firstRow="1"/>
              <a:tblGrid>
                <a:gridCol w="1669719">
                  <a:extLst>
                    <a:ext uri="{9D8B030D-6E8A-4147-A177-3AD203B41FA5}">
                      <a16:colId xmlns:a16="http://schemas.microsoft.com/office/drawing/2014/main" val="381090844"/>
                    </a:ext>
                  </a:extLst>
                </a:gridCol>
                <a:gridCol w="3522398">
                  <a:extLst>
                    <a:ext uri="{9D8B030D-6E8A-4147-A177-3AD203B41FA5}">
                      <a16:colId xmlns:a16="http://schemas.microsoft.com/office/drawing/2014/main" val="3624183068"/>
                    </a:ext>
                  </a:extLst>
                </a:gridCol>
                <a:gridCol w="5374283">
                  <a:extLst>
                    <a:ext uri="{9D8B030D-6E8A-4147-A177-3AD203B41FA5}">
                      <a16:colId xmlns:a16="http://schemas.microsoft.com/office/drawing/2014/main" val="2509350629"/>
                    </a:ext>
                  </a:extLst>
                </a:gridCol>
              </a:tblGrid>
              <a:tr h="108741">
                <a:tc>
                  <a:txBody>
                    <a:bodyPr/>
                    <a:lstStyle/>
                    <a:p>
                      <a:r>
                        <a:rPr lang="en-US" sz="1800" b="1" dirty="0">
                          <a:solidFill>
                            <a:srgbClr val="000000"/>
                          </a:solidFill>
                          <a:latin typeface="Arial" panose="020B0604020202020204" pitchFamily="34" charset="0"/>
                          <a:cs typeface="Arial" panose="020B0604020202020204" pitchFamily="34" charset="0"/>
                        </a:rPr>
                        <a:t>Name</a:t>
                      </a:r>
                    </a:p>
                  </a:txBody>
                  <a:tcPr marL="51192" marR="51192" marT="25596" marB="255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b="1" dirty="0">
                          <a:solidFill>
                            <a:srgbClr val="000000"/>
                          </a:solidFill>
                          <a:latin typeface="Arial" panose="020B0604020202020204" pitchFamily="34" charset="0"/>
                          <a:cs typeface="Arial" panose="020B0604020202020204" pitchFamily="34" charset="0"/>
                        </a:rPr>
                        <a:t>Compatible with</a:t>
                      </a:r>
                    </a:p>
                  </a:txBody>
                  <a:tcPr marL="51192" marR="51192" marT="25596" marB="255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b="1" dirty="0">
                          <a:solidFill>
                            <a:srgbClr val="000000"/>
                          </a:solidFill>
                          <a:latin typeface="Arial" panose="020B0604020202020204" pitchFamily="34" charset="0"/>
                          <a:cs typeface="Arial" panose="020B0604020202020204" pitchFamily="34" charset="0"/>
                        </a:rPr>
                        <a:t>Best use / Notes</a:t>
                      </a:r>
                    </a:p>
                  </a:txBody>
                  <a:tcPr marL="51192" marR="51192" marT="25596" marB="255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892395"/>
                  </a:ext>
                </a:extLst>
              </a:tr>
              <a:tr h="292021">
                <a:tc>
                  <a:txBody>
                    <a:bodyPr/>
                    <a:lstStyle/>
                    <a:p>
                      <a:r>
                        <a:rPr lang="en-US" sz="1800" b="1" dirty="0">
                          <a:solidFill>
                            <a:srgbClr val="000000"/>
                          </a:solidFill>
                          <a:latin typeface="Arial" panose="020B0604020202020204" pitchFamily="34" charset="0"/>
                          <a:cs typeface="Arial" panose="020B0604020202020204" pitchFamily="34" charset="0"/>
                        </a:rPr>
                        <a:t>DivX</a:t>
                      </a:r>
                      <a:endParaRPr lang="en-US" sz="1800" dirty="0">
                        <a:solidFill>
                          <a:srgbClr val="000000"/>
                        </a:solidFill>
                        <a:latin typeface="Arial" panose="020B0604020202020204" pitchFamily="34" charset="0"/>
                        <a:cs typeface="Arial" panose="020B0604020202020204" pitchFamily="34" charset="0"/>
                      </a:endParaRPr>
                    </a:p>
                  </a:txBody>
                  <a:tcPr marL="51192" marR="51192" marT="25596" marB="255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A</a:t>
                      </a:r>
                      <a:r>
                        <a:rPr lang="en-US" sz="100" dirty="0">
                          <a:solidFill>
                            <a:srgbClr val="000000"/>
                          </a:solidFill>
                          <a:latin typeface="Arial" panose="020B0604020202020204" pitchFamily="34" charset="0"/>
                          <a:cs typeface="Arial" panose="020B0604020202020204" pitchFamily="34" charset="0"/>
                        </a:rPr>
                        <a:t> </a:t>
                      </a:r>
                      <a:r>
                        <a:rPr lang="en-US" sz="1800" dirty="0">
                          <a:solidFill>
                            <a:srgbClr val="000000"/>
                          </a:solidFill>
                          <a:latin typeface="Arial" panose="020B0604020202020204" pitchFamily="34" charset="0"/>
                          <a:cs typeface="Arial" panose="020B0604020202020204" pitchFamily="34" charset="0"/>
                        </a:rPr>
                        <a:t>V</a:t>
                      </a:r>
                      <a:r>
                        <a:rPr lang="en-US" sz="100" dirty="0">
                          <a:solidFill>
                            <a:srgbClr val="000000"/>
                          </a:solidFill>
                          <a:latin typeface="Arial" panose="020B0604020202020204" pitchFamily="34" charset="0"/>
                          <a:cs typeface="Arial" panose="020B0604020202020204" pitchFamily="34" charset="0"/>
                        </a:rPr>
                        <a:t> </a:t>
                      </a:r>
                      <a:r>
                        <a:rPr lang="en-US" sz="1800" dirty="0">
                          <a:solidFill>
                            <a:srgbClr val="000000"/>
                          </a:solidFill>
                          <a:latin typeface="Arial" panose="020B0604020202020204" pitchFamily="34" charset="0"/>
                          <a:cs typeface="Arial" panose="020B0604020202020204" pitchFamily="34" charset="0"/>
                        </a:rPr>
                        <a:t>I video container</a:t>
                      </a:r>
                    </a:p>
                  </a:txBody>
                  <a:tcPr marL="51192" marR="51192" marT="25596" marB="255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Commercial video production</a:t>
                      </a:r>
                    </a:p>
                    <a:p>
                      <a:r>
                        <a:rPr lang="en-US" sz="1800" dirty="0">
                          <a:solidFill>
                            <a:srgbClr val="000000"/>
                          </a:solidFill>
                          <a:latin typeface="Arial" panose="020B0604020202020204" pitchFamily="34" charset="0"/>
                          <a:cs typeface="Arial" panose="020B0604020202020204" pitchFamily="34" charset="0"/>
                        </a:rPr>
                        <a:t>Provides the highest video quality at the expense of file size</a:t>
                      </a:r>
                    </a:p>
                  </a:txBody>
                  <a:tcPr marL="51192" marR="51192" marT="25596" marB="255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3624649"/>
                  </a:ext>
                </a:extLst>
              </a:tr>
              <a:tr h="383661">
                <a:tc>
                  <a:txBody>
                    <a:bodyPr/>
                    <a:lstStyle/>
                    <a:p>
                      <a:r>
                        <a:rPr lang="en-US" sz="1800" b="1" dirty="0">
                          <a:solidFill>
                            <a:srgbClr val="000000"/>
                          </a:solidFill>
                          <a:latin typeface="Arial" panose="020B0604020202020204" pitchFamily="34" charset="0"/>
                          <a:cs typeface="Arial" panose="020B0604020202020204" pitchFamily="34" charset="0"/>
                        </a:rPr>
                        <a:t>H.264</a:t>
                      </a:r>
                      <a:endParaRPr lang="en-US" sz="1800" dirty="0">
                        <a:solidFill>
                          <a:srgbClr val="000000"/>
                        </a:solidFill>
                        <a:latin typeface="Arial" panose="020B0604020202020204" pitchFamily="34" charset="0"/>
                        <a:cs typeface="Arial" panose="020B0604020202020204" pitchFamily="34" charset="0"/>
                      </a:endParaRPr>
                    </a:p>
                  </a:txBody>
                  <a:tcPr marL="51192" marR="51192" marT="25596" marB="255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MP4 video container</a:t>
                      </a:r>
                    </a:p>
                  </a:txBody>
                  <a:tcPr marL="51192" marR="51192" marT="25596" marB="255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Playing on playback devices or streaming services</a:t>
                      </a:r>
                    </a:p>
                    <a:p>
                      <a:r>
                        <a:rPr lang="en-US" sz="1800" dirty="0">
                          <a:solidFill>
                            <a:srgbClr val="000000"/>
                          </a:solidFill>
                          <a:latin typeface="Arial" panose="020B0604020202020204" pitchFamily="34" charset="0"/>
                          <a:cs typeface="Arial" panose="020B0604020202020204" pitchFamily="34" charset="0"/>
                        </a:rPr>
                        <a:t>Common, efficient codec; preferred for YouTube videos</a:t>
                      </a:r>
                    </a:p>
                  </a:txBody>
                  <a:tcPr marL="51192" marR="51192" marT="25596" marB="255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8457281"/>
                  </a:ext>
                </a:extLst>
              </a:tr>
              <a:tr h="217675">
                <a:tc>
                  <a:txBody>
                    <a:bodyPr/>
                    <a:lstStyle/>
                    <a:p>
                      <a:r>
                        <a:rPr lang="en-US" sz="1800" b="1" dirty="0">
                          <a:solidFill>
                            <a:srgbClr val="000000"/>
                          </a:solidFill>
                          <a:latin typeface="Arial" panose="020B0604020202020204" pitchFamily="34" charset="0"/>
                          <a:cs typeface="Arial" panose="020B0604020202020204" pitchFamily="34" charset="0"/>
                        </a:rPr>
                        <a:t>H.265</a:t>
                      </a:r>
                      <a:endParaRPr lang="en-US" sz="1800" dirty="0">
                        <a:solidFill>
                          <a:srgbClr val="000000"/>
                        </a:solidFill>
                        <a:latin typeface="Arial" panose="020B0604020202020204" pitchFamily="34" charset="0"/>
                        <a:cs typeface="Arial" panose="020B0604020202020204" pitchFamily="34" charset="0"/>
                      </a:endParaRPr>
                    </a:p>
                  </a:txBody>
                  <a:tcPr marL="51192" marR="51192" marT="25596" marB="255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MP4 video container</a:t>
                      </a:r>
                    </a:p>
                  </a:txBody>
                  <a:tcPr marL="51192" marR="51192" marT="25596" marB="255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Very high resolution videos</a:t>
                      </a:r>
                    </a:p>
                    <a:p>
                      <a:r>
                        <a:rPr lang="en-US" sz="1800" dirty="0">
                          <a:solidFill>
                            <a:srgbClr val="000000"/>
                          </a:solidFill>
                          <a:latin typeface="Arial" panose="020B0604020202020204" pitchFamily="34" charset="0"/>
                          <a:cs typeface="Arial" panose="020B0604020202020204" pitchFamily="34" charset="0"/>
                        </a:rPr>
                        <a:t>New video codec; also called H</a:t>
                      </a:r>
                      <a:r>
                        <a:rPr lang="en-US" sz="100" dirty="0">
                          <a:solidFill>
                            <a:srgbClr val="000000"/>
                          </a:solidFill>
                          <a:latin typeface="Arial" panose="020B0604020202020204" pitchFamily="34" charset="0"/>
                          <a:cs typeface="Arial" panose="020B0604020202020204" pitchFamily="34" charset="0"/>
                        </a:rPr>
                        <a:t> </a:t>
                      </a:r>
                      <a:r>
                        <a:rPr lang="en-US" sz="1800" dirty="0">
                          <a:solidFill>
                            <a:srgbClr val="000000"/>
                          </a:solidFill>
                          <a:latin typeface="Arial" panose="020B0604020202020204" pitchFamily="34" charset="0"/>
                          <a:cs typeface="Arial" panose="020B0604020202020204" pitchFamily="34" charset="0"/>
                        </a:rPr>
                        <a:t>E</a:t>
                      </a:r>
                      <a:r>
                        <a:rPr lang="en-US" sz="100" dirty="0">
                          <a:solidFill>
                            <a:srgbClr val="000000"/>
                          </a:solidFill>
                          <a:latin typeface="Arial" panose="020B0604020202020204" pitchFamily="34" charset="0"/>
                          <a:cs typeface="Arial" panose="020B0604020202020204" pitchFamily="34" charset="0"/>
                        </a:rPr>
                        <a:t> </a:t>
                      </a:r>
                      <a:r>
                        <a:rPr lang="en-US" sz="1800" dirty="0">
                          <a:solidFill>
                            <a:srgbClr val="000000"/>
                          </a:solidFill>
                          <a:latin typeface="Arial" panose="020B0604020202020204" pitchFamily="34" charset="0"/>
                          <a:cs typeface="Arial" panose="020B0604020202020204" pitchFamily="34" charset="0"/>
                        </a:rPr>
                        <a:t>V</a:t>
                      </a:r>
                      <a:r>
                        <a:rPr lang="en-US" sz="100" dirty="0">
                          <a:solidFill>
                            <a:srgbClr val="000000"/>
                          </a:solidFill>
                          <a:latin typeface="Arial" panose="020B0604020202020204" pitchFamily="34" charset="0"/>
                          <a:cs typeface="Arial" panose="020B0604020202020204" pitchFamily="34" charset="0"/>
                        </a:rPr>
                        <a:t> </a:t>
                      </a:r>
                      <a:r>
                        <a:rPr lang="en-US" sz="1800" dirty="0">
                          <a:solidFill>
                            <a:srgbClr val="000000"/>
                          </a:solidFill>
                          <a:latin typeface="Arial" panose="020B0604020202020204" pitchFamily="34" charset="0"/>
                          <a:cs typeface="Arial" panose="020B0604020202020204" pitchFamily="34" charset="0"/>
                        </a:rPr>
                        <a:t>C</a:t>
                      </a:r>
                    </a:p>
                  </a:txBody>
                  <a:tcPr marL="51192" marR="51192" marT="25596" marB="255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9076260"/>
                  </a:ext>
                </a:extLst>
              </a:tr>
              <a:tr h="292021">
                <a:tc>
                  <a:txBody>
                    <a:bodyPr/>
                    <a:lstStyle/>
                    <a:p>
                      <a:r>
                        <a:rPr lang="en-US" sz="1800" b="1" dirty="0">
                          <a:solidFill>
                            <a:srgbClr val="000000"/>
                          </a:solidFill>
                          <a:latin typeface="Arial" panose="020B0604020202020204" pitchFamily="34" charset="0"/>
                          <a:cs typeface="Arial" panose="020B0604020202020204" pitchFamily="34" charset="0"/>
                        </a:rPr>
                        <a:t>M</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P</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E</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G-2</a:t>
                      </a:r>
                      <a:endParaRPr lang="en-US" sz="1800" dirty="0">
                        <a:solidFill>
                          <a:srgbClr val="000000"/>
                        </a:solidFill>
                        <a:latin typeface="Arial" panose="020B0604020202020204" pitchFamily="34" charset="0"/>
                        <a:cs typeface="Arial" panose="020B0604020202020204" pitchFamily="34" charset="0"/>
                      </a:endParaRPr>
                    </a:p>
                  </a:txBody>
                  <a:tcPr marL="51192" marR="51192" marT="25596" marB="255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MP4 and Quicktime containers</a:t>
                      </a:r>
                    </a:p>
                  </a:txBody>
                  <a:tcPr marL="51192" marR="51192" marT="25596" marB="255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D</a:t>
                      </a:r>
                      <a:r>
                        <a:rPr lang="en-US" sz="100" dirty="0">
                          <a:solidFill>
                            <a:srgbClr val="000000"/>
                          </a:solidFill>
                          <a:latin typeface="Arial" panose="020B0604020202020204" pitchFamily="34" charset="0"/>
                          <a:cs typeface="Arial" panose="020B0604020202020204" pitchFamily="34" charset="0"/>
                        </a:rPr>
                        <a:t> </a:t>
                      </a:r>
                      <a:r>
                        <a:rPr lang="en-US" sz="1800" dirty="0">
                          <a:solidFill>
                            <a:srgbClr val="000000"/>
                          </a:solidFill>
                          <a:latin typeface="Arial" panose="020B0604020202020204" pitchFamily="34" charset="0"/>
                          <a:cs typeface="Arial" panose="020B0604020202020204" pitchFamily="34" charset="0"/>
                        </a:rPr>
                        <a:t>V</a:t>
                      </a:r>
                      <a:r>
                        <a:rPr lang="en-US" sz="100" dirty="0">
                          <a:solidFill>
                            <a:srgbClr val="000000"/>
                          </a:solidFill>
                          <a:latin typeface="Arial" panose="020B0604020202020204" pitchFamily="34" charset="0"/>
                          <a:cs typeface="Arial" panose="020B0604020202020204" pitchFamily="34" charset="0"/>
                        </a:rPr>
                        <a:t> </a:t>
                      </a:r>
                      <a:r>
                        <a:rPr lang="en-US" sz="1800" dirty="0">
                          <a:solidFill>
                            <a:srgbClr val="000000"/>
                          </a:solidFill>
                          <a:latin typeface="Arial" panose="020B0604020202020204" pitchFamily="34" charset="0"/>
                          <a:cs typeface="Arial" panose="020B0604020202020204" pitchFamily="34" charset="0"/>
                        </a:rPr>
                        <a:t>Ds, Blu-ray discs, professional-grade cameras</a:t>
                      </a:r>
                    </a:p>
                    <a:p>
                      <a:r>
                        <a:rPr lang="en-US" sz="1800" dirty="0">
                          <a:solidFill>
                            <a:srgbClr val="000000"/>
                          </a:solidFill>
                          <a:latin typeface="Arial" panose="020B0604020202020204" pitchFamily="34" charset="0"/>
                          <a:cs typeface="Arial" panose="020B0604020202020204" pitchFamily="34" charset="0"/>
                        </a:rPr>
                        <a:t>Not used for streaming services</a:t>
                      </a:r>
                    </a:p>
                  </a:txBody>
                  <a:tcPr marL="51192" marR="51192" marT="25596" marB="255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0470044"/>
                  </a:ext>
                </a:extLst>
              </a:tr>
              <a:tr h="200381">
                <a:tc>
                  <a:txBody>
                    <a:bodyPr/>
                    <a:lstStyle/>
                    <a:p>
                      <a:r>
                        <a:rPr lang="en-US" sz="1800" b="1" dirty="0">
                          <a:solidFill>
                            <a:srgbClr val="000000"/>
                          </a:solidFill>
                          <a:latin typeface="Arial" panose="020B0604020202020204" pitchFamily="34" charset="0"/>
                          <a:cs typeface="Arial" panose="020B0604020202020204" pitchFamily="34" charset="0"/>
                        </a:rPr>
                        <a:t>M</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P</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E</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G-4</a:t>
                      </a:r>
                      <a:endParaRPr lang="en-US" sz="1800" dirty="0">
                        <a:solidFill>
                          <a:srgbClr val="000000"/>
                        </a:solidFill>
                        <a:latin typeface="Arial" panose="020B0604020202020204" pitchFamily="34" charset="0"/>
                        <a:cs typeface="Arial" panose="020B0604020202020204" pitchFamily="34" charset="0"/>
                      </a:endParaRPr>
                    </a:p>
                  </a:txBody>
                  <a:tcPr marL="51192" marR="51192" marT="25596" marB="255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Wide range of compatibility</a:t>
                      </a:r>
                    </a:p>
                  </a:txBody>
                  <a:tcPr marL="51192" marR="51192" marT="25596" marB="255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Online streaming services</a:t>
                      </a:r>
                    </a:p>
                    <a:p>
                      <a:r>
                        <a:rPr lang="en-US" sz="1800" dirty="0">
                          <a:solidFill>
                            <a:srgbClr val="000000"/>
                          </a:solidFill>
                          <a:latin typeface="Arial" panose="020B0604020202020204" pitchFamily="34" charset="0"/>
                          <a:cs typeface="Arial" panose="020B0604020202020204" pitchFamily="34" charset="0"/>
                        </a:rPr>
                        <a:t>Common codec providing good quality</a:t>
                      </a:r>
                    </a:p>
                  </a:txBody>
                  <a:tcPr marL="51192" marR="51192" marT="25596" marB="2559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758988"/>
                  </a:ext>
                </a:extLst>
              </a:tr>
            </a:tbl>
          </a:graphicData>
        </a:graphic>
      </p:graphicFrame>
    </p:spTree>
    <p:extLst>
      <p:ext uri="{BB962C8B-B14F-4D97-AF65-F5344CB8AC3E}">
        <p14:creationId xmlns:p14="http://schemas.microsoft.com/office/powerpoint/2010/main" val="3016750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D810-065B-4B1F-B288-FD0B7292E871}"/>
              </a:ext>
            </a:extLst>
          </p:cNvPr>
          <p:cNvSpPr>
            <a:spLocks noGrp="1"/>
          </p:cNvSpPr>
          <p:nvPr>
            <p:ph type="title"/>
          </p:nvPr>
        </p:nvSpPr>
        <p:spPr/>
        <p:txBody>
          <a:bodyPr/>
          <a:lstStyle/>
          <a:p>
            <a:r>
              <a:rPr lang="en-US" dirty="0"/>
              <a:t>Digital Media File Formats </a:t>
            </a:r>
            <a:r>
              <a:rPr lang="en-US" sz="2400" b="0" dirty="0"/>
              <a:t>(4 of 5)</a:t>
            </a:r>
            <a:endParaRPr lang="en-IN" sz="2400" b="0" dirty="0"/>
          </a:p>
        </p:txBody>
      </p:sp>
      <p:sp>
        <p:nvSpPr>
          <p:cNvPr id="6" name="Content Placeholder 5">
            <a:extLst>
              <a:ext uri="{FF2B5EF4-FFF2-40B4-BE49-F238E27FC236}">
                <a16:creationId xmlns:a16="http://schemas.microsoft.com/office/drawing/2014/main" id="{3B2FB289-C442-4EE1-8C4C-4EE8EB334F8E}"/>
              </a:ext>
            </a:extLst>
          </p:cNvPr>
          <p:cNvSpPr>
            <a:spLocks noGrp="1"/>
          </p:cNvSpPr>
          <p:nvPr>
            <p:ph sz="quarter" idx="16"/>
          </p:nvPr>
        </p:nvSpPr>
        <p:spPr>
          <a:xfrm>
            <a:off x="742950" y="1289052"/>
            <a:ext cx="10712450" cy="362768"/>
          </a:xfrm>
        </p:spPr>
        <p:txBody>
          <a:bodyPr/>
          <a:lstStyle/>
          <a:p>
            <a:r>
              <a:rPr lang="en-US" b="1" dirty="0"/>
              <a:t>Table 7-4:</a:t>
            </a:r>
            <a:r>
              <a:rPr lang="en-US" dirty="0"/>
              <a:t> Common Graphics File Formats</a:t>
            </a:r>
          </a:p>
        </p:txBody>
      </p:sp>
      <p:graphicFrame>
        <p:nvGraphicFramePr>
          <p:cNvPr id="7" name="Content Placeholder 6" descr="Table is accessible to screen readers">
            <a:extLst>
              <a:ext uri="{FF2B5EF4-FFF2-40B4-BE49-F238E27FC236}">
                <a16:creationId xmlns:a16="http://schemas.microsoft.com/office/drawing/2014/main" id="{0C44C3C7-F8D0-4F0B-A48C-A1F864825797}"/>
              </a:ext>
            </a:extLst>
          </p:cNvPr>
          <p:cNvGraphicFramePr>
            <a:graphicFrameLocks noGrp="1"/>
          </p:cNvGraphicFramePr>
          <p:nvPr>
            <p:ph sz="quarter" idx="17"/>
            <p:extLst>
              <p:ext uri="{D42A27DB-BD31-4B8C-83A1-F6EECF244321}">
                <p14:modId xmlns:p14="http://schemas.microsoft.com/office/powerpoint/2010/main" val="2400229218"/>
              </p:ext>
            </p:extLst>
          </p:nvPr>
        </p:nvGraphicFramePr>
        <p:xfrm>
          <a:off x="1009035" y="1982299"/>
          <a:ext cx="10173930" cy="3989047"/>
        </p:xfrm>
        <a:graphic>
          <a:graphicData uri="http://schemas.openxmlformats.org/drawingml/2006/table">
            <a:tbl>
              <a:tblPr firstRow="1"/>
              <a:tblGrid>
                <a:gridCol w="3391310">
                  <a:extLst>
                    <a:ext uri="{9D8B030D-6E8A-4147-A177-3AD203B41FA5}">
                      <a16:colId xmlns:a16="http://schemas.microsoft.com/office/drawing/2014/main" val="2241196053"/>
                    </a:ext>
                  </a:extLst>
                </a:gridCol>
                <a:gridCol w="3391310">
                  <a:extLst>
                    <a:ext uri="{9D8B030D-6E8A-4147-A177-3AD203B41FA5}">
                      <a16:colId xmlns:a16="http://schemas.microsoft.com/office/drawing/2014/main" val="3382874925"/>
                    </a:ext>
                  </a:extLst>
                </a:gridCol>
                <a:gridCol w="3391310">
                  <a:extLst>
                    <a:ext uri="{9D8B030D-6E8A-4147-A177-3AD203B41FA5}">
                      <a16:colId xmlns:a16="http://schemas.microsoft.com/office/drawing/2014/main" val="3552861975"/>
                    </a:ext>
                  </a:extLst>
                </a:gridCol>
              </a:tblGrid>
              <a:tr h="355202">
                <a:tc>
                  <a:txBody>
                    <a:bodyPr/>
                    <a:lstStyle/>
                    <a:p>
                      <a:r>
                        <a:rPr lang="en-US" sz="1800" b="1" dirty="0">
                          <a:solidFill>
                            <a:srgbClr val="000000"/>
                          </a:solidFill>
                          <a:latin typeface="Arial" panose="020B0604020202020204" pitchFamily="34" charset="0"/>
                          <a:cs typeface="Arial" panose="020B0604020202020204" pitchFamily="34" charset="0"/>
                        </a:rPr>
                        <a:t>Name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b="1" dirty="0">
                          <a:solidFill>
                            <a:srgbClr val="000000"/>
                          </a:solidFill>
                          <a:latin typeface="Arial" panose="020B0604020202020204" pitchFamily="34" charset="0"/>
                          <a:cs typeface="Arial" panose="020B0604020202020204" pitchFamily="34" charset="0"/>
                        </a:rPr>
                        <a:t>File size and quality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b="1" dirty="0">
                          <a:solidFill>
                            <a:srgbClr val="000000"/>
                          </a:solidFill>
                          <a:latin typeface="Arial" panose="020B0604020202020204" pitchFamily="34" charset="0"/>
                          <a:cs typeface="Arial" panose="020B0604020202020204" pitchFamily="34" charset="0"/>
                        </a:rPr>
                        <a:t>Best use / Notes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2243350"/>
                  </a:ext>
                </a:extLst>
              </a:tr>
              <a:tr h="1154407">
                <a:tc>
                  <a:txBody>
                    <a:bodyPr/>
                    <a:lstStyle/>
                    <a:p>
                      <a:r>
                        <a:rPr lang="en-US" sz="1800" b="1" dirty="0">
                          <a:solidFill>
                            <a:srgbClr val="000000"/>
                          </a:solidFill>
                          <a:latin typeface="Arial" panose="020B0604020202020204" pitchFamily="34" charset="0"/>
                          <a:cs typeface="Arial" panose="020B0604020202020204" pitchFamily="34" charset="0"/>
                        </a:rPr>
                        <a:t>A</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V</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I (.avi)</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Files are often larger than others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Videos to store on a computer</a:t>
                      </a:r>
                    </a:p>
                    <a:p>
                      <a:r>
                        <a:rPr lang="en-US" sz="1800" dirty="0">
                          <a:solidFill>
                            <a:srgbClr val="000000"/>
                          </a:solidFill>
                          <a:latin typeface="Arial" panose="020B0604020202020204" pitchFamily="34" charset="0"/>
                          <a:cs typeface="Arial" panose="020B0604020202020204" pitchFamily="34" charset="0"/>
                        </a:rPr>
                        <a:t>One of the oldest and most accepted formats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69426056"/>
                  </a:ext>
                </a:extLst>
              </a:tr>
              <a:tr h="888006">
                <a:tc>
                  <a:txBody>
                    <a:bodyPr/>
                    <a:lstStyle/>
                    <a:p>
                      <a:r>
                        <a:rPr lang="en-US" sz="1800" b="1" dirty="0">
                          <a:solidFill>
                            <a:srgbClr val="000000"/>
                          </a:solidFill>
                          <a:latin typeface="Arial" panose="020B0604020202020204" pitchFamily="34" charset="0"/>
                          <a:cs typeface="Arial" panose="020B0604020202020204" pitchFamily="34" charset="0"/>
                        </a:rPr>
                        <a:t>MP4 (.mp4)</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Relatively small files and high quality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Nearly universal</a:t>
                      </a:r>
                    </a:p>
                    <a:p>
                      <a:r>
                        <a:rPr lang="en-US" sz="1800" dirty="0">
                          <a:solidFill>
                            <a:srgbClr val="000000"/>
                          </a:solidFill>
                          <a:latin typeface="Arial" panose="020B0604020202020204" pitchFamily="34" charset="0"/>
                          <a:cs typeface="Arial" panose="020B0604020202020204" pitchFamily="34" charset="0"/>
                        </a:rPr>
                        <a:t>Websites such as YouTube and Vimeo prefer MP4 files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187741"/>
                  </a:ext>
                </a:extLst>
              </a:tr>
              <a:tr h="621604">
                <a:tc>
                  <a:txBody>
                    <a:bodyPr/>
                    <a:lstStyle/>
                    <a:p>
                      <a:r>
                        <a:rPr lang="en-US" sz="1800" b="1" dirty="0">
                          <a:solidFill>
                            <a:srgbClr val="000000"/>
                          </a:solidFill>
                          <a:latin typeface="Arial" panose="020B0604020202020204" pitchFamily="34" charset="0"/>
                          <a:cs typeface="Arial" panose="020B0604020202020204" pitchFamily="34" charset="0"/>
                        </a:rPr>
                        <a:t>Quicktime (.mov)</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Large files with high quality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Playback on Apple devices</a:t>
                      </a:r>
                    </a:p>
                    <a:p>
                      <a:r>
                        <a:rPr lang="en-US" sz="1800" dirty="0">
                          <a:solidFill>
                            <a:srgbClr val="000000"/>
                          </a:solidFill>
                          <a:latin typeface="Arial" panose="020B0604020202020204" pitchFamily="34" charset="0"/>
                          <a:cs typeface="Arial" panose="020B0604020202020204" pitchFamily="34" charset="0"/>
                        </a:rPr>
                        <a:t>Developed by Apple</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0488219"/>
                  </a:ext>
                </a:extLst>
              </a:tr>
              <a:tr h="888006">
                <a:tc>
                  <a:txBody>
                    <a:bodyPr/>
                    <a:lstStyle/>
                    <a:p>
                      <a:r>
                        <a:rPr lang="en-US" sz="1800" b="1" dirty="0">
                          <a:solidFill>
                            <a:srgbClr val="000000"/>
                          </a:solidFill>
                          <a:latin typeface="Arial" panose="020B0604020202020204" pitchFamily="34" charset="0"/>
                          <a:cs typeface="Arial" panose="020B0604020202020204" pitchFamily="34" charset="0"/>
                        </a:rPr>
                        <a:t>Windows Media (.wmv)</a:t>
                      </a:r>
                      <a:endParaRPr lang="en-US" sz="1800" dirty="0">
                        <a:solidFill>
                          <a:srgbClr val="000000"/>
                        </a:solidFill>
                        <a:latin typeface="Arial" panose="020B0604020202020204" pitchFamily="34" charset="0"/>
                        <a:cs typeface="Arial" panose="020B060402020202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Small file size with reduced quality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Sharing with others and posting on the web</a:t>
                      </a:r>
                    </a:p>
                    <a:p>
                      <a:r>
                        <a:rPr lang="en-US" sz="1800" dirty="0">
                          <a:solidFill>
                            <a:srgbClr val="000000"/>
                          </a:solidFill>
                          <a:latin typeface="Arial" panose="020B0604020202020204" pitchFamily="34" charset="0"/>
                          <a:cs typeface="Arial" panose="020B0604020202020204" pitchFamily="34" charset="0"/>
                        </a:rPr>
                        <a:t>Developed by Microsoft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4241194"/>
                  </a:ext>
                </a:extLst>
              </a:tr>
            </a:tbl>
          </a:graphicData>
        </a:graphic>
      </p:graphicFrame>
    </p:spTree>
    <p:extLst>
      <p:ext uri="{BB962C8B-B14F-4D97-AF65-F5344CB8AC3E}">
        <p14:creationId xmlns:p14="http://schemas.microsoft.com/office/powerpoint/2010/main" val="2848697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29FF-BD7B-40B3-8D20-B49FD38A9012}"/>
              </a:ext>
            </a:extLst>
          </p:cNvPr>
          <p:cNvSpPr>
            <a:spLocks noGrp="1"/>
          </p:cNvSpPr>
          <p:nvPr>
            <p:ph type="title"/>
          </p:nvPr>
        </p:nvSpPr>
        <p:spPr/>
        <p:txBody>
          <a:bodyPr/>
          <a:lstStyle/>
          <a:p>
            <a:r>
              <a:rPr lang="en-US" dirty="0"/>
              <a:t>Digital Media File Formats </a:t>
            </a:r>
            <a:r>
              <a:rPr lang="en-US" sz="2400" b="0" dirty="0"/>
              <a:t>(5 of 5)</a:t>
            </a:r>
            <a:endParaRPr lang="en-IN" sz="2400" dirty="0"/>
          </a:p>
        </p:txBody>
      </p:sp>
      <p:sp>
        <p:nvSpPr>
          <p:cNvPr id="3" name="Content Placeholder 2">
            <a:extLst>
              <a:ext uri="{FF2B5EF4-FFF2-40B4-BE49-F238E27FC236}">
                <a16:creationId xmlns:a16="http://schemas.microsoft.com/office/drawing/2014/main" id="{56CA814D-436A-4760-8168-F39C6130CE6D}"/>
              </a:ext>
            </a:extLst>
          </p:cNvPr>
          <p:cNvSpPr>
            <a:spLocks noGrp="1"/>
          </p:cNvSpPr>
          <p:nvPr>
            <p:ph sz="quarter" idx="16"/>
          </p:nvPr>
        </p:nvSpPr>
        <p:spPr>
          <a:xfrm>
            <a:off x="742950" y="1289050"/>
            <a:ext cx="10706100" cy="3056808"/>
          </a:xfrm>
        </p:spPr>
        <p:txBody>
          <a:bodyPr/>
          <a:lstStyle/>
          <a:p>
            <a:pPr marL="0" indent="0">
              <a:buNone/>
            </a:pPr>
            <a:r>
              <a:rPr lang="en-US" dirty="0"/>
              <a:t>Video File Resolutions</a:t>
            </a:r>
          </a:p>
          <a:p>
            <a:r>
              <a:rPr lang="en-US" dirty="0"/>
              <a:t>Standard Definition (S</a:t>
            </a:r>
            <a:r>
              <a:rPr lang="en-US" sz="100" dirty="0"/>
              <a:t> </a:t>
            </a:r>
            <a:r>
              <a:rPr lang="en-US" dirty="0"/>
              <a:t>D): 640 × 360 and 720 × 480</a:t>
            </a:r>
          </a:p>
          <a:p>
            <a:r>
              <a:rPr lang="en-US" dirty="0"/>
              <a:t>High Definition (H</a:t>
            </a:r>
            <a:r>
              <a:rPr lang="en-US" sz="100" dirty="0"/>
              <a:t> </a:t>
            </a:r>
            <a:r>
              <a:rPr lang="en-US" dirty="0"/>
              <a:t>D): 1280 × 720 (720p) and 1920 × 1080 (1080p or Full H</a:t>
            </a:r>
            <a:r>
              <a:rPr lang="en-US" sz="100" dirty="0"/>
              <a:t> </a:t>
            </a:r>
            <a:r>
              <a:rPr lang="en-US" dirty="0"/>
              <a:t>D)</a:t>
            </a:r>
          </a:p>
          <a:p>
            <a:r>
              <a:rPr lang="en-US" dirty="0"/>
              <a:t>Ultra High Definition (U</a:t>
            </a:r>
            <a:r>
              <a:rPr lang="en-US" sz="100" dirty="0"/>
              <a:t> </a:t>
            </a:r>
            <a:r>
              <a:rPr lang="en-US" dirty="0"/>
              <a:t>H</a:t>
            </a:r>
            <a:r>
              <a:rPr lang="en-US" sz="100" dirty="0"/>
              <a:t> </a:t>
            </a:r>
            <a:r>
              <a:rPr lang="en-US" dirty="0"/>
              <a:t>D): 3840 × 2160 (2160p), 4K standard; 7840 × 4320 (4320p), 8K standard</a:t>
            </a:r>
          </a:p>
          <a:p>
            <a:r>
              <a:rPr lang="en-US" dirty="0"/>
              <a:t>In most cases, Full H</a:t>
            </a:r>
            <a:r>
              <a:rPr lang="en-US" sz="100" dirty="0"/>
              <a:t> </a:t>
            </a:r>
            <a:r>
              <a:rPr lang="en-US" dirty="0"/>
              <a:t>D balance high-quality playback with smaller file sizes that download quickly</a:t>
            </a:r>
          </a:p>
        </p:txBody>
      </p:sp>
    </p:spTree>
    <p:extLst>
      <p:ext uri="{BB962C8B-B14F-4D97-AF65-F5344CB8AC3E}">
        <p14:creationId xmlns:p14="http://schemas.microsoft.com/office/powerpoint/2010/main" val="1578780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4F538-CB08-4672-AEAB-4D73FE305F76}"/>
              </a:ext>
            </a:extLst>
          </p:cNvPr>
          <p:cNvSpPr>
            <a:spLocks noGrp="1"/>
          </p:cNvSpPr>
          <p:nvPr>
            <p:ph type="title"/>
          </p:nvPr>
        </p:nvSpPr>
        <p:spPr/>
        <p:txBody>
          <a:bodyPr/>
          <a:lstStyle/>
          <a:p>
            <a:r>
              <a:rPr lang="en-US" dirty="0"/>
              <a:t>Compare 2-D and 3-D Animation</a:t>
            </a:r>
            <a:endParaRPr lang="en-IN" dirty="0"/>
          </a:p>
        </p:txBody>
      </p:sp>
      <p:sp>
        <p:nvSpPr>
          <p:cNvPr id="3" name="Content Placeholder 2">
            <a:extLst>
              <a:ext uri="{FF2B5EF4-FFF2-40B4-BE49-F238E27FC236}">
                <a16:creationId xmlns:a16="http://schemas.microsoft.com/office/drawing/2014/main" id="{96A2FE6A-41AC-411D-A708-5C3C1CB73B04}"/>
              </a:ext>
            </a:extLst>
          </p:cNvPr>
          <p:cNvSpPr>
            <a:spLocks noGrp="1"/>
          </p:cNvSpPr>
          <p:nvPr>
            <p:ph sz="quarter" idx="16"/>
          </p:nvPr>
        </p:nvSpPr>
        <p:spPr>
          <a:xfrm>
            <a:off x="742951" y="1289049"/>
            <a:ext cx="6098116" cy="4761795"/>
          </a:xfrm>
        </p:spPr>
        <p:txBody>
          <a:bodyPr/>
          <a:lstStyle/>
          <a:p>
            <a:r>
              <a:rPr lang="en-US" b="1" dirty="0">
                <a:solidFill>
                  <a:srgbClr val="004A78"/>
                </a:solidFill>
              </a:rPr>
              <a:t>2-D animation</a:t>
            </a:r>
            <a:r>
              <a:rPr lang="en-US" dirty="0">
                <a:solidFill>
                  <a:srgbClr val="004A78"/>
                </a:solidFill>
              </a:rPr>
              <a:t> </a:t>
            </a:r>
            <a:r>
              <a:rPr lang="en-US" dirty="0"/>
              <a:t>displays 2-D images in rapid sequence to create the illusion of lifelike motion</a:t>
            </a:r>
          </a:p>
          <a:p>
            <a:pPr marL="622800" lvl="1" indent="-320400">
              <a:spcBef>
                <a:spcPts val="1000"/>
              </a:spcBef>
            </a:pPr>
            <a:r>
              <a:rPr lang="en-US" b="1" dirty="0">
                <a:solidFill>
                  <a:srgbClr val="004A78"/>
                </a:solidFill>
              </a:rPr>
              <a:t>In-</a:t>
            </a:r>
            <a:r>
              <a:rPr lang="en-US" b="1" dirty="0" err="1">
                <a:solidFill>
                  <a:srgbClr val="004A78"/>
                </a:solidFill>
              </a:rPr>
              <a:t>betweening</a:t>
            </a:r>
            <a:endParaRPr lang="en-US" b="1" dirty="0">
              <a:solidFill>
                <a:srgbClr val="004A78"/>
              </a:solidFill>
            </a:endParaRPr>
          </a:p>
          <a:p>
            <a:r>
              <a:rPr lang="en-US" b="1" dirty="0">
                <a:solidFill>
                  <a:srgbClr val="004A78"/>
                </a:solidFill>
              </a:rPr>
              <a:t>3-D animation</a:t>
            </a:r>
            <a:r>
              <a:rPr lang="en-US" dirty="0">
                <a:solidFill>
                  <a:srgbClr val="004A78"/>
                </a:solidFill>
              </a:rPr>
              <a:t> </a:t>
            </a:r>
            <a:r>
              <a:rPr lang="en-US" dirty="0"/>
              <a:t>displays 3-D objects or models in rapid sequence to create the illusion of natural motion</a:t>
            </a:r>
          </a:p>
          <a:p>
            <a:pPr marL="622800" lvl="1" indent="-320400">
              <a:spcBef>
                <a:spcPts val="1000"/>
              </a:spcBef>
            </a:pPr>
            <a:r>
              <a:rPr lang="en-US" dirty="0"/>
              <a:t>Have volume and can rotate 360 degrees</a:t>
            </a:r>
          </a:p>
          <a:p>
            <a:pPr marL="622800" lvl="1" indent="-320400">
              <a:spcBef>
                <a:spcPts val="1000"/>
              </a:spcBef>
            </a:pPr>
            <a:r>
              <a:rPr lang="en-US" b="1" dirty="0">
                <a:solidFill>
                  <a:srgbClr val="004A78"/>
                </a:solidFill>
              </a:rPr>
              <a:t>Rendering</a:t>
            </a:r>
            <a:r>
              <a:rPr lang="en-US" dirty="0"/>
              <a:t>: apply highlights and shadows to a </a:t>
            </a:r>
            <a:r>
              <a:rPr lang="en-US" b="1" dirty="0">
                <a:solidFill>
                  <a:srgbClr val="004A78"/>
                </a:solidFill>
              </a:rPr>
              <a:t>wireframe drawing</a:t>
            </a:r>
          </a:p>
          <a:p>
            <a:pPr marL="622800" lvl="1" indent="-320400">
              <a:spcBef>
                <a:spcPts val="1000"/>
              </a:spcBef>
            </a:pPr>
            <a:r>
              <a:rPr lang="en-US" b="1" dirty="0">
                <a:solidFill>
                  <a:srgbClr val="004A78"/>
                </a:solidFill>
              </a:rPr>
              <a:t>Keyframe</a:t>
            </a:r>
          </a:p>
          <a:p>
            <a:pPr marL="622800" lvl="1" indent="-320400">
              <a:spcBef>
                <a:spcPts val="1000"/>
              </a:spcBef>
            </a:pPr>
            <a:r>
              <a:rPr lang="en-US" b="1" dirty="0">
                <a:solidFill>
                  <a:srgbClr val="004A78"/>
                </a:solidFill>
              </a:rPr>
              <a:t>Stop motion animation</a:t>
            </a:r>
          </a:p>
        </p:txBody>
      </p:sp>
      <p:pic>
        <p:nvPicPr>
          <p:cNvPr id="7" name="Content Placeholder 6" descr="2-D animation is illustrated on the left with a flat drawing from a classic cartoon, Tom and Jerry. 3-D animation is illustrated on the right with a frame from the 3-D animated movie, Despicable Me.">
            <a:extLst>
              <a:ext uri="{FF2B5EF4-FFF2-40B4-BE49-F238E27FC236}">
                <a16:creationId xmlns:a16="http://schemas.microsoft.com/office/drawing/2014/main" id="{B90FCC67-1BE7-4041-903E-DF1BE8DEAB66}"/>
              </a:ext>
            </a:extLst>
          </p:cNvPr>
          <p:cNvPicPr>
            <a:picLocks noGrp="1" noChangeAspect="1"/>
          </p:cNvPicPr>
          <p:nvPr>
            <p:ph sz="quarter" idx="17"/>
          </p:nvPr>
        </p:nvPicPr>
        <p:blipFill>
          <a:blip r:embed="rId2"/>
          <a:stretch>
            <a:fillRect/>
          </a:stretch>
        </p:blipFill>
        <p:spPr>
          <a:xfrm>
            <a:off x="7010626" y="1228883"/>
            <a:ext cx="4855980" cy="2077717"/>
          </a:xfrm>
        </p:spPr>
      </p:pic>
      <p:pic>
        <p:nvPicPr>
          <p:cNvPr id="9" name="Content Placeholder 8" descr="3-D rendering is illustrated with a wireframe drawing of a sports car on the left. Rendering adds highlights, color, and shadows to the wireframe drawing to produce the completed drawing of the car on the right.">
            <a:extLst>
              <a:ext uri="{FF2B5EF4-FFF2-40B4-BE49-F238E27FC236}">
                <a16:creationId xmlns:a16="http://schemas.microsoft.com/office/drawing/2014/main" id="{037A78AA-B88F-4ECE-B9EB-E705437778B5}"/>
              </a:ext>
            </a:extLst>
          </p:cNvPr>
          <p:cNvPicPr>
            <a:picLocks noGrp="1" noChangeAspect="1"/>
          </p:cNvPicPr>
          <p:nvPr>
            <p:ph sz="quarter" idx="18"/>
          </p:nvPr>
        </p:nvPicPr>
        <p:blipFill>
          <a:blip r:embed="rId3"/>
          <a:stretch>
            <a:fillRect/>
          </a:stretch>
        </p:blipFill>
        <p:spPr>
          <a:xfrm>
            <a:off x="7033204" y="3474156"/>
            <a:ext cx="4522954" cy="2684119"/>
          </a:xfrm>
        </p:spPr>
      </p:pic>
    </p:spTree>
    <p:extLst>
      <p:ext uri="{BB962C8B-B14F-4D97-AF65-F5344CB8AC3E}">
        <p14:creationId xmlns:p14="http://schemas.microsoft.com/office/powerpoint/2010/main" val="4013283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86CF-23ED-433B-94C2-59F3E7B4E7F9}"/>
              </a:ext>
            </a:extLst>
          </p:cNvPr>
          <p:cNvSpPr>
            <a:spLocks noGrp="1"/>
          </p:cNvSpPr>
          <p:nvPr>
            <p:ph type="title"/>
          </p:nvPr>
        </p:nvSpPr>
        <p:spPr/>
        <p:txBody>
          <a:bodyPr/>
          <a:lstStyle/>
          <a:p>
            <a:r>
              <a:rPr lang="en-US" dirty="0"/>
              <a:t>Using Varied Sources of Digital Media</a:t>
            </a:r>
            <a:endParaRPr lang="en-IN" dirty="0"/>
          </a:p>
        </p:txBody>
      </p:sp>
      <p:sp>
        <p:nvSpPr>
          <p:cNvPr id="3" name="Content Placeholder 2">
            <a:extLst>
              <a:ext uri="{FF2B5EF4-FFF2-40B4-BE49-F238E27FC236}">
                <a16:creationId xmlns:a16="http://schemas.microsoft.com/office/drawing/2014/main" id="{F908DEDC-9E7A-45CB-86AB-BA81F32C2B30}"/>
              </a:ext>
            </a:extLst>
          </p:cNvPr>
          <p:cNvSpPr>
            <a:spLocks noGrp="1"/>
          </p:cNvSpPr>
          <p:nvPr>
            <p:ph sz="quarter" idx="16"/>
          </p:nvPr>
        </p:nvSpPr>
        <p:spPr>
          <a:xfrm>
            <a:off x="742950" y="1289050"/>
            <a:ext cx="4980517" cy="4332817"/>
          </a:xfrm>
        </p:spPr>
        <p:txBody>
          <a:bodyPr/>
          <a:lstStyle/>
          <a:p>
            <a:r>
              <a:rPr lang="en-US" dirty="0"/>
              <a:t>Use gaming systems</a:t>
            </a:r>
          </a:p>
          <a:p>
            <a:r>
              <a:rPr lang="en-US" dirty="0"/>
              <a:t>Use animations across digital media platforms</a:t>
            </a:r>
          </a:p>
          <a:p>
            <a:r>
              <a:rPr lang="en-US" dirty="0"/>
              <a:t>Use graphics across digital media platforms</a:t>
            </a:r>
          </a:p>
          <a:p>
            <a:r>
              <a:rPr lang="en-US" dirty="0"/>
              <a:t>Use computer-aided technology across digital media platforms</a:t>
            </a:r>
          </a:p>
          <a:p>
            <a:r>
              <a:rPr lang="en-US" dirty="0"/>
              <a:t>Stream digital media</a:t>
            </a:r>
          </a:p>
        </p:txBody>
      </p:sp>
      <p:pic>
        <p:nvPicPr>
          <p:cNvPr id="7" name="Content Placeholder 6" descr="Four uses of digital media are shown. You can listen to podcasts on the go using a smartphone and earbuds (a person running on the beach); post an animated GIF of yourself doing a cartwheel (person doing a cartwheel on the beach); play a game featuring augmented reality (person holding smartphone with augmented reality screen); use speech recognition to communicate with devices (person in a kitchen speaking to a smart speaker).">
            <a:extLst>
              <a:ext uri="{FF2B5EF4-FFF2-40B4-BE49-F238E27FC236}">
                <a16:creationId xmlns:a16="http://schemas.microsoft.com/office/drawing/2014/main" id="{3B2E8B3F-9B2B-4C67-8430-3E0CAC719BC7}"/>
              </a:ext>
            </a:extLst>
          </p:cNvPr>
          <p:cNvPicPr>
            <a:picLocks noGrp="1" noChangeAspect="1"/>
          </p:cNvPicPr>
          <p:nvPr>
            <p:ph sz="quarter" idx="17"/>
          </p:nvPr>
        </p:nvPicPr>
        <p:blipFill>
          <a:blip r:embed="rId2"/>
          <a:stretch>
            <a:fillRect/>
          </a:stretch>
        </p:blipFill>
        <p:spPr>
          <a:xfrm>
            <a:off x="6300945" y="1488740"/>
            <a:ext cx="5251504" cy="4244257"/>
          </a:xfrm>
        </p:spPr>
      </p:pic>
    </p:spTree>
    <p:extLst>
      <p:ext uri="{BB962C8B-B14F-4D97-AF65-F5344CB8AC3E}">
        <p14:creationId xmlns:p14="http://schemas.microsoft.com/office/powerpoint/2010/main" val="3802414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C29E-5C7E-4412-9E1D-13B6543F935D}"/>
              </a:ext>
            </a:extLst>
          </p:cNvPr>
          <p:cNvSpPr>
            <a:spLocks noGrp="1"/>
          </p:cNvSpPr>
          <p:nvPr>
            <p:ph type="title"/>
          </p:nvPr>
        </p:nvSpPr>
        <p:spPr/>
        <p:txBody>
          <a:bodyPr/>
          <a:lstStyle/>
          <a:p>
            <a:r>
              <a:rPr lang="en-US" dirty="0"/>
              <a:t>Use Gaming Systems </a:t>
            </a:r>
            <a:r>
              <a:rPr lang="en-US" sz="2400" b="0" dirty="0"/>
              <a:t>(1 of 2)</a:t>
            </a:r>
            <a:endParaRPr lang="en-IN" sz="2400" b="0" dirty="0"/>
          </a:p>
        </p:txBody>
      </p:sp>
      <p:sp>
        <p:nvSpPr>
          <p:cNvPr id="3" name="Content Placeholder 2">
            <a:extLst>
              <a:ext uri="{FF2B5EF4-FFF2-40B4-BE49-F238E27FC236}">
                <a16:creationId xmlns:a16="http://schemas.microsoft.com/office/drawing/2014/main" id="{A88CA277-A92A-4BBA-8FEC-94A08F8FC41B}"/>
              </a:ext>
            </a:extLst>
          </p:cNvPr>
          <p:cNvSpPr>
            <a:spLocks noGrp="1"/>
          </p:cNvSpPr>
          <p:nvPr>
            <p:ph sz="quarter" idx="16"/>
          </p:nvPr>
        </p:nvSpPr>
        <p:spPr>
          <a:xfrm>
            <a:off x="742950" y="1289050"/>
            <a:ext cx="4506383" cy="4524728"/>
          </a:xfrm>
        </p:spPr>
        <p:txBody>
          <a:bodyPr/>
          <a:lstStyle/>
          <a:p>
            <a:pPr marL="0" indent="0">
              <a:buNone/>
            </a:pPr>
            <a:r>
              <a:rPr lang="en-US" dirty="0"/>
              <a:t>Set Up a Gaming System</a:t>
            </a:r>
          </a:p>
          <a:p>
            <a:r>
              <a:rPr lang="en-US" dirty="0"/>
              <a:t>Most games are played on</a:t>
            </a:r>
            <a:r>
              <a:rPr lang="en-US" dirty="0">
                <a:solidFill>
                  <a:srgbClr val="1992AF"/>
                </a:solidFill>
              </a:rPr>
              <a:t> </a:t>
            </a:r>
            <a:r>
              <a:rPr lang="en-US" b="1" dirty="0">
                <a:solidFill>
                  <a:srgbClr val="004A78"/>
                </a:solidFill>
              </a:rPr>
              <a:t>game consoles</a:t>
            </a:r>
            <a:endParaRPr lang="en-US" dirty="0">
              <a:solidFill>
                <a:srgbClr val="004A78"/>
              </a:solidFill>
            </a:endParaRPr>
          </a:p>
          <a:p>
            <a:pPr lvl="1">
              <a:spcBef>
                <a:spcPts val="1000"/>
              </a:spcBef>
            </a:pPr>
            <a:r>
              <a:rPr lang="en-US" b="1" dirty="0">
                <a:solidFill>
                  <a:srgbClr val="004A78"/>
                </a:solidFill>
              </a:rPr>
              <a:t>V</a:t>
            </a:r>
            <a:r>
              <a:rPr lang="en-US" sz="100" b="1" dirty="0">
                <a:solidFill>
                  <a:srgbClr val="004A78"/>
                </a:solidFill>
              </a:rPr>
              <a:t> </a:t>
            </a:r>
            <a:r>
              <a:rPr lang="en-US" b="1" dirty="0">
                <a:solidFill>
                  <a:srgbClr val="004A78"/>
                </a:solidFill>
              </a:rPr>
              <a:t>R gaming system</a:t>
            </a:r>
            <a:r>
              <a:rPr lang="en-US" dirty="0"/>
              <a:t>: run on desktops and include a headset, controllers, and sensors to track movements</a:t>
            </a:r>
          </a:p>
          <a:p>
            <a:pPr lvl="2">
              <a:spcBef>
                <a:spcPts val="1000"/>
              </a:spcBef>
            </a:pPr>
            <a:r>
              <a:rPr lang="en-US" b="1" dirty="0">
                <a:solidFill>
                  <a:srgbClr val="004A78"/>
                </a:solidFill>
              </a:rPr>
              <a:t>Mixed reality</a:t>
            </a:r>
          </a:p>
          <a:p>
            <a:pPr lvl="2">
              <a:spcBef>
                <a:spcPts val="1000"/>
              </a:spcBef>
            </a:pPr>
            <a:r>
              <a:rPr lang="en-US" b="1" dirty="0">
                <a:solidFill>
                  <a:srgbClr val="004A78"/>
                </a:solidFill>
              </a:rPr>
              <a:t>Holograms</a:t>
            </a:r>
          </a:p>
          <a:p>
            <a:r>
              <a:rPr lang="en-US" b="1" dirty="0">
                <a:solidFill>
                  <a:srgbClr val="004A78"/>
                </a:solidFill>
              </a:rPr>
              <a:t>Motion-sensing game consoles</a:t>
            </a:r>
            <a:endParaRPr lang="en-US" dirty="0">
              <a:solidFill>
                <a:srgbClr val="004A78"/>
              </a:solidFill>
            </a:endParaRPr>
          </a:p>
        </p:txBody>
      </p:sp>
      <p:pic>
        <p:nvPicPr>
          <p:cNvPr id="9" name="Content Placeholder 8" descr="A gaming system is shown consisting of an input device (game controller), storage device (box containing hard drive and memory), speakers, and a widescreen display device with game characters displayed.">
            <a:extLst>
              <a:ext uri="{FF2B5EF4-FFF2-40B4-BE49-F238E27FC236}">
                <a16:creationId xmlns:a16="http://schemas.microsoft.com/office/drawing/2014/main" id="{087B67EA-13EA-4BD5-89A5-C50761D17175}"/>
              </a:ext>
            </a:extLst>
          </p:cNvPr>
          <p:cNvPicPr>
            <a:picLocks noGrp="1" noChangeAspect="1"/>
          </p:cNvPicPr>
          <p:nvPr>
            <p:ph sz="quarter" idx="17"/>
          </p:nvPr>
        </p:nvPicPr>
        <p:blipFill>
          <a:blip r:embed="rId2"/>
          <a:stretch>
            <a:fillRect/>
          </a:stretch>
        </p:blipFill>
        <p:spPr>
          <a:xfrm>
            <a:off x="5515959" y="1366760"/>
            <a:ext cx="2717948" cy="1216392"/>
          </a:xfrm>
        </p:spPr>
      </p:pic>
      <p:pic>
        <p:nvPicPr>
          <p:cNvPr id="11" name="Content Placeholder 10" descr="A young person is wearing a virtual reality (VR) headset that covers the eyes and provides an immersive video experience. The person is waving a controller that interacts with motion sensors in the room to create actions shown on the 3-D headset display. A separate photo shows the cylindrical motion sensors that are usually placed in the corners of the room. ">
            <a:extLst>
              <a:ext uri="{FF2B5EF4-FFF2-40B4-BE49-F238E27FC236}">
                <a16:creationId xmlns:a16="http://schemas.microsoft.com/office/drawing/2014/main" id="{59B11C66-93FD-45B2-A222-5B7A8764CA84}"/>
              </a:ext>
            </a:extLst>
          </p:cNvPr>
          <p:cNvPicPr>
            <a:picLocks noGrp="1" noChangeAspect="1"/>
          </p:cNvPicPr>
          <p:nvPr>
            <p:ph sz="quarter" idx="18"/>
          </p:nvPr>
        </p:nvPicPr>
        <p:blipFill>
          <a:blip r:embed="rId3"/>
          <a:stretch>
            <a:fillRect/>
          </a:stretch>
        </p:blipFill>
        <p:spPr>
          <a:xfrm>
            <a:off x="8795648" y="1315354"/>
            <a:ext cx="2587583" cy="1454986"/>
          </a:xfrm>
        </p:spPr>
      </p:pic>
      <p:pic>
        <p:nvPicPr>
          <p:cNvPr id="13" name="Content Placeholder 12" descr="A woman is shown in front of a widescreen monitor  displaying a motion-sensing gaming system. Her arm and fist are raised, interacting with the system through her body movement.">
            <a:extLst>
              <a:ext uri="{FF2B5EF4-FFF2-40B4-BE49-F238E27FC236}">
                <a16:creationId xmlns:a16="http://schemas.microsoft.com/office/drawing/2014/main" id="{4A7CA4F3-6DBF-434E-95EA-5F5C72A58859}"/>
              </a:ext>
            </a:extLst>
          </p:cNvPr>
          <p:cNvPicPr>
            <a:picLocks noGrp="1" noChangeAspect="1"/>
          </p:cNvPicPr>
          <p:nvPr>
            <p:ph sz="quarter" idx="19"/>
          </p:nvPr>
        </p:nvPicPr>
        <p:blipFill>
          <a:blip r:embed="rId4"/>
          <a:stretch>
            <a:fillRect/>
          </a:stretch>
        </p:blipFill>
        <p:spPr>
          <a:xfrm>
            <a:off x="5439191" y="3264709"/>
            <a:ext cx="3214210" cy="1591296"/>
          </a:xfrm>
        </p:spPr>
      </p:pic>
      <p:pic>
        <p:nvPicPr>
          <p:cNvPr id="15" name="Content Placeholder 14" descr="The Nintendo Switch portable gaming console is shown, a small rectangular handheld device. Controls, screen, and speakers are built into the device. The screen is only 3 to 5 inches wide.">
            <a:extLst>
              <a:ext uri="{FF2B5EF4-FFF2-40B4-BE49-F238E27FC236}">
                <a16:creationId xmlns:a16="http://schemas.microsoft.com/office/drawing/2014/main" id="{F43B1D33-A966-4583-B1E8-68135D066F33}"/>
              </a:ext>
            </a:extLst>
          </p:cNvPr>
          <p:cNvPicPr>
            <a:picLocks noGrp="1" noChangeAspect="1"/>
          </p:cNvPicPr>
          <p:nvPr>
            <p:ph sz="quarter" idx="20"/>
          </p:nvPr>
        </p:nvPicPr>
        <p:blipFill>
          <a:blip r:embed="rId5"/>
          <a:stretch>
            <a:fillRect/>
          </a:stretch>
        </p:blipFill>
        <p:spPr>
          <a:xfrm>
            <a:off x="8891098" y="3207587"/>
            <a:ext cx="3077596" cy="1750697"/>
          </a:xfrm>
        </p:spPr>
      </p:pic>
    </p:spTree>
    <p:extLst>
      <p:ext uri="{BB962C8B-B14F-4D97-AF65-F5344CB8AC3E}">
        <p14:creationId xmlns:p14="http://schemas.microsoft.com/office/powerpoint/2010/main" val="1094192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9AE7-991B-4CC3-A20A-0025B6FFC117}"/>
              </a:ext>
            </a:extLst>
          </p:cNvPr>
          <p:cNvSpPr>
            <a:spLocks noGrp="1"/>
          </p:cNvSpPr>
          <p:nvPr>
            <p:ph type="title"/>
          </p:nvPr>
        </p:nvSpPr>
        <p:spPr/>
        <p:txBody>
          <a:bodyPr/>
          <a:lstStyle/>
          <a:p>
            <a:r>
              <a:rPr lang="en-US" dirty="0"/>
              <a:t>Use Gaming Systems </a:t>
            </a:r>
            <a:r>
              <a:rPr lang="en-US" sz="2400" b="0" dirty="0"/>
              <a:t>(2 of 2)</a:t>
            </a:r>
            <a:endParaRPr lang="en-IN" sz="2400" dirty="0"/>
          </a:p>
        </p:txBody>
      </p:sp>
      <p:sp>
        <p:nvSpPr>
          <p:cNvPr id="3" name="Content Placeholder 2">
            <a:extLst>
              <a:ext uri="{FF2B5EF4-FFF2-40B4-BE49-F238E27FC236}">
                <a16:creationId xmlns:a16="http://schemas.microsoft.com/office/drawing/2014/main" id="{A1ED180E-57B2-4036-A957-0025FFC62918}"/>
              </a:ext>
            </a:extLst>
          </p:cNvPr>
          <p:cNvSpPr>
            <a:spLocks noGrp="1"/>
          </p:cNvSpPr>
          <p:nvPr>
            <p:ph sz="quarter" idx="16"/>
          </p:nvPr>
        </p:nvSpPr>
        <p:spPr>
          <a:xfrm>
            <a:off x="742950" y="1289050"/>
            <a:ext cx="10706100" cy="1386417"/>
          </a:xfrm>
        </p:spPr>
        <p:txBody>
          <a:bodyPr/>
          <a:lstStyle/>
          <a:p>
            <a:pPr marL="0" indent="0">
              <a:buNone/>
            </a:pPr>
            <a:r>
              <a:rPr lang="en-US" dirty="0"/>
              <a:t>Mobile Gaming</a:t>
            </a:r>
          </a:p>
          <a:p>
            <a:r>
              <a:rPr lang="en-US" dirty="0"/>
              <a:t>Self-contained portable devices that fit in one hand</a:t>
            </a:r>
          </a:p>
          <a:p>
            <a:r>
              <a:rPr lang="en-US" dirty="0"/>
              <a:t>The first to popularize </a:t>
            </a:r>
            <a:r>
              <a:rPr lang="en-US" b="1" dirty="0">
                <a:solidFill>
                  <a:srgbClr val="004A78"/>
                </a:solidFill>
              </a:rPr>
              <a:t>augmented reality (A</a:t>
            </a:r>
            <a:r>
              <a:rPr lang="en-US" sz="100" b="1" dirty="0">
                <a:solidFill>
                  <a:srgbClr val="004A78"/>
                </a:solidFill>
              </a:rPr>
              <a:t> </a:t>
            </a:r>
            <a:r>
              <a:rPr lang="en-US" b="1" dirty="0">
                <a:solidFill>
                  <a:srgbClr val="004A78"/>
                </a:solidFill>
              </a:rPr>
              <a:t>R) gaming</a:t>
            </a:r>
            <a:endParaRPr lang="en-US" dirty="0">
              <a:solidFill>
                <a:srgbClr val="004A78"/>
              </a:solidFill>
            </a:endParaRPr>
          </a:p>
        </p:txBody>
      </p:sp>
      <p:pic>
        <p:nvPicPr>
          <p:cNvPr id="7" name="Content Placeholder 6" descr="In the foreground, a hand is holding a smartphone  displaying an augmented reality scene from the game Pokemon Go. In the background, the actual scene, a path through the woods, is shown. Augmented reality superimposes digital media in a real environment.">
            <a:extLst>
              <a:ext uri="{FF2B5EF4-FFF2-40B4-BE49-F238E27FC236}">
                <a16:creationId xmlns:a16="http://schemas.microsoft.com/office/drawing/2014/main" id="{EA742C25-85A1-4A18-9D9B-C645200D0D70}"/>
              </a:ext>
            </a:extLst>
          </p:cNvPr>
          <p:cNvPicPr>
            <a:picLocks noGrp="1" noChangeAspect="1"/>
          </p:cNvPicPr>
          <p:nvPr>
            <p:ph sz="quarter" idx="17"/>
          </p:nvPr>
        </p:nvPicPr>
        <p:blipFill>
          <a:blip r:embed="rId2"/>
          <a:stretch>
            <a:fillRect/>
          </a:stretch>
        </p:blipFill>
        <p:spPr>
          <a:xfrm>
            <a:off x="3022129" y="3015299"/>
            <a:ext cx="5283799" cy="2650566"/>
          </a:xfrm>
        </p:spPr>
      </p:pic>
    </p:spTree>
    <p:extLst>
      <p:ext uri="{BB962C8B-B14F-4D97-AF65-F5344CB8AC3E}">
        <p14:creationId xmlns:p14="http://schemas.microsoft.com/office/powerpoint/2010/main" val="924127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3E9AB-322F-452B-B69A-F969E4DD8476}"/>
              </a:ext>
            </a:extLst>
          </p:cNvPr>
          <p:cNvSpPr>
            <a:spLocks noGrp="1"/>
          </p:cNvSpPr>
          <p:nvPr>
            <p:ph type="title"/>
          </p:nvPr>
        </p:nvSpPr>
        <p:spPr/>
        <p:txBody>
          <a:bodyPr/>
          <a:lstStyle/>
          <a:p>
            <a:r>
              <a:rPr lang="en-US" dirty="0"/>
              <a:t>Use Animations Across Digital Media Platforms</a:t>
            </a:r>
            <a:endParaRPr lang="en-IN" dirty="0"/>
          </a:p>
        </p:txBody>
      </p:sp>
      <p:sp>
        <p:nvSpPr>
          <p:cNvPr id="3" name="Content Placeholder 2">
            <a:extLst>
              <a:ext uri="{FF2B5EF4-FFF2-40B4-BE49-F238E27FC236}">
                <a16:creationId xmlns:a16="http://schemas.microsoft.com/office/drawing/2014/main" id="{23A49916-1410-445A-9FDC-5B73A07A7F04}"/>
              </a:ext>
            </a:extLst>
          </p:cNvPr>
          <p:cNvSpPr>
            <a:spLocks noGrp="1"/>
          </p:cNvSpPr>
          <p:nvPr>
            <p:ph sz="quarter" idx="16"/>
          </p:nvPr>
        </p:nvSpPr>
        <p:spPr>
          <a:xfrm>
            <a:off x="742950" y="1289049"/>
            <a:ext cx="5612694" cy="4615039"/>
          </a:xfrm>
        </p:spPr>
        <p:txBody>
          <a:bodyPr/>
          <a:lstStyle/>
          <a:p>
            <a:r>
              <a:rPr lang="en-US" b="1" dirty="0">
                <a:solidFill>
                  <a:srgbClr val="004A78"/>
                </a:solidFill>
              </a:rPr>
              <a:t>Simulations</a:t>
            </a:r>
            <a:r>
              <a:rPr lang="en-US" dirty="0"/>
              <a:t>: sophisticated computer animations that are useful for training and teaching</a:t>
            </a:r>
          </a:p>
          <a:p>
            <a:r>
              <a:rPr lang="en-US" dirty="0"/>
              <a:t>PowerPoint </a:t>
            </a:r>
            <a:r>
              <a:rPr lang="en-US" b="1" dirty="0">
                <a:solidFill>
                  <a:srgbClr val="004A78"/>
                </a:solidFill>
              </a:rPr>
              <a:t>transitions</a:t>
            </a:r>
            <a:r>
              <a:rPr lang="en-US" dirty="0"/>
              <a:t>: a simple use for animation</a:t>
            </a:r>
          </a:p>
          <a:p>
            <a:r>
              <a:rPr lang="en-US" dirty="0"/>
              <a:t>Animations on the Web</a:t>
            </a:r>
          </a:p>
          <a:p>
            <a:pPr marL="622800" lvl="1" indent="-320400">
              <a:spcBef>
                <a:spcPts val="1000"/>
              </a:spcBef>
              <a:spcAft>
                <a:spcPts val="0"/>
              </a:spcAft>
            </a:pPr>
            <a:r>
              <a:rPr lang="en-US" b="1" dirty="0">
                <a:solidFill>
                  <a:srgbClr val="004A78"/>
                </a:solidFill>
              </a:rPr>
              <a:t>Animated G</a:t>
            </a:r>
            <a:r>
              <a:rPr lang="en-US" sz="100" b="1" dirty="0">
                <a:solidFill>
                  <a:srgbClr val="004A78"/>
                </a:solidFill>
              </a:rPr>
              <a:t> </a:t>
            </a:r>
            <a:r>
              <a:rPr lang="en-US" b="1" dirty="0">
                <a:solidFill>
                  <a:srgbClr val="004A78"/>
                </a:solidFill>
              </a:rPr>
              <a:t>I</a:t>
            </a:r>
            <a:r>
              <a:rPr lang="en-US" sz="100" b="1" dirty="0">
                <a:solidFill>
                  <a:srgbClr val="004A78"/>
                </a:solidFill>
              </a:rPr>
              <a:t> </a:t>
            </a:r>
            <a:r>
              <a:rPr lang="en-US" b="1" dirty="0">
                <a:solidFill>
                  <a:srgbClr val="004A78"/>
                </a:solidFill>
              </a:rPr>
              <a:t>F</a:t>
            </a:r>
          </a:p>
          <a:p>
            <a:pPr marL="622800" lvl="1" indent="-320400">
              <a:spcBef>
                <a:spcPts val="1000"/>
              </a:spcBef>
              <a:spcAft>
                <a:spcPts val="0"/>
              </a:spcAft>
            </a:pPr>
            <a:r>
              <a:rPr lang="en-US" b="1" dirty="0">
                <a:solidFill>
                  <a:srgbClr val="004A78"/>
                </a:solidFill>
              </a:rPr>
              <a:t>HTML 5</a:t>
            </a:r>
            <a:r>
              <a:rPr lang="en-US" dirty="0"/>
              <a:t>: does not require </a:t>
            </a:r>
            <a:r>
              <a:rPr lang="en-US" b="1" dirty="0"/>
              <a:t>plug-in </a:t>
            </a:r>
            <a:r>
              <a:rPr lang="en-US" dirty="0"/>
              <a:t>software (Flash)</a:t>
            </a:r>
          </a:p>
          <a:p>
            <a:r>
              <a:rPr lang="en-US" dirty="0"/>
              <a:t>Animations in Entertainment</a:t>
            </a:r>
          </a:p>
          <a:p>
            <a:pPr marL="622800" lvl="1" indent="-320400">
              <a:spcBef>
                <a:spcPts val="1000"/>
              </a:spcBef>
              <a:spcAft>
                <a:spcPts val="0"/>
              </a:spcAft>
            </a:pPr>
            <a:r>
              <a:rPr lang="en-US" b="1" dirty="0">
                <a:solidFill>
                  <a:srgbClr val="004A78"/>
                </a:solidFill>
              </a:rPr>
              <a:t>Real-time animation</a:t>
            </a:r>
          </a:p>
        </p:txBody>
      </p:sp>
      <p:pic>
        <p:nvPicPr>
          <p:cNvPr id="9" name="Content Placeholder 8" descr="A man sits in a flight simulator for pilot training. The  screens in front of the man show an animated environment similar to what a pilot might see in an actual plane.">
            <a:extLst>
              <a:ext uri="{FF2B5EF4-FFF2-40B4-BE49-F238E27FC236}">
                <a16:creationId xmlns:a16="http://schemas.microsoft.com/office/drawing/2014/main" id="{972100D3-282E-4E21-8B45-1CA529BF3DFD}"/>
              </a:ext>
            </a:extLst>
          </p:cNvPr>
          <p:cNvPicPr>
            <a:picLocks noGrp="1" noChangeAspect="1"/>
          </p:cNvPicPr>
          <p:nvPr>
            <p:ph sz="quarter" idx="17"/>
          </p:nvPr>
        </p:nvPicPr>
        <p:blipFill>
          <a:blip r:embed="rId2"/>
          <a:stretch>
            <a:fillRect/>
          </a:stretch>
        </p:blipFill>
        <p:spPr>
          <a:xfrm>
            <a:off x="7034223" y="1293072"/>
            <a:ext cx="3934508" cy="2109155"/>
          </a:xfrm>
        </p:spPr>
      </p:pic>
      <p:pic>
        <p:nvPicPr>
          <p:cNvPr id="11" name="Content Placeholder 10" descr="A 3-D scene from a computer game with real-time animation is shown. The scene shows a soccer player kicking the ball on the playing field in a large crowded stadium, with other players running in the background.">
            <a:extLst>
              <a:ext uri="{FF2B5EF4-FFF2-40B4-BE49-F238E27FC236}">
                <a16:creationId xmlns:a16="http://schemas.microsoft.com/office/drawing/2014/main" id="{D07C78E8-6D07-4FA6-892B-5292EB509E42}"/>
              </a:ext>
            </a:extLst>
          </p:cNvPr>
          <p:cNvPicPr>
            <a:picLocks noGrp="1" noChangeAspect="1"/>
          </p:cNvPicPr>
          <p:nvPr>
            <p:ph sz="quarter" idx="18"/>
          </p:nvPr>
        </p:nvPicPr>
        <p:blipFill>
          <a:blip r:embed="rId3"/>
          <a:stretch>
            <a:fillRect/>
          </a:stretch>
        </p:blipFill>
        <p:spPr>
          <a:xfrm>
            <a:off x="7060341" y="3632424"/>
            <a:ext cx="3947748" cy="2329819"/>
          </a:xfrm>
        </p:spPr>
      </p:pic>
    </p:spTree>
    <p:extLst>
      <p:ext uri="{BB962C8B-B14F-4D97-AF65-F5344CB8AC3E}">
        <p14:creationId xmlns:p14="http://schemas.microsoft.com/office/powerpoint/2010/main" val="2937538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0A05-FC57-43D5-BACC-EAF1DD66DD0D}"/>
              </a:ext>
            </a:extLst>
          </p:cNvPr>
          <p:cNvSpPr>
            <a:spLocks noGrp="1"/>
          </p:cNvSpPr>
          <p:nvPr>
            <p:ph type="title"/>
          </p:nvPr>
        </p:nvSpPr>
        <p:spPr/>
        <p:txBody>
          <a:bodyPr/>
          <a:lstStyle/>
          <a:p>
            <a:r>
              <a:rPr lang="en-US" dirty="0"/>
              <a:t>Use Graphics Across Digital Media Platforms</a:t>
            </a:r>
            <a:endParaRPr lang="en-IN" dirty="0"/>
          </a:p>
        </p:txBody>
      </p:sp>
      <p:sp>
        <p:nvSpPr>
          <p:cNvPr id="3" name="Content Placeholder 2">
            <a:extLst>
              <a:ext uri="{FF2B5EF4-FFF2-40B4-BE49-F238E27FC236}">
                <a16:creationId xmlns:a16="http://schemas.microsoft.com/office/drawing/2014/main" id="{9D81FD0E-47E5-4BC4-9F65-86834965564C}"/>
              </a:ext>
            </a:extLst>
          </p:cNvPr>
          <p:cNvSpPr>
            <a:spLocks noGrp="1"/>
          </p:cNvSpPr>
          <p:nvPr>
            <p:ph sz="quarter" idx="16"/>
          </p:nvPr>
        </p:nvSpPr>
        <p:spPr>
          <a:xfrm>
            <a:off x="742951" y="1289050"/>
            <a:ext cx="5353050" cy="4547306"/>
          </a:xfrm>
        </p:spPr>
        <p:txBody>
          <a:bodyPr/>
          <a:lstStyle/>
          <a:p>
            <a:r>
              <a:rPr lang="en-US" dirty="0"/>
              <a:t>Use graphics to add dramatic or informative photos</a:t>
            </a:r>
            <a:endParaRPr lang="en-US" dirty="0">
              <a:solidFill>
                <a:srgbClr val="002060"/>
              </a:solidFill>
            </a:endParaRPr>
          </a:p>
          <a:p>
            <a:r>
              <a:rPr lang="en-US" b="1" dirty="0">
                <a:solidFill>
                  <a:srgbClr val="004A78"/>
                </a:solidFill>
              </a:rPr>
              <a:t>Logos</a:t>
            </a:r>
            <a:r>
              <a:rPr lang="en-US" dirty="0"/>
              <a:t> on business documents and websites increase brand awareness</a:t>
            </a:r>
          </a:p>
          <a:p>
            <a:r>
              <a:rPr lang="en-US" dirty="0"/>
              <a:t>Online </a:t>
            </a:r>
            <a:r>
              <a:rPr lang="en-US" b="1" dirty="0">
                <a:solidFill>
                  <a:srgbClr val="004A78"/>
                </a:solidFill>
              </a:rPr>
              <a:t>stock photo galleries </a:t>
            </a:r>
            <a:r>
              <a:rPr lang="en-US" dirty="0"/>
              <a:t>provide graphics that can be downloaded, using for a fee</a:t>
            </a:r>
          </a:p>
          <a:p>
            <a:r>
              <a:rPr lang="en-US" dirty="0"/>
              <a:t>Search engines provide a </a:t>
            </a:r>
            <a:r>
              <a:rPr lang="en-US" b="1" dirty="0">
                <a:solidFill>
                  <a:srgbClr val="004A78"/>
                </a:solidFill>
              </a:rPr>
              <a:t>license filter </a:t>
            </a:r>
            <a:r>
              <a:rPr lang="en-US" dirty="0"/>
              <a:t>to find images that can be used legally</a:t>
            </a:r>
          </a:p>
        </p:txBody>
      </p:sp>
      <p:pic>
        <p:nvPicPr>
          <p:cNvPr id="9" name="Content Placeholder 8" descr="Common uses of digital graphics are illustrated. Photos can be dramatic and informative (firefighters fighting a blazing fire). Illustrations can communicate your ideas (digital graphic with one yellow umbrella in a sea of black umbrellas). Icons and buttons can help users navigate webpages (icons on the bottom of a smartphone screen for Contacts, Mail, and other things). Logos increase brand awareness for companies and products (Medical Center logo with a cross and pointing arrow and a winged shield logo for a bicycle company.)">
            <a:extLst>
              <a:ext uri="{FF2B5EF4-FFF2-40B4-BE49-F238E27FC236}">
                <a16:creationId xmlns:a16="http://schemas.microsoft.com/office/drawing/2014/main" id="{C63B3FBF-60AC-4BCA-A779-40DA227EE64D}"/>
              </a:ext>
            </a:extLst>
          </p:cNvPr>
          <p:cNvPicPr>
            <a:picLocks noGrp="1" noChangeAspect="1"/>
          </p:cNvPicPr>
          <p:nvPr>
            <p:ph sz="quarter" idx="17"/>
          </p:nvPr>
        </p:nvPicPr>
        <p:blipFill>
          <a:blip r:embed="rId2"/>
          <a:stretch>
            <a:fillRect/>
          </a:stretch>
        </p:blipFill>
        <p:spPr>
          <a:xfrm>
            <a:off x="7124629" y="2835727"/>
            <a:ext cx="4227827" cy="3118893"/>
          </a:xfrm>
        </p:spPr>
      </p:pic>
    </p:spTree>
    <p:extLst>
      <p:ext uri="{BB962C8B-B14F-4D97-AF65-F5344CB8AC3E}">
        <p14:creationId xmlns:p14="http://schemas.microsoft.com/office/powerpoint/2010/main" val="1176403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3C5F5-2B5E-4642-B90F-FD11799DA8E6}"/>
              </a:ext>
            </a:extLst>
          </p:cNvPr>
          <p:cNvSpPr>
            <a:spLocks noGrp="1"/>
          </p:cNvSpPr>
          <p:nvPr>
            <p:ph type="title"/>
          </p:nvPr>
        </p:nvSpPr>
        <p:spPr>
          <a:xfrm>
            <a:off x="838200" y="261551"/>
            <a:ext cx="10515600" cy="879253"/>
          </a:xfrm>
        </p:spPr>
        <p:txBody>
          <a:bodyPr/>
          <a:lstStyle/>
          <a:p>
            <a:r>
              <a:rPr lang="en-US" dirty="0"/>
              <a:t>Computer-Aided Technology Across Digital Media Platforms</a:t>
            </a:r>
            <a:endParaRPr lang="en-IN" dirty="0"/>
          </a:p>
        </p:txBody>
      </p:sp>
      <p:sp>
        <p:nvSpPr>
          <p:cNvPr id="3" name="Content Placeholder 2">
            <a:extLst>
              <a:ext uri="{FF2B5EF4-FFF2-40B4-BE49-F238E27FC236}">
                <a16:creationId xmlns:a16="http://schemas.microsoft.com/office/drawing/2014/main" id="{B6B4C2C8-B0E0-409C-A233-34050725E228}"/>
              </a:ext>
            </a:extLst>
          </p:cNvPr>
          <p:cNvSpPr>
            <a:spLocks noGrp="1"/>
          </p:cNvSpPr>
          <p:nvPr>
            <p:ph sz="quarter" idx="16"/>
          </p:nvPr>
        </p:nvSpPr>
        <p:spPr>
          <a:xfrm>
            <a:off x="742950" y="1289050"/>
            <a:ext cx="10706100" cy="2659683"/>
          </a:xfrm>
        </p:spPr>
        <p:txBody>
          <a:bodyPr/>
          <a:lstStyle/>
          <a:p>
            <a:r>
              <a:rPr lang="en-US" dirty="0"/>
              <a:t>Uses computers to help design, analyze and manufacture products</a:t>
            </a:r>
          </a:p>
          <a:p>
            <a:r>
              <a:rPr lang="en-US" b="1" dirty="0">
                <a:solidFill>
                  <a:srgbClr val="004A78"/>
                </a:solidFill>
              </a:rPr>
              <a:t>Computer-aided design (C</a:t>
            </a:r>
            <a:r>
              <a:rPr lang="en-US" sz="100" b="1" dirty="0">
                <a:solidFill>
                  <a:srgbClr val="004A78"/>
                </a:solidFill>
              </a:rPr>
              <a:t> </a:t>
            </a:r>
            <a:r>
              <a:rPr lang="en-US" b="1" dirty="0">
                <a:solidFill>
                  <a:srgbClr val="004A78"/>
                </a:solidFill>
              </a:rPr>
              <a:t>A</a:t>
            </a:r>
            <a:r>
              <a:rPr lang="en-US" sz="100" b="1" dirty="0">
                <a:solidFill>
                  <a:srgbClr val="004A78"/>
                </a:solidFill>
              </a:rPr>
              <a:t> </a:t>
            </a:r>
            <a:r>
              <a:rPr lang="en-US" b="1" dirty="0">
                <a:solidFill>
                  <a:srgbClr val="004A78"/>
                </a:solidFill>
              </a:rPr>
              <a:t>D) software </a:t>
            </a:r>
            <a:r>
              <a:rPr lang="en-US" dirty="0"/>
              <a:t>creates highly detailed and technically accurate drawings</a:t>
            </a:r>
          </a:p>
          <a:p>
            <a:pPr marL="622800" lvl="1" indent="-320400">
              <a:spcBef>
                <a:spcPts val="1000"/>
              </a:spcBef>
            </a:pPr>
            <a:r>
              <a:rPr lang="en-US" b="1" dirty="0">
                <a:solidFill>
                  <a:srgbClr val="004A78"/>
                </a:solidFill>
              </a:rPr>
              <a:t>3-D C</a:t>
            </a:r>
            <a:r>
              <a:rPr lang="en-US" sz="100" b="1" dirty="0">
                <a:solidFill>
                  <a:srgbClr val="004A78"/>
                </a:solidFill>
              </a:rPr>
              <a:t> </a:t>
            </a:r>
            <a:r>
              <a:rPr lang="en-US" b="1" dirty="0">
                <a:solidFill>
                  <a:srgbClr val="004A78"/>
                </a:solidFill>
              </a:rPr>
              <a:t>A</a:t>
            </a:r>
            <a:r>
              <a:rPr lang="en-US" sz="100" b="1" dirty="0">
                <a:solidFill>
                  <a:srgbClr val="004A78"/>
                </a:solidFill>
              </a:rPr>
              <a:t> </a:t>
            </a:r>
            <a:r>
              <a:rPr lang="en-US" b="1" dirty="0">
                <a:solidFill>
                  <a:srgbClr val="004A78"/>
                </a:solidFill>
              </a:rPr>
              <a:t>D software </a:t>
            </a:r>
            <a:r>
              <a:rPr lang="en-US" dirty="0"/>
              <a:t>creates wireframe drawings</a:t>
            </a:r>
          </a:p>
          <a:p>
            <a:pPr marL="622800" lvl="1" indent="-320400">
              <a:spcBef>
                <a:spcPts val="1000"/>
              </a:spcBef>
            </a:pPr>
            <a:r>
              <a:rPr lang="en-US" dirty="0"/>
              <a:t>Uses </a:t>
            </a:r>
            <a:r>
              <a:rPr lang="en-US" b="1" dirty="0">
                <a:solidFill>
                  <a:srgbClr val="004A78"/>
                </a:solidFill>
              </a:rPr>
              <a:t>artificial intelligence (A</a:t>
            </a:r>
            <a:r>
              <a:rPr lang="en-US" sz="100" b="1" dirty="0">
                <a:solidFill>
                  <a:srgbClr val="004A78"/>
                </a:solidFill>
              </a:rPr>
              <a:t> </a:t>
            </a:r>
            <a:r>
              <a:rPr lang="en-US" b="1" dirty="0">
                <a:solidFill>
                  <a:srgbClr val="004A78"/>
                </a:solidFill>
              </a:rPr>
              <a:t>I) </a:t>
            </a:r>
            <a:r>
              <a:rPr lang="en-US" dirty="0"/>
              <a:t>to help automate design tasks</a:t>
            </a:r>
          </a:p>
          <a:p>
            <a:pPr lvl="2">
              <a:spcBef>
                <a:spcPts val="1000"/>
              </a:spcBef>
            </a:pPr>
            <a:r>
              <a:rPr lang="en-US" b="1" dirty="0">
                <a:solidFill>
                  <a:srgbClr val="004A78"/>
                </a:solidFill>
              </a:rPr>
              <a:t>Machine learning</a:t>
            </a:r>
            <a:r>
              <a:rPr lang="en-US" dirty="0"/>
              <a:t>: a branch of AI that trains machines to learn from data, identify patterns, and make decisions to progressively improve performance</a:t>
            </a:r>
          </a:p>
        </p:txBody>
      </p:sp>
      <p:pic>
        <p:nvPicPr>
          <p:cNvPr id="9" name="Content Placeholder 8" descr="On the left, a tablet displays CAD software. A hand with a stylus is poised over the screen. On the right, a laptop screen shows a 3-D model of a car engine in 3-D CAD software. A hand is poised over the keys.">
            <a:extLst>
              <a:ext uri="{FF2B5EF4-FFF2-40B4-BE49-F238E27FC236}">
                <a16:creationId xmlns:a16="http://schemas.microsoft.com/office/drawing/2014/main" id="{754F74E8-1BD0-479E-A966-9EA3D1CB8FC9}"/>
              </a:ext>
            </a:extLst>
          </p:cNvPr>
          <p:cNvPicPr>
            <a:picLocks noGrp="1" noChangeAspect="1"/>
          </p:cNvPicPr>
          <p:nvPr>
            <p:ph sz="quarter" idx="17"/>
          </p:nvPr>
        </p:nvPicPr>
        <p:blipFill>
          <a:blip r:embed="rId2"/>
          <a:stretch>
            <a:fillRect/>
          </a:stretch>
        </p:blipFill>
        <p:spPr>
          <a:xfrm>
            <a:off x="2806653" y="4032413"/>
            <a:ext cx="5706627" cy="2320069"/>
          </a:xfrm>
        </p:spPr>
      </p:pic>
    </p:spTree>
    <p:extLst>
      <p:ext uri="{BB962C8B-B14F-4D97-AF65-F5344CB8AC3E}">
        <p14:creationId xmlns:p14="http://schemas.microsoft.com/office/powerpoint/2010/main" val="3157221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76112F-4E06-4BCE-9A1B-C6CAECAFA8EE}"/>
              </a:ext>
            </a:extLst>
          </p:cNvPr>
          <p:cNvSpPr>
            <a:spLocks noGrp="1"/>
          </p:cNvSpPr>
          <p:nvPr>
            <p:ph type="title"/>
          </p:nvPr>
        </p:nvSpPr>
        <p:spPr>
          <a:xfrm>
            <a:off x="4863181" y="2297403"/>
            <a:ext cx="2967025" cy="566817"/>
          </a:xfrm>
        </p:spPr>
        <p:txBody>
          <a:bodyPr/>
          <a:lstStyle/>
          <a:p>
            <a:pPr algn="ctr"/>
            <a:r>
              <a:rPr lang="en-US" sz="3600" dirty="0"/>
              <a:t>Module 7</a:t>
            </a:r>
            <a:endParaRPr lang="en-IN" sz="3600" dirty="0"/>
          </a:p>
        </p:txBody>
      </p:sp>
      <p:sp>
        <p:nvSpPr>
          <p:cNvPr id="2" name="Content Placeholder 1">
            <a:extLst>
              <a:ext uri="{FF2B5EF4-FFF2-40B4-BE49-F238E27FC236}">
                <a16:creationId xmlns:a16="http://schemas.microsoft.com/office/drawing/2014/main" id="{C791D738-1F0A-4850-99A9-8142E360EC6F}"/>
              </a:ext>
            </a:extLst>
          </p:cNvPr>
          <p:cNvSpPr>
            <a:spLocks noGrp="1"/>
          </p:cNvSpPr>
          <p:nvPr>
            <p:ph sz="quarter" idx="4294967295"/>
          </p:nvPr>
        </p:nvSpPr>
        <p:spPr>
          <a:xfrm>
            <a:off x="3014914" y="3206683"/>
            <a:ext cx="6663558" cy="619919"/>
          </a:xfrm>
        </p:spPr>
        <p:txBody>
          <a:bodyPr/>
          <a:lstStyle/>
          <a:p>
            <a:pPr algn="ctr"/>
            <a:r>
              <a:rPr lang="en-US" sz="3400" b="1" dirty="0">
                <a:solidFill>
                  <a:schemeClr val="bg1"/>
                </a:solidFill>
              </a:rPr>
              <a:t>Digital Media</a:t>
            </a:r>
          </a:p>
        </p:txBody>
      </p:sp>
      <p:sp>
        <p:nvSpPr>
          <p:cNvPr id="6" name="Footer Placeholder 7">
            <a:extLst>
              <a:ext uri="{FF2B5EF4-FFF2-40B4-BE49-F238E27FC236}">
                <a16:creationId xmlns:a16="http://schemas.microsoft.com/office/drawing/2014/main" id="{E40A9ECF-70D7-48BE-AB5B-910AA947B52D}"/>
              </a:ext>
            </a:extLst>
          </p:cNvPr>
          <p:cNvSpPr>
            <a:spLocks noGrp="1"/>
          </p:cNvSpPr>
          <p:nvPr>
            <p:ph type="ftr" sz="quarter" idx="3"/>
          </p:nvPr>
        </p:nvSpPr>
        <p:spPr/>
        <p:txBody>
          <a:bodyPr/>
          <a:lstStyle/>
          <a:p>
            <a:pPr lvl="0"/>
            <a:r>
              <a:rPr lang="en-IN" sz="1000" dirty="0">
                <a:solidFill>
                  <a:srgbClr val="FFFFFF"/>
                </a:solidFill>
              </a:rPr>
              <a:t>Carey/Pinard/Shaffer/Shellman/Vodnik</a:t>
            </a:r>
            <a:r>
              <a:rPr lang="en-US" sz="1000" dirty="0">
                <a:solidFill>
                  <a:srgbClr val="FFFFFF"/>
                </a:solidFill>
              </a:rPr>
              <a:t>, New Perspectives Collection, Microsoft</a:t>
            </a:r>
            <a:r>
              <a:rPr lang="en-US" sz="1000" baseline="30000" dirty="0">
                <a:solidFill>
                  <a:srgbClr val="FFFFFF"/>
                </a:solidFill>
              </a:rPr>
              <a:t>®</a:t>
            </a:r>
            <a:r>
              <a:rPr lang="en-US" sz="1000" dirty="0">
                <a:solidFill>
                  <a:srgbClr val="FFFFFF"/>
                </a:solidFill>
              </a:rPr>
              <a:t> Office 365</a:t>
            </a:r>
            <a:r>
              <a:rPr lang="en-US" sz="1000" baseline="30000" dirty="0">
                <a:solidFill>
                  <a:srgbClr val="FFFFFF"/>
                </a:solidFill>
              </a:rPr>
              <a:t>®</a:t>
            </a:r>
            <a:r>
              <a:rPr lang="en-US" sz="1000" dirty="0">
                <a:solidFill>
                  <a:srgbClr val="FFFFFF"/>
                </a:solidFill>
              </a:rPr>
              <a:t> &amp; Office 2019, 1</a:t>
            </a:r>
            <a:r>
              <a:rPr lang="en-US" sz="1000" baseline="30000" dirty="0">
                <a:solidFill>
                  <a:srgbClr val="FFFFFF"/>
                </a:solidFill>
              </a:rPr>
              <a:t>st</a:t>
            </a:r>
            <a:r>
              <a:rPr lang="en-US" sz="1000" dirty="0">
                <a:solidFill>
                  <a:srgbClr val="FFFFFF"/>
                </a:solidFill>
              </a:rPr>
              <a:t> Edition. © 2020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99423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A2D1E-1EEE-4AC0-8A55-CECB8F0E8663}"/>
              </a:ext>
            </a:extLst>
          </p:cNvPr>
          <p:cNvSpPr>
            <a:spLocks noGrp="1"/>
          </p:cNvSpPr>
          <p:nvPr>
            <p:ph type="title"/>
          </p:nvPr>
        </p:nvSpPr>
        <p:spPr/>
        <p:txBody>
          <a:bodyPr/>
          <a:lstStyle/>
          <a:p>
            <a:r>
              <a:rPr lang="en-US" dirty="0"/>
              <a:t>Streaming Digital Media</a:t>
            </a:r>
            <a:endParaRPr lang="en-IN" dirty="0"/>
          </a:p>
        </p:txBody>
      </p:sp>
      <p:sp>
        <p:nvSpPr>
          <p:cNvPr id="3" name="Content Placeholder 2">
            <a:extLst>
              <a:ext uri="{FF2B5EF4-FFF2-40B4-BE49-F238E27FC236}">
                <a16:creationId xmlns:a16="http://schemas.microsoft.com/office/drawing/2014/main" id="{73DEC844-1CCA-49B7-9F69-DC2CCB127890}"/>
              </a:ext>
            </a:extLst>
          </p:cNvPr>
          <p:cNvSpPr>
            <a:spLocks noGrp="1"/>
          </p:cNvSpPr>
          <p:nvPr>
            <p:ph sz="quarter" idx="16"/>
          </p:nvPr>
        </p:nvSpPr>
        <p:spPr>
          <a:xfrm>
            <a:off x="742950" y="1289049"/>
            <a:ext cx="5691717" cy="4671483"/>
          </a:xfrm>
        </p:spPr>
        <p:txBody>
          <a:bodyPr/>
          <a:lstStyle/>
          <a:p>
            <a:r>
              <a:rPr lang="en-US" dirty="0"/>
              <a:t>Receiving audio or video content on your computer from a server</a:t>
            </a:r>
          </a:p>
          <a:p>
            <a:pPr marL="622800" lvl="1" indent="-320400">
              <a:spcBef>
                <a:spcPts val="1000"/>
              </a:spcBef>
            </a:pPr>
            <a:r>
              <a:rPr lang="en-US" b="1" dirty="0">
                <a:solidFill>
                  <a:srgbClr val="004A78"/>
                </a:solidFill>
              </a:rPr>
              <a:t>On-demand content</a:t>
            </a:r>
          </a:p>
          <a:p>
            <a:pPr marL="622800" lvl="1" indent="-320400">
              <a:spcBef>
                <a:spcPts val="1000"/>
              </a:spcBef>
            </a:pPr>
            <a:r>
              <a:rPr lang="en-US" b="1" dirty="0">
                <a:solidFill>
                  <a:srgbClr val="004A78"/>
                </a:solidFill>
              </a:rPr>
              <a:t>Live video streaming</a:t>
            </a:r>
          </a:p>
          <a:p>
            <a:r>
              <a:rPr lang="en-US" dirty="0"/>
              <a:t>Smart T</a:t>
            </a:r>
            <a:r>
              <a:rPr lang="en-US" sz="100" dirty="0"/>
              <a:t> </a:t>
            </a:r>
            <a:r>
              <a:rPr lang="en-US" dirty="0"/>
              <a:t>Vs and streaming devices</a:t>
            </a:r>
          </a:p>
          <a:p>
            <a:pPr marL="622800" lvl="1" indent="-320400">
              <a:spcBef>
                <a:spcPts val="1000"/>
              </a:spcBef>
            </a:pPr>
            <a:r>
              <a:rPr lang="en-US" b="1" dirty="0">
                <a:solidFill>
                  <a:srgbClr val="004A78"/>
                </a:solidFill>
              </a:rPr>
              <a:t>Smart T</a:t>
            </a:r>
            <a:r>
              <a:rPr lang="en-US" sz="100" b="1" dirty="0">
                <a:solidFill>
                  <a:srgbClr val="004A78"/>
                </a:solidFill>
              </a:rPr>
              <a:t> </a:t>
            </a:r>
            <a:r>
              <a:rPr lang="en-US" b="1" dirty="0">
                <a:solidFill>
                  <a:srgbClr val="004A78"/>
                </a:solidFill>
              </a:rPr>
              <a:t>Vs</a:t>
            </a:r>
            <a:r>
              <a:rPr lang="en-US" dirty="0"/>
              <a:t>: connect to a wi-fi network to view Internet content</a:t>
            </a:r>
          </a:p>
          <a:p>
            <a:pPr marL="622800" lvl="1" indent="-320400">
              <a:spcBef>
                <a:spcPts val="1000"/>
              </a:spcBef>
            </a:pPr>
            <a:r>
              <a:rPr lang="en-US" b="1" dirty="0">
                <a:solidFill>
                  <a:srgbClr val="004A78"/>
                </a:solidFill>
              </a:rPr>
              <a:t>T</a:t>
            </a:r>
            <a:r>
              <a:rPr lang="en-US" sz="100" b="1" dirty="0">
                <a:solidFill>
                  <a:srgbClr val="004A78"/>
                </a:solidFill>
              </a:rPr>
              <a:t> </a:t>
            </a:r>
            <a:r>
              <a:rPr lang="en-US" b="1" dirty="0">
                <a:solidFill>
                  <a:srgbClr val="004A78"/>
                </a:solidFill>
              </a:rPr>
              <a:t>V stick/set-top box</a:t>
            </a:r>
            <a:r>
              <a:rPr lang="en-US" dirty="0"/>
              <a:t>: allows the streaming of T V shows and movies from subscription services</a:t>
            </a:r>
          </a:p>
          <a:p>
            <a:r>
              <a:rPr lang="en-US" dirty="0"/>
              <a:t>Stream digital audio</a:t>
            </a:r>
          </a:p>
          <a:p>
            <a:pPr marL="622800" lvl="1" indent="-320400">
              <a:spcBef>
                <a:spcPts val="1000"/>
              </a:spcBef>
            </a:pPr>
            <a:r>
              <a:rPr lang="en-US" b="1" dirty="0">
                <a:solidFill>
                  <a:srgbClr val="004A78"/>
                </a:solidFill>
              </a:rPr>
              <a:t>Live audio feeds</a:t>
            </a:r>
          </a:p>
        </p:txBody>
      </p:sp>
      <p:pic>
        <p:nvPicPr>
          <p:cNvPr id="12" name="Content Placeholder 11" descr="Several streaming video devices are shown. A smart TV connects to a wireless network (widescreen TV with icons and hand with controller are shown). A TV stick connects to a TV (an Amazon Fire TV controller and its USB connector stick are shown). A set top box connects to a TV (an Apple TV monitor displaying streaming video, small square set top box, and USB connector are shown).">
            <a:extLst>
              <a:ext uri="{FF2B5EF4-FFF2-40B4-BE49-F238E27FC236}">
                <a16:creationId xmlns:a16="http://schemas.microsoft.com/office/drawing/2014/main" id="{B343DE7E-D151-49DA-9DB9-41B5EF695AC0}"/>
              </a:ext>
            </a:extLst>
          </p:cNvPr>
          <p:cNvPicPr>
            <a:picLocks noGrp="1" noChangeAspect="1"/>
          </p:cNvPicPr>
          <p:nvPr>
            <p:ph sz="quarter" idx="17"/>
          </p:nvPr>
        </p:nvPicPr>
        <p:blipFill>
          <a:blip r:embed="rId2"/>
          <a:stretch>
            <a:fillRect/>
          </a:stretch>
        </p:blipFill>
        <p:spPr>
          <a:xfrm>
            <a:off x="6692899" y="3404604"/>
            <a:ext cx="5167348" cy="2380367"/>
          </a:xfrm>
        </p:spPr>
      </p:pic>
    </p:spTree>
    <p:extLst>
      <p:ext uri="{BB962C8B-B14F-4D97-AF65-F5344CB8AC3E}">
        <p14:creationId xmlns:p14="http://schemas.microsoft.com/office/powerpoint/2010/main" val="450969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A5831-999D-46C6-8F72-F498792490A5}"/>
              </a:ext>
            </a:extLst>
          </p:cNvPr>
          <p:cNvSpPr>
            <a:spLocks noGrp="1"/>
          </p:cNvSpPr>
          <p:nvPr>
            <p:ph type="title"/>
          </p:nvPr>
        </p:nvSpPr>
        <p:spPr/>
        <p:txBody>
          <a:bodyPr/>
          <a:lstStyle/>
          <a:p>
            <a:r>
              <a:rPr lang="en-US" dirty="0"/>
              <a:t>Record and Edit Digital Media</a:t>
            </a:r>
            <a:endParaRPr lang="en-IN" dirty="0"/>
          </a:p>
        </p:txBody>
      </p:sp>
      <p:sp>
        <p:nvSpPr>
          <p:cNvPr id="3" name="Content Placeholder 2">
            <a:extLst>
              <a:ext uri="{FF2B5EF4-FFF2-40B4-BE49-F238E27FC236}">
                <a16:creationId xmlns:a16="http://schemas.microsoft.com/office/drawing/2014/main" id="{594A63A0-F462-4C55-B92B-08069B6985AC}"/>
              </a:ext>
            </a:extLst>
          </p:cNvPr>
          <p:cNvSpPr>
            <a:spLocks noGrp="1"/>
          </p:cNvSpPr>
          <p:nvPr>
            <p:ph sz="quarter" idx="16"/>
          </p:nvPr>
        </p:nvSpPr>
        <p:spPr>
          <a:xfrm>
            <a:off x="742950" y="1289050"/>
            <a:ext cx="5228872" cy="4231217"/>
          </a:xfrm>
        </p:spPr>
        <p:txBody>
          <a:bodyPr/>
          <a:lstStyle/>
          <a:p>
            <a:r>
              <a:rPr lang="en-US" dirty="0"/>
              <a:t>Create graphics and animation</a:t>
            </a:r>
          </a:p>
          <a:p>
            <a:r>
              <a:rPr lang="en-US" dirty="0"/>
              <a:t>Record and play sounds and music</a:t>
            </a:r>
          </a:p>
          <a:p>
            <a:r>
              <a:rPr lang="en-US" dirty="0"/>
              <a:t>Develop original videos</a:t>
            </a:r>
          </a:p>
          <a:p>
            <a:r>
              <a:rPr lang="en-US" dirty="0"/>
              <a:t>Edit digital media files</a:t>
            </a:r>
          </a:p>
        </p:txBody>
      </p:sp>
      <p:pic>
        <p:nvPicPr>
          <p:cNvPr id="9" name="Content Placeholder 8" descr="Photos of four devices that can create digital graphics: a standalone digital camera, a smartphone  that has a digital camera, a graphics tablet with stylus, and a flatbed scanner that can scan letter or legal size documents.">
            <a:extLst>
              <a:ext uri="{FF2B5EF4-FFF2-40B4-BE49-F238E27FC236}">
                <a16:creationId xmlns:a16="http://schemas.microsoft.com/office/drawing/2014/main" id="{B9429FFF-9FAB-46A5-AFD4-1DF89B9A9837}"/>
              </a:ext>
            </a:extLst>
          </p:cNvPr>
          <p:cNvPicPr>
            <a:picLocks noGrp="1" noChangeAspect="1"/>
          </p:cNvPicPr>
          <p:nvPr>
            <p:ph sz="quarter" idx="17"/>
          </p:nvPr>
        </p:nvPicPr>
        <p:blipFill>
          <a:blip r:embed="rId2"/>
          <a:stretch>
            <a:fillRect/>
          </a:stretch>
        </p:blipFill>
        <p:spPr>
          <a:xfrm>
            <a:off x="6903034" y="1796916"/>
            <a:ext cx="4322120" cy="3542729"/>
          </a:xfrm>
        </p:spPr>
      </p:pic>
    </p:spTree>
    <p:extLst>
      <p:ext uri="{BB962C8B-B14F-4D97-AF65-F5344CB8AC3E}">
        <p14:creationId xmlns:p14="http://schemas.microsoft.com/office/powerpoint/2010/main" val="2293495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DA865-5176-47C5-81A1-3FF656F9826F}"/>
              </a:ext>
            </a:extLst>
          </p:cNvPr>
          <p:cNvSpPr>
            <a:spLocks noGrp="1"/>
          </p:cNvSpPr>
          <p:nvPr>
            <p:ph type="title"/>
          </p:nvPr>
        </p:nvSpPr>
        <p:spPr/>
        <p:txBody>
          <a:bodyPr/>
          <a:lstStyle/>
          <a:p>
            <a:r>
              <a:rPr lang="en-US" dirty="0"/>
              <a:t>Create Graphics and Animation </a:t>
            </a:r>
            <a:r>
              <a:rPr lang="en-US" sz="2400" b="0" dirty="0"/>
              <a:t>(1 of 2)</a:t>
            </a:r>
            <a:endParaRPr lang="en-IN" sz="2400" dirty="0"/>
          </a:p>
        </p:txBody>
      </p:sp>
      <p:sp>
        <p:nvSpPr>
          <p:cNvPr id="3" name="Content Placeholder 2">
            <a:extLst>
              <a:ext uri="{FF2B5EF4-FFF2-40B4-BE49-F238E27FC236}">
                <a16:creationId xmlns:a16="http://schemas.microsoft.com/office/drawing/2014/main" id="{6FB4CF67-9303-4314-9346-F1E1A88C1060}"/>
              </a:ext>
            </a:extLst>
          </p:cNvPr>
          <p:cNvSpPr>
            <a:spLocks noGrp="1"/>
          </p:cNvSpPr>
          <p:nvPr>
            <p:ph sz="quarter" idx="16"/>
          </p:nvPr>
        </p:nvSpPr>
        <p:spPr>
          <a:xfrm>
            <a:off x="742950" y="1289050"/>
            <a:ext cx="5353050" cy="4648906"/>
          </a:xfrm>
        </p:spPr>
        <p:txBody>
          <a:bodyPr/>
          <a:lstStyle/>
          <a:p>
            <a:pPr marL="0" indent="0">
              <a:buNone/>
            </a:pPr>
            <a:r>
              <a:rPr lang="en-US" dirty="0"/>
              <a:t>Hardware devices</a:t>
            </a:r>
          </a:p>
          <a:p>
            <a:r>
              <a:rPr lang="en-US" b="1" dirty="0">
                <a:solidFill>
                  <a:srgbClr val="004A78"/>
                </a:solidFill>
              </a:rPr>
              <a:t>Digital camera </a:t>
            </a:r>
            <a:r>
              <a:rPr lang="en-US" dirty="0"/>
              <a:t>creates a digital image of an object, person, or scene</a:t>
            </a:r>
          </a:p>
          <a:p>
            <a:pPr marL="622800" lvl="1" indent="-320400">
              <a:spcBef>
                <a:spcPts val="1000"/>
              </a:spcBef>
            </a:pPr>
            <a:r>
              <a:rPr lang="en-US" dirty="0"/>
              <a:t>Smartphone camera provide </a:t>
            </a:r>
            <a:r>
              <a:rPr lang="en-US" b="1" dirty="0">
                <a:solidFill>
                  <a:srgbClr val="004A78"/>
                </a:solidFill>
              </a:rPr>
              <a:t>geotagging</a:t>
            </a:r>
          </a:p>
          <a:p>
            <a:r>
              <a:rPr lang="en-US" dirty="0"/>
              <a:t>Use a </a:t>
            </a:r>
            <a:r>
              <a:rPr lang="en-US" b="1" dirty="0">
                <a:solidFill>
                  <a:srgbClr val="004A78"/>
                </a:solidFill>
              </a:rPr>
              <a:t>graphics tablet </a:t>
            </a:r>
            <a:r>
              <a:rPr lang="en-US" dirty="0"/>
              <a:t>to create drawings with a pressure-sensitive pen</a:t>
            </a:r>
          </a:p>
          <a:p>
            <a:r>
              <a:rPr lang="en-US" b="1" dirty="0">
                <a:solidFill>
                  <a:srgbClr val="004A78"/>
                </a:solidFill>
              </a:rPr>
              <a:t>Scanner</a:t>
            </a:r>
            <a:r>
              <a:rPr lang="en-US" dirty="0">
                <a:solidFill>
                  <a:srgbClr val="004A78"/>
                </a:solidFill>
              </a:rPr>
              <a:t> </a:t>
            </a:r>
            <a:r>
              <a:rPr lang="en-US" dirty="0"/>
              <a:t>converts a printed document into a bitmap file by diving the image into a grid of tiny cells and assigned colors to each cell</a:t>
            </a:r>
          </a:p>
        </p:txBody>
      </p:sp>
      <p:pic>
        <p:nvPicPr>
          <p:cNvPr id="7" name="Content Placeholder 6" descr="On the left, a picture of a flower is open in Microsoft Paint. You can make basic changes in graphics with software such as Paint. On the right, a more complex flower image is open in Adobe Photoshop. You can make advanced edits with photo-editing software such as Photoshop.">
            <a:extLst>
              <a:ext uri="{FF2B5EF4-FFF2-40B4-BE49-F238E27FC236}">
                <a16:creationId xmlns:a16="http://schemas.microsoft.com/office/drawing/2014/main" id="{D396E9B7-5949-4F34-9F1C-D40A1A504DF6}"/>
              </a:ext>
            </a:extLst>
          </p:cNvPr>
          <p:cNvPicPr>
            <a:picLocks noGrp="1" noChangeAspect="1"/>
          </p:cNvPicPr>
          <p:nvPr>
            <p:ph sz="quarter" idx="17"/>
          </p:nvPr>
        </p:nvPicPr>
        <p:blipFill>
          <a:blip r:embed="rId2"/>
          <a:stretch>
            <a:fillRect/>
          </a:stretch>
        </p:blipFill>
        <p:spPr>
          <a:xfrm>
            <a:off x="6414294" y="3086602"/>
            <a:ext cx="5413194" cy="2156408"/>
          </a:xfrm>
        </p:spPr>
      </p:pic>
    </p:spTree>
    <p:extLst>
      <p:ext uri="{BB962C8B-B14F-4D97-AF65-F5344CB8AC3E}">
        <p14:creationId xmlns:p14="http://schemas.microsoft.com/office/powerpoint/2010/main" val="2322441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9600-3123-4EF9-AA0F-3A5633080F4D}"/>
              </a:ext>
            </a:extLst>
          </p:cNvPr>
          <p:cNvSpPr>
            <a:spLocks noGrp="1"/>
          </p:cNvSpPr>
          <p:nvPr>
            <p:ph type="title"/>
          </p:nvPr>
        </p:nvSpPr>
        <p:spPr/>
        <p:txBody>
          <a:bodyPr/>
          <a:lstStyle/>
          <a:p>
            <a:r>
              <a:rPr lang="en-US" dirty="0"/>
              <a:t>Create Graphics and Animation </a:t>
            </a:r>
            <a:r>
              <a:rPr lang="en-US" sz="2400" b="0" dirty="0"/>
              <a:t>(2 of 2)</a:t>
            </a:r>
            <a:endParaRPr lang="en-IN" sz="2400" dirty="0"/>
          </a:p>
        </p:txBody>
      </p:sp>
      <p:sp>
        <p:nvSpPr>
          <p:cNvPr id="3" name="Content Placeholder 2">
            <a:extLst>
              <a:ext uri="{FF2B5EF4-FFF2-40B4-BE49-F238E27FC236}">
                <a16:creationId xmlns:a16="http://schemas.microsoft.com/office/drawing/2014/main" id="{F10029BC-4192-418A-A302-F8B67443941E}"/>
              </a:ext>
            </a:extLst>
          </p:cNvPr>
          <p:cNvSpPr>
            <a:spLocks noGrp="1"/>
          </p:cNvSpPr>
          <p:nvPr>
            <p:ph sz="quarter" idx="16"/>
          </p:nvPr>
        </p:nvSpPr>
        <p:spPr>
          <a:xfrm>
            <a:off x="742950" y="1289050"/>
            <a:ext cx="6846888" cy="4761794"/>
          </a:xfrm>
        </p:spPr>
        <p:txBody>
          <a:bodyPr/>
          <a:lstStyle/>
          <a:p>
            <a:pPr marL="0" indent="0">
              <a:buNone/>
            </a:pPr>
            <a:r>
              <a:rPr lang="en-US" dirty="0"/>
              <a:t>Graphics Software</a:t>
            </a:r>
          </a:p>
          <a:p>
            <a:r>
              <a:rPr lang="en-US" b="1" dirty="0">
                <a:solidFill>
                  <a:srgbClr val="004A78"/>
                </a:solidFill>
              </a:rPr>
              <a:t>Image-editing software</a:t>
            </a:r>
            <a:r>
              <a:rPr lang="en-US" dirty="0"/>
              <a:t>: modify existing images</a:t>
            </a:r>
          </a:p>
          <a:p>
            <a:r>
              <a:rPr lang="en-US" b="1" dirty="0">
                <a:solidFill>
                  <a:srgbClr val="004A78"/>
                </a:solidFill>
              </a:rPr>
              <a:t>Drawing programs </a:t>
            </a:r>
            <a:r>
              <a:rPr lang="en-US" dirty="0"/>
              <a:t>create simple vector images</a:t>
            </a:r>
          </a:p>
          <a:p>
            <a:r>
              <a:rPr lang="en-US" b="1" dirty="0">
                <a:solidFill>
                  <a:srgbClr val="004A78"/>
                </a:solidFill>
              </a:rPr>
              <a:t>Photo-editing software</a:t>
            </a:r>
            <a:r>
              <a:rPr lang="en-US" dirty="0"/>
              <a:t>: enhance and retouch photographs</a:t>
            </a:r>
          </a:p>
          <a:p>
            <a:r>
              <a:rPr lang="en-US" b="1" dirty="0">
                <a:solidFill>
                  <a:srgbClr val="004A78"/>
                </a:solidFill>
              </a:rPr>
              <a:t>Animation software</a:t>
            </a:r>
          </a:p>
          <a:p>
            <a:pPr marL="622800" lvl="1" indent="-320400">
              <a:spcBef>
                <a:spcPts val="1000"/>
              </a:spcBef>
            </a:pPr>
            <a:r>
              <a:rPr lang="en-US" dirty="0"/>
              <a:t>Add animation to digital graphics and videos</a:t>
            </a:r>
          </a:p>
          <a:p>
            <a:pPr marL="622800" lvl="1" indent="-320400">
              <a:spcBef>
                <a:spcPts val="1000"/>
              </a:spcBef>
            </a:pPr>
            <a:r>
              <a:rPr lang="en-US" dirty="0"/>
              <a:t>Create animated content from scratch for cartoons, movies, games</a:t>
            </a:r>
          </a:p>
          <a:p>
            <a:pPr marL="622800" lvl="1" indent="-320400">
              <a:spcBef>
                <a:spcPts val="1000"/>
              </a:spcBef>
            </a:pPr>
            <a:r>
              <a:rPr lang="en-US" dirty="0"/>
              <a:t>Create and display animations for webpages</a:t>
            </a:r>
          </a:p>
        </p:txBody>
      </p:sp>
      <p:pic>
        <p:nvPicPr>
          <p:cNvPr id="9" name="Content Placeholder 8" descr="The words, THE END are shown against a background of dark sea and sky. The letters are tilted toward the back and look like they are made of concrete. You can use animation software to add animated text like this to videos and other digital content.">
            <a:extLst>
              <a:ext uri="{FF2B5EF4-FFF2-40B4-BE49-F238E27FC236}">
                <a16:creationId xmlns:a16="http://schemas.microsoft.com/office/drawing/2014/main" id="{883A8539-68D1-4584-86D6-BAEF447DDFBC}"/>
              </a:ext>
            </a:extLst>
          </p:cNvPr>
          <p:cNvPicPr>
            <a:picLocks noGrp="1" noChangeAspect="1"/>
          </p:cNvPicPr>
          <p:nvPr>
            <p:ph sz="quarter" idx="17"/>
          </p:nvPr>
        </p:nvPicPr>
        <p:blipFill>
          <a:blip r:embed="rId2"/>
          <a:stretch>
            <a:fillRect/>
          </a:stretch>
        </p:blipFill>
        <p:spPr>
          <a:xfrm>
            <a:off x="7710895" y="1401458"/>
            <a:ext cx="4095643" cy="2329819"/>
          </a:xfrm>
        </p:spPr>
      </p:pic>
      <p:pic>
        <p:nvPicPr>
          <p:cNvPr id="11" name="Content Placeholder 10" descr="A sample screen from a video being edited in the Blender animation software. The software has several features noted. There is a 3-D model of a dragon-like creature. Below the model is the scene using the model that users will see. To the left of the 3-D model is a tool shelf of tools for editing objects. At the bottom of the screen is a timeline of the video.">
            <a:extLst>
              <a:ext uri="{FF2B5EF4-FFF2-40B4-BE49-F238E27FC236}">
                <a16:creationId xmlns:a16="http://schemas.microsoft.com/office/drawing/2014/main" id="{D60AD92D-3778-4A26-8E3C-2EDBB3DFB881}"/>
              </a:ext>
            </a:extLst>
          </p:cNvPr>
          <p:cNvPicPr>
            <a:picLocks noGrp="1" noChangeAspect="1"/>
          </p:cNvPicPr>
          <p:nvPr>
            <p:ph sz="quarter" idx="18"/>
          </p:nvPr>
        </p:nvPicPr>
        <p:blipFill>
          <a:blip r:embed="rId3"/>
          <a:stretch>
            <a:fillRect/>
          </a:stretch>
        </p:blipFill>
        <p:spPr>
          <a:xfrm>
            <a:off x="7682928" y="3958014"/>
            <a:ext cx="4077844" cy="2139196"/>
          </a:xfrm>
        </p:spPr>
      </p:pic>
    </p:spTree>
    <p:extLst>
      <p:ext uri="{BB962C8B-B14F-4D97-AF65-F5344CB8AC3E}">
        <p14:creationId xmlns:p14="http://schemas.microsoft.com/office/powerpoint/2010/main" val="2900876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E444F-77A0-4E9B-BBA9-78D5315BD299}"/>
              </a:ext>
            </a:extLst>
          </p:cNvPr>
          <p:cNvSpPr>
            <a:spLocks noGrp="1"/>
          </p:cNvSpPr>
          <p:nvPr>
            <p:ph type="title"/>
          </p:nvPr>
        </p:nvSpPr>
        <p:spPr/>
        <p:txBody>
          <a:bodyPr/>
          <a:lstStyle/>
          <a:p>
            <a:r>
              <a:rPr lang="en-US" dirty="0"/>
              <a:t>Record and Play Sounds and Music </a:t>
            </a:r>
            <a:r>
              <a:rPr lang="en-US" sz="2400" b="0" dirty="0"/>
              <a:t>(1 of 4)</a:t>
            </a:r>
            <a:endParaRPr lang="en-IN" sz="2400" b="0" dirty="0"/>
          </a:p>
        </p:txBody>
      </p:sp>
      <p:sp>
        <p:nvSpPr>
          <p:cNvPr id="3" name="Content Placeholder 2">
            <a:extLst>
              <a:ext uri="{FF2B5EF4-FFF2-40B4-BE49-F238E27FC236}">
                <a16:creationId xmlns:a16="http://schemas.microsoft.com/office/drawing/2014/main" id="{8F76DCCD-639F-4D21-858C-29BC080858DB}"/>
              </a:ext>
            </a:extLst>
          </p:cNvPr>
          <p:cNvSpPr>
            <a:spLocks noGrp="1"/>
          </p:cNvSpPr>
          <p:nvPr>
            <p:ph sz="quarter" idx="16"/>
          </p:nvPr>
        </p:nvSpPr>
        <p:spPr>
          <a:xfrm>
            <a:off x="742951" y="1289050"/>
            <a:ext cx="6910915" cy="4987572"/>
          </a:xfrm>
        </p:spPr>
        <p:txBody>
          <a:bodyPr/>
          <a:lstStyle/>
          <a:p>
            <a:r>
              <a:rPr lang="en-US" dirty="0"/>
              <a:t>To record </a:t>
            </a:r>
            <a:r>
              <a:rPr lang="en-US" b="1" dirty="0">
                <a:solidFill>
                  <a:srgbClr val="004A78"/>
                </a:solidFill>
              </a:rPr>
              <a:t>voice-overs</a:t>
            </a:r>
            <a:r>
              <a:rPr lang="en-US" dirty="0">
                <a:solidFill>
                  <a:srgbClr val="004A78"/>
                </a:solidFill>
              </a:rPr>
              <a:t> </a:t>
            </a:r>
            <a:r>
              <a:rPr lang="en-US" dirty="0"/>
              <a:t>and save recordings for playback on a computer the following is required:</a:t>
            </a:r>
          </a:p>
          <a:p>
            <a:pPr marL="622800" lvl="1" indent="-320400">
              <a:spcBef>
                <a:spcPts val="1000"/>
              </a:spcBef>
            </a:pPr>
            <a:r>
              <a:rPr lang="en-US" dirty="0"/>
              <a:t>An audio input device, such as a microphone or </a:t>
            </a:r>
            <a:r>
              <a:rPr lang="en-US" b="1" dirty="0">
                <a:solidFill>
                  <a:srgbClr val="004A78"/>
                </a:solidFill>
              </a:rPr>
              <a:t>headset</a:t>
            </a:r>
          </a:p>
          <a:p>
            <a:pPr marL="622800" lvl="1" indent="-320400">
              <a:spcBef>
                <a:spcPts val="1000"/>
              </a:spcBef>
            </a:pPr>
            <a:r>
              <a:rPr lang="en-US" b="1" dirty="0">
                <a:solidFill>
                  <a:srgbClr val="004A78"/>
                </a:solidFill>
              </a:rPr>
              <a:t>Sound recorder software</a:t>
            </a:r>
          </a:p>
          <a:p>
            <a:pPr marL="622800" lvl="1" indent="-320400">
              <a:spcBef>
                <a:spcPts val="1000"/>
              </a:spcBef>
            </a:pPr>
            <a:r>
              <a:rPr lang="en-US" dirty="0"/>
              <a:t>Software that can digitize the captured sound or convert it</a:t>
            </a:r>
          </a:p>
          <a:p>
            <a:r>
              <a:rPr lang="en-US" dirty="0"/>
              <a:t>To play music files, the following is required:</a:t>
            </a:r>
          </a:p>
          <a:p>
            <a:pPr marL="622800" lvl="1" indent="-320400">
              <a:spcBef>
                <a:spcPts val="1000"/>
              </a:spcBef>
            </a:pPr>
            <a:r>
              <a:rPr lang="en-US" dirty="0"/>
              <a:t>A </a:t>
            </a:r>
            <a:r>
              <a:rPr lang="en-US" b="1" dirty="0">
                <a:solidFill>
                  <a:srgbClr val="004A78"/>
                </a:solidFill>
              </a:rPr>
              <a:t>sound card</a:t>
            </a:r>
          </a:p>
          <a:p>
            <a:pPr marL="622800" lvl="1" indent="-320400">
              <a:spcBef>
                <a:spcPts val="1000"/>
              </a:spcBef>
            </a:pPr>
            <a:r>
              <a:rPr lang="en-US" dirty="0"/>
              <a:t>Speakers</a:t>
            </a:r>
          </a:p>
          <a:p>
            <a:pPr marL="622800" lvl="1" indent="-320400">
              <a:spcBef>
                <a:spcPts val="1000"/>
              </a:spcBef>
            </a:pPr>
            <a:r>
              <a:rPr lang="en-US" b="1" dirty="0">
                <a:solidFill>
                  <a:srgbClr val="004A78"/>
                </a:solidFill>
              </a:rPr>
              <a:t>Audio software</a:t>
            </a:r>
          </a:p>
          <a:p>
            <a:pPr marL="622800" lvl="1" indent="-320400">
              <a:spcBef>
                <a:spcPts val="1000"/>
              </a:spcBef>
            </a:pPr>
            <a:r>
              <a:rPr lang="en-US" dirty="0"/>
              <a:t>Some files require a </a:t>
            </a:r>
            <a:r>
              <a:rPr lang="en-US" b="1" dirty="0">
                <a:solidFill>
                  <a:srgbClr val="004A78"/>
                </a:solidFill>
              </a:rPr>
              <a:t>stand-alone player</a:t>
            </a:r>
          </a:p>
        </p:txBody>
      </p:sp>
      <p:pic>
        <p:nvPicPr>
          <p:cNvPr id="9" name="Content Placeholder 8" descr="A young black woman is wearing earbuds connected to her smartphone, which she is holding in one hand and looking at. Her other hand is near her throat, as if she is about to speak. She could start recording a podcast using the sound recording tools in a smartphone.">
            <a:extLst>
              <a:ext uri="{FF2B5EF4-FFF2-40B4-BE49-F238E27FC236}">
                <a16:creationId xmlns:a16="http://schemas.microsoft.com/office/drawing/2014/main" id="{10A1D677-D96A-4F14-8C65-8E127A18F4EE}"/>
              </a:ext>
            </a:extLst>
          </p:cNvPr>
          <p:cNvPicPr>
            <a:picLocks noGrp="1" noChangeAspect="1"/>
          </p:cNvPicPr>
          <p:nvPr>
            <p:ph sz="quarter" idx="17"/>
          </p:nvPr>
        </p:nvPicPr>
        <p:blipFill>
          <a:blip r:embed="rId2"/>
          <a:stretch>
            <a:fillRect/>
          </a:stretch>
        </p:blipFill>
        <p:spPr>
          <a:xfrm>
            <a:off x="7653866" y="3161795"/>
            <a:ext cx="4278255" cy="2097046"/>
          </a:xfrm>
        </p:spPr>
      </p:pic>
    </p:spTree>
    <p:extLst>
      <p:ext uri="{BB962C8B-B14F-4D97-AF65-F5344CB8AC3E}">
        <p14:creationId xmlns:p14="http://schemas.microsoft.com/office/powerpoint/2010/main" val="2873976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6101-3E3F-41B8-A6BB-F5175EDCB2D6}"/>
              </a:ext>
            </a:extLst>
          </p:cNvPr>
          <p:cNvSpPr>
            <a:spLocks noGrp="1"/>
          </p:cNvSpPr>
          <p:nvPr>
            <p:ph type="title"/>
          </p:nvPr>
        </p:nvSpPr>
        <p:spPr/>
        <p:txBody>
          <a:bodyPr/>
          <a:lstStyle/>
          <a:p>
            <a:r>
              <a:rPr lang="en-US" dirty="0"/>
              <a:t>Record and Play Sounds and Music </a:t>
            </a:r>
            <a:r>
              <a:rPr lang="en-US" sz="2400" b="0" dirty="0"/>
              <a:t>(2 of 4)</a:t>
            </a:r>
            <a:endParaRPr lang="en-IN" sz="2400" b="0" dirty="0"/>
          </a:p>
        </p:txBody>
      </p:sp>
      <p:sp>
        <p:nvSpPr>
          <p:cNvPr id="3" name="Content Placeholder 2">
            <a:extLst>
              <a:ext uri="{FF2B5EF4-FFF2-40B4-BE49-F238E27FC236}">
                <a16:creationId xmlns:a16="http://schemas.microsoft.com/office/drawing/2014/main" id="{87E8C8CD-1474-45B6-A33A-1325859DF474}"/>
              </a:ext>
            </a:extLst>
          </p:cNvPr>
          <p:cNvSpPr>
            <a:spLocks noGrp="1"/>
          </p:cNvSpPr>
          <p:nvPr>
            <p:ph sz="quarter" idx="16"/>
          </p:nvPr>
        </p:nvSpPr>
        <p:spPr>
          <a:xfrm>
            <a:off x="742951" y="1289050"/>
            <a:ext cx="5511094" cy="4761794"/>
          </a:xfrm>
        </p:spPr>
        <p:txBody>
          <a:bodyPr/>
          <a:lstStyle/>
          <a:p>
            <a:pPr marL="0" indent="0">
              <a:buNone/>
            </a:pPr>
            <a:r>
              <a:rPr lang="en-US" dirty="0"/>
              <a:t>Use Synthesized Music</a:t>
            </a:r>
          </a:p>
          <a:p>
            <a:r>
              <a:rPr lang="en-US" dirty="0"/>
              <a:t>Created as a digital file from the start using electronic instruments</a:t>
            </a:r>
          </a:p>
          <a:p>
            <a:r>
              <a:rPr lang="en-US" dirty="0"/>
              <a:t>Musicians play synthesizers to mimic sounds from acoustic or electric instruments or to produce unusual sounds that other instruments cannot generate</a:t>
            </a:r>
          </a:p>
          <a:p>
            <a:r>
              <a:rPr lang="en-US" b="1" dirty="0">
                <a:solidFill>
                  <a:srgbClr val="004A78"/>
                </a:solidFill>
              </a:rPr>
              <a:t>M</a:t>
            </a:r>
            <a:r>
              <a:rPr lang="en-US" sz="100" b="1" dirty="0">
                <a:solidFill>
                  <a:srgbClr val="004A78"/>
                </a:solidFill>
              </a:rPr>
              <a:t> </a:t>
            </a:r>
            <a:r>
              <a:rPr lang="en-US" b="1" dirty="0">
                <a:solidFill>
                  <a:srgbClr val="004A78"/>
                </a:solidFill>
              </a:rPr>
              <a:t>I</a:t>
            </a:r>
            <a:r>
              <a:rPr lang="en-US" sz="100" b="1" dirty="0">
                <a:solidFill>
                  <a:srgbClr val="004A78"/>
                </a:solidFill>
              </a:rPr>
              <a:t> </a:t>
            </a:r>
            <a:r>
              <a:rPr lang="en-US" b="1" dirty="0">
                <a:solidFill>
                  <a:srgbClr val="004A78"/>
                </a:solidFill>
              </a:rPr>
              <a:t>D</a:t>
            </a:r>
            <a:r>
              <a:rPr lang="en-US" sz="100" b="1" dirty="0">
                <a:solidFill>
                  <a:srgbClr val="004A78"/>
                </a:solidFill>
              </a:rPr>
              <a:t> </a:t>
            </a:r>
            <a:r>
              <a:rPr lang="en-US" b="1" dirty="0">
                <a:solidFill>
                  <a:srgbClr val="004A78"/>
                </a:solidFill>
              </a:rPr>
              <a:t>I (Musical Instrument Digital Interface)</a:t>
            </a:r>
            <a:r>
              <a:rPr lang="en-US" b="1" dirty="0">
                <a:solidFill>
                  <a:srgbClr val="002060"/>
                </a:solidFill>
              </a:rPr>
              <a:t> </a:t>
            </a:r>
            <a:r>
              <a:rPr lang="en-US" dirty="0"/>
              <a:t>converts electric current to digital form</a:t>
            </a:r>
          </a:p>
        </p:txBody>
      </p:sp>
      <p:pic>
        <p:nvPicPr>
          <p:cNvPr id="9" name="Content Placeholder 8" descr="A musical synthesizer is shown, which looks like a set of piano keys with a electronic control panel behind the keys. Hands are shown on the keyboard. You press keys to generate musical tones. You use the control panel to change settings and add effects, such as echo.">
            <a:extLst>
              <a:ext uri="{FF2B5EF4-FFF2-40B4-BE49-F238E27FC236}">
                <a16:creationId xmlns:a16="http://schemas.microsoft.com/office/drawing/2014/main" id="{988CCD3F-5E11-479A-BACD-63E78C01DCA9}"/>
              </a:ext>
            </a:extLst>
          </p:cNvPr>
          <p:cNvPicPr>
            <a:picLocks noGrp="1" noChangeAspect="1"/>
          </p:cNvPicPr>
          <p:nvPr>
            <p:ph sz="quarter" idx="17"/>
          </p:nvPr>
        </p:nvPicPr>
        <p:blipFill>
          <a:blip r:embed="rId2"/>
          <a:stretch>
            <a:fillRect/>
          </a:stretch>
        </p:blipFill>
        <p:spPr>
          <a:xfrm>
            <a:off x="6325572" y="3523972"/>
            <a:ext cx="5442128" cy="2283912"/>
          </a:xfrm>
        </p:spPr>
      </p:pic>
    </p:spTree>
    <p:extLst>
      <p:ext uri="{BB962C8B-B14F-4D97-AF65-F5344CB8AC3E}">
        <p14:creationId xmlns:p14="http://schemas.microsoft.com/office/powerpoint/2010/main" val="3903398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0F4F4-8AF4-4534-8F8D-C73A9CCF37AA}"/>
              </a:ext>
            </a:extLst>
          </p:cNvPr>
          <p:cNvSpPr>
            <a:spLocks noGrp="1"/>
          </p:cNvSpPr>
          <p:nvPr>
            <p:ph type="title"/>
          </p:nvPr>
        </p:nvSpPr>
        <p:spPr/>
        <p:txBody>
          <a:bodyPr/>
          <a:lstStyle/>
          <a:p>
            <a:r>
              <a:rPr lang="en-US" dirty="0"/>
              <a:t>Record and Play Sounds and Music </a:t>
            </a:r>
            <a:r>
              <a:rPr lang="en-US" sz="2400" b="0" dirty="0"/>
              <a:t>(3 of 4)</a:t>
            </a:r>
            <a:endParaRPr lang="en-IN" sz="2400" dirty="0"/>
          </a:p>
        </p:txBody>
      </p:sp>
      <p:sp>
        <p:nvSpPr>
          <p:cNvPr id="3" name="Content Placeholder 2">
            <a:extLst>
              <a:ext uri="{FF2B5EF4-FFF2-40B4-BE49-F238E27FC236}">
                <a16:creationId xmlns:a16="http://schemas.microsoft.com/office/drawing/2014/main" id="{EC87A4C2-92EF-4595-A04B-E1DFC5E43D17}"/>
              </a:ext>
            </a:extLst>
          </p:cNvPr>
          <p:cNvSpPr>
            <a:spLocks noGrp="1"/>
          </p:cNvSpPr>
          <p:nvPr>
            <p:ph sz="quarter" idx="16"/>
          </p:nvPr>
        </p:nvSpPr>
        <p:spPr>
          <a:xfrm>
            <a:off x="742950" y="1289050"/>
            <a:ext cx="10706100" cy="2684639"/>
          </a:xfrm>
        </p:spPr>
        <p:txBody>
          <a:bodyPr/>
          <a:lstStyle/>
          <a:p>
            <a:pPr marL="0" indent="0">
              <a:buNone/>
            </a:pPr>
            <a:r>
              <a:rPr lang="en-US" dirty="0"/>
              <a:t>Speech and Voice Recognition Software</a:t>
            </a:r>
          </a:p>
          <a:p>
            <a:r>
              <a:rPr lang="en-US" b="1" dirty="0">
                <a:solidFill>
                  <a:srgbClr val="004A78"/>
                </a:solidFill>
              </a:rPr>
              <a:t>Speech recognition </a:t>
            </a:r>
            <a:r>
              <a:rPr lang="en-US" dirty="0"/>
              <a:t>lets a device or software identify the words one speaks and converts them to a format the device can read</a:t>
            </a:r>
          </a:p>
          <a:p>
            <a:r>
              <a:rPr lang="en-US" dirty="0"/>
              <a:t>Digital assistants combine A</a:t>
            </a:r>
            <a:r>
              <a:rPr lang="en-US" sz="100" dirty="0"/>
              <a:t> </a:t>
            </a:r>
            <a:r>
              <a:rPr lang="en-US" dirty="0"/>
              <a:t>I with speech recognition technology</a:t>
            </a:r>
          </a:p>
          <a:p>
            <a:r>
              <a:rPr lang="en-US" b="1" dirty="0">
                <a:solidFill>
                  <a:srgbClr val="004A78"/>
                </a:solidFill>
              </a:rPr>
              <a:t>Voice recognition </a:t>
            </a:r>
            <a:r>
              <a:rPr lang="en-US" dirty="0"/>
              <a:t>determines who is speaker rather than what is being said; used as a security measure</a:t>
            </a:r>
          </a:p>
        </p:txBody>
      </p:sp>
      <p:pic>
        <p:nvPicPr>
          <p:cNvPr id="10" name="Content Placeholder 9" descr="Screens from two digital assistants are shown, Apple Siri and Windows Cortana. In the Apple Siri screen, the question, What does Siri mean?&quot; has been entered. The answer provided by Siri shown below the question is &quot;It's a riddle wrapped in an enigma, tied with a pretty ribbon of obfuscation.&quot; In the Windows Cortana screen, the question, &quot;What word in the dictionary is always spelled incorrectly?&quot; is typed. The answer provided by Cortana below the question is &quot;Incorrectly.&quot; ">
            <a:extLst>
              <a:ext uri="{FF2B5EF4-FFF2-40B4-BE49-F238E27FC236}">
                <a16:creationId xmlns:a16="http://schemas.microsoft.com/office/drawing/2014/main" id="{2C6A32A5-2184-4D5F-BAEB-FA46D045472C}"/>
              </a:ext>
            </a:extLst>
          </p:cNvPr>
          <p:cNvPicPr>
            <a:picLocks noGrp="1" noChangeAspect="1"/>
          </p:cNvPicPr>
          <p:nvPr>
            <p:ph sz="quarter" idx="17"/>
          </p:nvPr>
        </p:nvPicPr>
        <p:blipFill>
          <a:blip r:embed="rId2"/>
          <a:stretch>
            <a:fillRect/>
          </a:stretch>
        </p:blipFill>
        <p:spPr>
          <a:xfrm>
            <a:off x="2582688" y="3751593"/>
            <a:ext cx="6099173" cy="2089721"/>
          </a:xfrm>
        </p:spPr>
      </p:pic>
    </p:spTree>
    <p:extLst>
      <p:ext uri="{BB962C8B-B14F-4D97-AF65-F5344CB8AC3E}">
        <p14:creationId xmlns:p14="http://schemas.microsoft.com/office/powerpoint/2010/main" val="3624584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8C54-4ED5-44E1-B391-0E7E0D07CEAD}"/>
              </a:ext>
            </a:extLst>
          </p:cNvPr>
          <p:cNvSpPr>
            <a:spLocks noGrp="1"/>
          </p:cNvSpPr>
          <p:nvPr>
            <p:ph type="title"/>
          </p:nvPr>
        </p:nvSpPr>
        <p:spPr/>
        <p:txBody>
          <a:bodyPr/>
          <a:lstStyle/>
          <a:p>
            <a:r>
              <a:rPr lang="en-US" dirty="0"/>
              <a:t>Record and Play Sounds and Music </a:t>
            </a:r>
            <a:r>
              <a:rPr lang="en-US" sz="2400" b="0" dirty="0"/>
              <a:t>(4 of 4)</a:t>
            </a:r>
            <a:endParaRPr lang="en-IN" sz="2400" dirty="0"/>
          </a:p>
        </p:txBody>
      </p:sp>
      <p:sp>
        <p:nvSpPr>
          <p:cNvPr id="3" name="Content Placeholder 2">
            <a:extLst>
              <a:ext uri="{FF2B5EF4-FFF2-40B4-BE49-F238E27FC236}">
                <a16:creationId xmlns:a16="http://schemas.microsoft.com/office/drawing/2014/main" id="{54C6714A-C1A5-4E48-BD4E-244497931BA4}"/>
              </a:ext>
            </a:extLst>
          </p:cNvPr>
          <p:cNvSpPr>
            <a:spLocks noGrp="1"/>
          </p:cNvSpPr>
          <p:nvPr>
            <p:ph sz="quarter" idx="16"/>
          </p:nvPr>
        </p:nvSpPr>
        <p:spPr>
          <a:xfrm>
            <a:off x="742950" y="1289051"/>
            <a:ext cx="10706100" cy="1679928"/>
          </a:xfrm>
        </p:spPr>
        <p:txBody>
          <a:bodyPr/>
          <a:lstStyle/>
          <a:p>
            <a:pPr marL="0" indent="0">
              <a:buNone/>
            </a:pPr>
            <a:r>
              <a:rPr lang="en-US" dirty="0"/>
              <a:t>Use Synthesized Speech</a:t>
            </a:r>
          </a:p>
          <a:p>
            <a:r>
              <a:rPr lang="en-US" b="1" dirty="0">
                <a:solidFill>
                  <a:srgbClr val="004A78"/>
                </a:solidFill>
              </a:rPr>
              <a:t>Text-to-speech software </a:t>
            </a:r>
            <a:r>
              <a:rPr lang="en-US" dirty="0"/>
              <a:t>accepts text as input and generates speech as output</a:t>
            </a:r>
          </a:p>
          <a:p>
            <a:pPr marL="622800" lvl="1" indent="-320400">
              <a:spcBef>
                <a:spcPts val="1000"/>
              </a:spcBef>
            </a:pPr>
            <a:r>
              <a:rPr lang="en-US" dirty="0"/>
              <a:t>Creates </a:t>
            </a:r>
            <a:r>
              <a:rPr lang="en-US" b="1" dirty="0">
                <a:solidFill>
                  <a:srgbClr val="004A78"/>
                </a:solidFill>
              </a:rPr>
              <a:t>synthesized speech</a:t>
            </a:r>
          </a:p>
        </p:txBody>
      </p:sp>
      <p:pic>
        <p:nvPicPr>
          <p:cNvPr id="10" name="Content Placeholder 9" descr="The Google Cloud Text-to-Speech screen. There is a box where you can type or copy text you want converted to speech. At the bottom of the screen is a SPEAK IT button you can click to hear the text spoken in synthesized speech.">
            <a:extLst>
              <a:ext uri="{FF2B5EF4-FFF2-40B4-BE49-F238E27FC236}">
                <a16:creationId xmlns:a16="http://schemas.microsoft.com/office/drawing/2014/main" id="{40675EA6-302A-4EE3-923F-BCF958E19C45}"/>
              </a:ext>
            </a:extLst>
          </p:cNvPr>
          <p:cNvPicPr>
            <a:picLocks noGrp="1" noChangeAspect="1"/>
          </p:cNvPicPr>
          <p:nvPr>
            <p:ph sz="quarter" idx="17"/>
          </p:nvPr>
        </p:nvPicPr>
        <p:blipFill>
          <a:blip r:embed="rId2"/>
          <a:stretch>
            <a:fillRect/>
          </a:stretch>
        </p:blipFill>
        <p:spPr>
          <a:xfrm>
            <a:off x="3292993" y="3079624"/>
            <a:ext cx="4768876" cy="3072418"/>
          </a:xfrm>
        </p:spPr>
      </p:pic>
    </p:spTree>
    <p:extLst>
      <p:ext uri="{BB962C8B-B14F-4D97-AF65-F5344CB8AC3E}">
        <p14:creationId xmlns:p14="http://schemas.microsoft.com/office/powerpoint/2010/main" val="3319347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EA0C9-36EA-4A0D-8A96-47C3FFB530A6}"/>
              </a:ext>
            </a:extLst>
          </p:cNvPr>
          <p:cNvSpPr>
            <a:spLocks noGrp="1"/>
          </p:cNvSpPr>
          <p:nvPr>
            <p:ph type="title"/>
          </p:nvPr>
        </p:nvSpPr>
        <p:spPr/>
        <p:txBody>
          <a:bodyPr/>
          <a:lstStyle/>
          <a:p>
            <a:r>
              <a:rPr lang="en-US" dirty="0"/>
              <a:t>Develop Original Videos </a:t>
            </a:r>
            <a:r>
              <a:rPr lang="en-US" sz="2400" b="0" dirty="0"/>
              <a:t>(1 of 3)</a:t>
            </a:r>
            <a:endParaRPr lang="en-IN" sz="2400" dirty="0"/>
          </a:p>
        </p:txBody>
      </p:sp>
      <p:sp>
        <p:nvSpPr>
          <p:cNvPr id="3" name="Content Placeholder 2">
            <a:extLst>
              <a:ext uri="{FF2B5EF4-FFF2-40B4-BE49-F238E27FC236}">
                <a16:creationId xmlns:a16="http://schemas.microsoft.com/office/drawing/2014/main" id="{713099DA-30B8-4965-AE7A-BD63DDA76354}"/>
              </a:ext>
            </a:extLst>
          </p:cNvPr>
          <p:cNvSpPr>
            <a:spLocks noGrp="1"/>
          </p:cNvSpPr>
          <p:nvPr>
            <p:ph sz="quarter" idx="16"/>
          </p:nvPr>
        </p:nvSpPr>
        <p:spPr>
          <a:xfrm>
            <a:off x="742950" y="1289050"/>
            <a:ext cx="10706100" cy="2139950"/>
          </a:xfrm>
        </p:spPr>
        <p:txBody>
          <a:bodyPr/>
          <a:lstStyle/>
          <a:p>
            <a:pPr marL="0" indent="0">
              <a:buNone/>
            </a:pPr>
            <a:r>
              <a:rPr lang="en-US" dirty="0"/>
              <a:t>Capture Video</a:t>
            </a:r>
          </a:p>
          <a:p>
            <a:r>
              <a:rPr lang="en-US" dirty="0"/>
              <a:t>One can use a </a:t>
            </a:r>
            <a:r>
              <a:rPr lang="en-US" b="1" dirty="0">
                <a:solidFill>
                  <a:srgbClr val="004A78"/>
                </a:solidFill>
              </a:rPr>
              <a:t>digital video camera</a:t>
            </a:r>
            <a:r>
              <a:rPr lang="en-US" dirty="0">
                <a:solidFill>
                  <a:srgbClr val="002060"/>
                </a:solidFill>
              </a:rPr>
              <a:t>, </a:t>
            </a:r>
            <a:r>
              <a:rPr lang="en-US" b="1" dirty="0">
                <a:solidFill>
                  <a:srgbClr val="004A78"/>
                </a:solidFill>
              </a:rPr>
              <a:t>camcorder</a:t>
            </a:r>
            <a:r>
              <a:rPr lang="en-US" dirty="0"/>
              <a:t>, or smartphone to capture full-motion images and store them in a file on the camera or phone</a:t>
            </a:r>
          </a:p>
          <a:p>
            <a:r>
              <a:rPr lang="en-US" b="1" dirty="0">
                <a:solidFill>
                  <a:srgbClr val="004A78"/>
                </a:solidFill>
              </a:rPr>
              <a:t>Webcams</a:t>
            </a:r>
            <a:r>
              <a:rPr lang="en-US" dirty="0">
                <a:solidFill>
                  <a:srgbClr val="004A78"/>
                </a:solidFill>
              </a:rPr>
              <a:t> </a:t>
            </a:r>
            <a:r>
              <a:rPr lang="en-US" dirty="0"/>
              <a:t>capture video and send it directly to a computer</a:t>
            </a:r>
          </a:p>
          <a:p>
            <a:r>
              <a:rPr lang="en-US" dirty="0"/>
              <a:t>Digital video files are large (1 to 30 G</a:t>
            </a:r>
            <a:r>
              <a:rPr lang="en-US" sz="100" dirty="0"/>
              <a:t> </a:t>
            </a:r>
            <a:r>
              <a:rPr lang="en-US" dirty="0"/>
              <a:t>B for each hour of video)</a:t>
            </a:r>
          </a:p>
        </p:txBody>
      </p:sp>
      <p:pic>
        <p:nvPicPr>
          <p:cNvPr id="7" name="Content Placeholder 6" descr="Four photos show uses of digital video. A person holding a smartphone is having a real-time video communication with a young man with a headset shown on the smartphone screen. A young woman is walking along the river in Paris, using her smartphone to shoot videos on the go. The YouTube app is shown on a smartphone, and the Vimeo app is shown on a laptop. These video-sharing sites allow you to present and play videos.">
            <a:extLst>
              <a:ext uri="{FF2B5EF4-FFF2-40B4-BE49-F238E27FC236}">
                <a16:creationId xmlns:a16="http://schemas.microsoft.com/office/drawing/2014/main" id="{3B5E5C86-7A17-4C95-B521-65A377537B89}"/>
              </a:ext>
            </a:extLst>
          </p:cNvPr>
          <p:cNvPicPr>
            <a:picLocks noGrp="1" noChangeAspect="1"/>
          </p:cNvPicPr>
          <p:nvPr>
            <p:ph sz="quarter" idx="17"/>
          </p:nvPr>
        </p:nvPicPr>
        <p:blipFill>
          <a:blip r:embed="rId2"/>
          <a:stretch>
            <a:fillRect/>
          </a:stretch>
        </p:blipFill>
        <p:spPr>
          <a:xfrm>
            <a:off x="7314914" y="3458527"/>
            <a:ext cx="3342090" cy="2788742"/>
          </a:xfrm>
        </p:spPr>
      </p:pic>
    </p:spTree>
    <p:extLst>
      <p:ext uri="{BB962C8B-B14F-4D97-AF65-F5344CB8AC3E}">
        <p14:creationId xmlns:p14="http://schemas.microsoft.com/office/powerpoint/2010/main" val="1825009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EFE45-E094-4A4A-859F-968DE7734B02}"/>
              </a:ext>
            </a:extLst>
          </p:cNvPr>
          <p:cNvSpPr>
            <a:spLocks noGrp="1"/>
          </p:cNvSpPr>
          <p:nvPr>
            <p:ph type="title"/>
          </p:nvPr>
        </p:nvSpPr>
        <p:spPr/>
        <p:txBody>
          <a:bodyPr/>
          <a:lstStyle/>
          <a:p>
            <a:r>
              <a:rPr lang="en-US" dirty="0"/>
              <a:t>Develop Original Videos </a:t>
            </a:r>
            <a:r>
              <a:rPr lang="en-US" sz="2400" b="0" dirty="0"/>
              <a:t>(2 of 3)</a:t>
            </a:r>
            <a:endParaRPr lang="en-IN" sz="2400" dirty="0"/>
          </a:p>
        </p:txBody>
      </p:sp>
      <p:sp>
        <p:nvSpPr>
          <p:cNvPr id="3" name="Content Placeholder 2">
            <a:extLst>
              <a:ext uri="{FF2B5EF4-FFF2-40B4-BE49-F238E27FC236}">
                <a16:creationId xmlns:a16="http://schemas.microsoft.com/office/drawing/2014/main" id="{A3D9671B-F31A-4D74-9D20-9931FA201D3A}"/>
              </a:ext>
            </a:extLst>
          </p:cNvPr>
          <p:cNvSpPr>
            <a:spLocks noGrp="1"/>
          </p:cNvSpPr>
          <p:nvPr>
            <p:ph sz="quarter" idx="16"/>
          </p:nvPr>
        </p:nvSpPr>
        <p:spPr>
          <a:xfrm>
            <a:off x="742950" y="1289050"/>
            <a:ext cx="10706100" cy="1945763"/>
          </a:xfrm>
        </p:spPr>
        <p:txBody>
          <a:bodyPr/>
          <a:lstStyle/>
          <a:p>
            <a:pPr marL="0" indent="0">
              <a:buNone/>
            </a:pPr>
            <a:r>
              <a:rPr lang="en-US" dirty="0"/>
              <a:t>Play Video</a:t>
            </a:r>
          </a:p>
          <a:p>
            <a:r>
              <a:rPr lang="en-US" dirty="0"/>
              <a:t>A screen, speakers, and a </a:t>
            </a:r>
            <a:r>
              <a:rPr lang="en-US" b="1" dirty="0">
                <a:solidFill>
                  <a:srgbClr val="004A78"/>
                </a:solidFill>
              </a:rPr>
              <a:t>video card </a:t>
            </a:r>
            <a:r>
              <a:rPr lang="en-US" dirty="0"/>
              <a:t>is required to watch video</a:t>
            </a:r>
          </a:p>
          <a:p>
            <a:r>
              <a:rPr lang="en-US" b="1" dirty="0">
                <a:solidFill>
                  <a:srgbClr val="004A78"/>
                </a:solidFill>
              </a:rPr>
              <a:t>Media player</a:t>
            </a:r>
            <a:r>
              <a:rPr lang="en-US" dirty="0">
                <a:solidFill>
                  <a:srgbClr val="004A78"/>
                </a:solidFill>
              </a:rPr>
              <a:t> </a:t>
            </a:r>
            <a:r>
              <a:rPr lang="en-US" dirty="0"/>
              <a:t>software is required</a:t>
            </a:r>
          </a:p>
          <a:p>
            <a:r>
              <a:rPr lang="en-US" dirty="0"/>
              <a:t>Digital video files are large (1 to 30 G</a:t>
            </a:r>
            <a:r>
              <a:rPr lang="en-US" sz="100" dirty="0"/>
              <a:t> </a:t>
            </a:r>
            <a:r>
              <a:rPr lang="en-US" dirty="0"/>
              <a:t>B for each hour of video)</a:t>
            </a:r>
          </a:p>
        </p:txBody>
      </p:sp>
    </p:spTree>
    <p:extLst>
      <p:ext uri="{BB962C8B-B14F-4D97-AF65-F5344CB8AC3E}">
        <p14:creationId xmlns:p14="http://schemas.microsoft.com/office/powerpoint/2010/main" val="254839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3362FA-42C0-4D12-9F02-4C20B999345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Lesson Objectives</a:t>
            </a:r>
            <a:endParaRPr lang="en-IN" dirty="0">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8784B7E1-A08D-41CB-AEB1-EF5159B96C12}"/>
              </a:ext>
            </a:extLst>
          </p:cNvPr>
          <p:cNvSpPr>
            <a:spLocks noGrp="1"/>
          </p:cNvSpPr>
          <p:nvPr>
            <p:ph sz="quarter" idx="16"/>
          </p:nvPr>
        </p:nvSpPr>
        <p:spPr>
          <a:xfrm>
            <a:off x="742950" y="1289050"/>
            <a:ext cx="10706100" cy="1709789"/>
          </a:xfrm>
        </p:spPr>
        <p:txBody>
          <a:bodyPr/>
          <a:lstStyle/>
          <a:p>
            <a:r>
              <a:rPr lang="en-US" dirty="0">
                <a:ea typeface="Arial" pitchFamily="-111" charset="0"/>
              </a:rPr>
              <a:t>Explain how computers use digital media and graphics to represent the real world</a:t>
            </a:r>
          </a:p>
          <a:p>
            <a:r>
              <a:rPr lang="en-US" dirty="0">
                <a:ea typeface="Arial" pitchFamily="-111" charset="0"/>
              </a:rPr>
              <a:t>Demonstrate the ability to use varied sources of digital media</a:t>
            </a:r>
          </a:p>
          <a:p>
            <a:r>
              <a:rPr lang="en-US" dirty="0">
                <a:ea typeface="Arial" pitchFamily="-111" charset="0"/>
              </a:rPr>
              <a:t>Record and edit digital media</a:t>
            </a:r>
          </a:p>
        </p:txBody>
      </p:sp>
      <p:pic>
        <p:nvPicPr>
          <p:cNvPr id="7" name="Content Placeholder 6" descr="A young professional Asian woman with a headset is working at a computer with two large monitors displaying an animated video and video editing tools. As a video game animator, Hannah finds inspiration in 3D animated movies she streams at home and music videos she finds on YouTube. To create an engaging, immersive game experience, Hannah works with graphics, music, video, and other digital media.">
            <a:extLst>
              <a:ext uri="{FF2B5EF4-FFF2-40B4-BE49-F238E27FC236}">
                <a16:creationId xmlns:a16="http://schemas.microsoft.com/office/drawing/2014/main" id="{BFA39351-A196-4DB9-A2C9-2BE875686A6C}"/>
              </a:ext>
            </a:extLst>
          </p:cNvPr>
          <p:cNvPicPr>
            <a:picLocks noGrp="1" noChangeAspect="1"/>
          </p:cNvPicPr>
          <p:nvPr>
            <p:ph sz="quarter" idx="17"/>
          </p:nvPr>
        </p:nvPicPr>
        <p:blipFill>
          <a:blip r:embed="rId2"/>
          <a:stretch>
            <a:fillRect/>
          </a:stretch>
        </p:blipFill>
        <p:spPr>
          <a:xfrm>
            <a:off x="854364" y="3124322"/>
            <a:ext cx="4537727" cy="2715201"/>
          </a:xfrm>
        </p:spPr>
      </p:pic>
      <p:pic>
        <p:nvPicPr>
          <p:cNvPr id="12" name="Content Placeholder 11" descr="A scene from a virtual reality (VR) game shows the player as a robot surrounded by tall buildings.  In a VR game with a virtual world, you are a character in a 3-D, 360-degree environment. You can interact with objects and other characters.">
            <a:extLst>
              <a:ext uri="{FF2B5EF4-FFF2-40B4-BE49-F238E27FC236}">
                <a16:creationId xmlns:a16="http://schemas.microsoft.com/office/drawing/2014/main" id="{3E6513BE-380D-4440-98FC-227C75BA3210}"/>
              </a:ext>
            </a:extLst>
          </p:cNvPr>
          <p:cNvPicPr>
            <a:picLocks noGrp="1" noChangeAspect="1"/>
          </p:cNvPicPr>
          <p:nvPr>
            <p:ph sz="quarter" idx="18"/>
          </p:nvPr>
        </p:nvPicPr>
        <p:blipFill>
          <a:blip r:embed="rId3"/>
          <a:stretch>
            <a:fillRect/>
          </a:stretch>
        </p:blipFill>
        <p:spPr>
          <a:xfrm>
            <a:off x="6221932" y="3138471"/>
            <a:ext cx="5018075" cy="2829874"/>
          </a:xfrm>
        </p:spPr>
      </p:pic>
    </p:spTree>
    <p:extLst>
      <p:ext uri="{BB962C8B-B14F-4D97-AF65-F5344CB8AC3E}">
        <p14:creationId xmlns:p14="http://schemas.microsoft.com/office/powerpoint/2010/main" val="2441027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7F7B-F36F-4D9F-BD3A-113C8479F669}"/>
              </a:ext>
            </a:extLst>
          </p:cNvPr>
          <p:cNvSpPr>
            <a:spLocks noGrp="1"/>
          </p:cNvSpPr>
          <p:nvPr>
            <p:ph type="title"/>
          </p:nvPr>
        </p:nvSpPr>
        <p:spPr/>
        <p:txBody>
          <a:bodyPr/>
          <a:lstStyle/>
          <a:p>
            <a:r>
              <a:rPr lang="en-US" dirty="0"/>
              <a:t>Develop Original Videos </a:t>
            </a:r>
            <a:r>
              <a:rPr lang="en-US" sz="2400" b="0" dirty="0"/>
              <a:t>(3 of 3)</a:t>
            </a:r>
            <a:endParaRPr lang="en-IN" sz="2400" dirty="0"/>
          </a:p>
        </p:txBody>
      </p:sp>
      <p:sp>
        <p:nvSpPr>
          <p:cNvPr id="3" name="Content Placeholder 2">
            <a:extLst>
              <a:ext uri="{FF2B5EF4-FFF2-40B4-BE49-F238E27FC236}">
                <a16:creationId xmlns:a16="http://schemas.microsoft.com/office/drawing/2014/main" id="{66E789B3-577A-4486-B608-C6EB68160FE4}"/>
              </a:ext>
            </a:extLst>
          </p:cNvPr>
          <p:cNvSpPr>
            <a:spLocks noGrp="1"/>
          </p:cNvSpPr>
          <p:nvPr>
            <p:ph sz="quarter" idx="16"/>
          </p:nvPr>
        </p:nvSpPr>
        <p:spPr>
          <a:xfrm>
            <a:off x="742950" y="1289050"/>
            <a:ext cx="10706100" cy="2732344"/>
          </a:xfrm>
        </p:spPr>
        <p:txBody>
          <a:bodyPr/>
          <a:lstStyle/>
          <a:p>
            <a:pPr marL="0" indent="0">
              <a:buNone/>
            </a:pPr>
            <a:r>
              <a:rPr lang="en-US" dirty="0"/>
              <a:t>Access Video on the Web</a:t>
            </a:r>
          </a:p>
          <a:p>
            <a:r>
              <a:rPr lang="en-US" dirty="0"/>
              <a:t>Fast Internet connections have made watching videos on computers and mobile devices almost as popular as watching television</a:t>
            </a:r>
          </a:p>
          <a:p>
            <a:r>
              <a:rPr lang="en-US" dirty="0"/>
              <a:t>People use websites to share personal videos</a:t>
            </a:r>
          </a:p>
          <a:p>
            <a:r>
              <a:rPr lang="en-US" b="1" dirty="0">
                <a:solidFill>
                  <a:srgbClr val="004A78"/>
                </a:solidFill>
              </a:rPr>
              <a:t>Video conferencing </a:t>
            </a:r>
            <a:r>
              <a:rPr lang="en-US" dirty="0"/>
              <a:t>is increasingly being used in business settings, as well as by friends and families</a:t>
            </a:r>
          </a:p>
        </p:txBody>
      </p:sp>
    </p:spTree>
    <p:extLst>
      <p:ext uri="{BB962C8B-B14F-4D97-AF65-F5344CB8AC3E}">
        <p14:creationId xmlns:p14="http://schemas.microsoft.com/office/powerpoint/2010/main" val="2760676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F190-569C-4692-BB88-F6A197F3AE19}"/>
              </a:ext>
            </a:extLst>
          </p:cNvPr>
          <p:cNvSpPr>
            <a:spLocks noGrp="1"/>
          </p:cNvSpPr>
          <p:nvPr>
            <p:ph type="title"/>
          </p:nvPr>
        </p:nvSpPr>
        <p:spPr/>
        <p:txBody>
          <a:bodyPr/>
          <a:lstStyle/>
          <a:p>
            <a:r>
              <a:rPr lang="en-US" dirty="0"/>
              <a:t>Edit Digital Medias Files</a:t>
            </a:r>
            <a:endParaRPr lang="en-IN" dirty="0"/>
          </a:p>
        </p:txBody>
      </p:sp>
      <p:sp>
        <p:nvSpPr>
          <p:cNvPr id="3" name="Content Placeholder 2">
            <a:extLst>
              <a:ext uri="{FF2B5EF4-FFF2-40B4-BE49-F238E27FC236}">
                <a16:creationId xmlns:a16="http://schemas.microsoft.com/office/drawing/2014/main" id="{765A28C5-5866-4AE1-B522-2D294CC367F9}"/>
              </a:ext>
            </a:extLst>
          </p:cNvPr>
          <p:cNvSpPr>
            <a:spLocks noGrp="1"/>
          </p:cNvSpPr>
          <p:nvPr>
            <p:ph sz="quarter" idx="16"/>
          </p:nvPr>
        </p:nvSpPr>
        <p:spPr>
          <a:xfrm>
            <a:off x="742951" y="1289050"/>
            <a:ext cx="5556250" cy="4637617"/>
          </a:xfrm>
        </p:spPr>
        <p:txBody>
          <a:bodyPr/>
          <a:lstStyle/>
          <a:p>
            <a:r>
              <a:rPr lang="en-US" b="1" dirty="0">
                <a:solidFill>
                  <a:srgbClr val="004A78"/>
                </a:solidFill>
              </a:rPr>
              <a:t>Video editing software </a:t>
            </a:r>
            <a:r>
              <a:rPr lang="en-US" dirty="0"/>
              <a:t>allows one to enhance and customize video</a:t>
            </a:r>
          </a:p>
          <a:p>
            <a:pPr marL="622800" lvl="1" indent="-320400">
              <a:spcBef>
                <a:spcPts val="1000"/>
              </a:spcBef>
            </a:pPr>
            <a:r>
              <a:rPr lang="en-US" dirty="0"/>
              <a:t>Most software shows the video as a timeline with sperate tracks for video and sound</a:t>
            </a:r>
          </a:p>
          <a:p>
            <a:r>
              <a:rPr lang="en-US" b="1" dirty="0">
                <a:solidFill>
                  <a:srgbClr val="004A78"/>
                </a:solidFill>
              </a:rPr>
              <a:t>Audio capture and editing software</a:t>
            </a:r>
            <a:r>
              <a:rPr lang="en-US" dirty="0">
                <a:solidFill>
                  <a:srgbClr val="004A78"/>
                </a:solidFill>
              </a:rPr>
              <a:t> </a:t>
            </a:r>
            <a:r>
              <a:rPr lang="en-US" dirty="0"/>
              <a:t>allows one to edit, copy, and share digital audio files</a:t>
            </a:r>
          </a:p>
          <a:p>
            <a:r>
              <a:rPr lang="en-US" b="1" dirty="0">
                <a:solidFill>
                  <a:srgbClr val="004A78"/>
                </a:solidFill>
              </a:rPr>
              <a:t>Music production software </a:t>
            </a:r>
            <a:r>
              <a:rPr lang="en-US" dirty="0"/>
              <a:t>lets one record, compose, </a:t>
            </a:r>
            <a:r>
              <a:rPr lang="en-US" b="1" dirty="0">
                <a:solidFill>
                  <a:srgbClr val="004A78"/>
                </a:solidFill>
              </a:rPr>
              <a:t>mix</a:t>
            </a:r>
            <a:r>
              <a:rPr lang="en-US" dirty="0"/>
              <a:t>, and edit music and sounds</a:t>
            </a:r>
          </a:p>
        </p:txBody>
      </p:sp>
      <p:pic>
        <p:nvPicPr>
          <p:cNvPr id="7" name="Content Placeholder 6" descr="A sample screen from Adobe Premiere video editing software is shown. A frame of a video showing palm trees, ocean, and mountains is displayed, surrounded by various video editing tools, playback tools, and a video timeline.">
            <a:extLst>
              <a:ext uri="{FF2B5EF4-FFF2-40B4-BE49-F238E27FC236}">
                <a16:creationId xmlns:a16="http://schemas.microsoft.com/office/drawing/2014/main" id="{E1289901-1436-4F7E-A98F-C7123B75D351}"/>
              </a:ext>
            </a:extLst>
          </p:cNvPr>
          <p:cNvPicPr>
            <a:picLocks noGrp="1" noChangeAspect="1"/>
          </p:cNvPicPr>
          <p:nvPr>
            <p:ph sz="quarter" idx="17"/>
          </p:nvPr>
        </p:nvPicPr>
        <p:blipFill>
          <a:blip r:embed="rId2"/>
          <a:stretch>
            <a:fillRect/>
          </a:stretch>
        </p:blipFill>
        <p:spPr>
          <a:xfrm>
            <a:off x="6516013" y="1309090"/>
            <a:ext cx="4966034" cy="2279496"/>
          </a:xfrm>
        </p:spPr>
      </p:pic>
      <p:pic>
        <p:nvPicPr>
          <p:cNvPr id="9" name="Content Placeholder 8" descr="An iPad tablet, iPhone smartphone, and Mac laptop are shown, each displaying the Logic Pro X music editing software.">
            <a:extLst>
              <a:ext uri="{FF2B5EF4-FFF2-40B4-BE49-F238E27FC236}">
                <a16:creationId xmlns:a16="http://schemas.microsoft.com/office/drawing/2014/main" id="{9EC928DA-CD47-44FA-ACB6-E97345149DBE}"/>
              </a:ext>
            </a:extLst>
          </p:cNvPr>
          <p:cNvPicPr>
            <a:picLocks noGrp="1" noChangeAspect="1"/>
          </p:cNvPicPr>
          <p:nvPr>
            <p:ph sz="quarter" idx="18"/>
          </p:nvPr>
        </p:nvPicPr>
        <p:blipFill>
          <a:blip r:embed="rId3"/>
          <a:stretch>
            <a:fillRect/>
          </a:stretch>
        </p:blipFill>
        <p:spPr>
          <a:xfrm>
            <a:off x="7589008" y="3762834"/>
            <a:ext cx="3678009" cy="2429900"/>
          </a:xfrm>
        </p:spPr>
      </p:pic>
    </p:spTree>
    <p:extLst>
      <p:ext uri="{BB962C8B-B14F-4D97-AF65-F5344CB8AC3E}">
        <p14:creationId xmlns:p14="http://schemas.microsoft.com/office/powerpoint/2010/main" val="3259835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2994D-AB64-4912-8672-3E44392D8954}"/>
              </a:ext>
            </a:extLst>
          </p:cNvPr>
          <p:cNvSpPr>
            <a:spLocks noGrp="1"/>
          </p:cNvSpPr>
          <p:nvPr>
            <p:ph type="title"/>
          </p:nvPr>
        </p:nvSpPr>
        <p:spPr/>
        <p:txBody>
          <a:bodyPr/>
          <a:lstStyle/>
          <a:p>
            <a:r>
              <a:rPr lang="en-US" dirty="0"/>
              <a:t>How Digital Media Represents the Real World</a:t>
            </a:r>
            <a:endParaRPr lang="en-IN" dirty="0"/>
          </a:p>
        </p:txBody>
      </p:sp>
      <p:sp>
        <p:nvSpPr>
          <p:cNvPr id="3" name="Content Placeholder 2">
            <a:extLst>
              <a:ext uri="{FF2B5EF4-FFF2-40B4-BE49-F238E27FC236}">
                <a16:creationId xmlns:a16="http://schemas.microsoft.com/office/drawing/2014/main" id="{53C03484-B743-4882-BBF7-E89C5F4DDFB9}"/>
              </a:ext>
            </a:extLst>
          </p:cNvPr>
          <p:cNvSpPr>
            <a:spLocks noGrp="1"/>
          </p:cNvSpPr>
          <p:nvPr>
            <p:ph sz="quarter" idx="16"/>
          </p:nvPr>
        </p:nvSpPr>
        <p:spPr>
          <a:xfrm>
            <a:off x="742950" y="1289050"/>
            <a:ext cx="10706100" cy="2300817"/>
          </a:xfrm>
        </p:spPr>
        <p:txBody>
          <a:bodyPr/>
          <a:lstStyle/>
          <a:p>
            <a:r>
              <a:rPr lang="en-US" dirty="0"/>
              <a:t>Define digital media concepts</a:t>
            </a:r>
          </a:p>
          <a:p>
            <a:r>
              <a:rPr lang="en-US" dirty="0"/>
              <a:t>Define digital graphics</a:t>
            </a:r>
          </a:p>
          <a:p>
            <a:r>
              <a:rPr lang="en-US" dirty="0"/>
              <a:t>Describe how computers represent images and sounds</a:t>
            </a:r>
          </a:p>
          <a:p>
            <a:r>
              <a:rPr lang="en-US" dirty="0"/>
              <a:t>Identify digital media file formats</a:t>
            </a:r>
          </a:p>
          <a:p>
            <a:r>
              <a:rPr lang="en-US" dirty="0"/>
              <a:t>Compare 2-D and 3-D animation</a:t>
            </a:r>
          </a:p>
        </p:txBody>
      </p:sp>
      <p:pic>
        <p:nvPicPr>
          <p:cNvPr id="7" name="Content Placeholder 6" descr="Four photos illustrate ways you can use digital media. A woman uses earbuds with her smartphone to listen to digital music. A student uses his laptop to watch digital animated movies and TV shows. A collage of digital photos shows that you can create and share digital photos.">
            <a:extLst>
              <a:ext uri="{FF2B5EF4-FFF2-40B4-BE49-F238E27FC236}">
                <a16:creationId xmlns:a16="http://schemas.microsoft.com/office/drawing/2014/main" id="{6DA3C9A7-05C5-4B65-9462-C986AE58B182}"/>
              </a:ext>
            </a:extLst>
          </p:cNvPr>
          <p:cNvPicPr>
            <a:picLocks noGrp="1" noChangeAspect="1"/>
          </p:cNvPicPr>
          <p:nvPr>
            <p:ph sz="quarter" idx="17"/>
          </p:nvPr>
        </p:nvPicPr>
        <p:blipFill>
          <a:blip r:embed="rId2"/>
          <a:stretch>
            <a:fillRect/>
          </a:stretch>
        </p:blipFill>
        <p:spPr>
          <a:xfrm>
            <a:off x="620071" y="3761677"/>
            <a:ext cx="5328236" cy="2183702"/>
          </a:xfrm>
        </p:spPr>
      </p:pic>
      <p:pic>
        <p:nvPicPr>
          <p:cNvPr id="10" name="Content Placeholder 9" descr="Three types of digital graphics are illustrated: a simple two-dimensional line drawing of a triangle inside a square, a 3-D graphic that shows shiny red spheres, and a detailed realistic photo of the Eiffel Tower lit up at night.">
            <a:extLst>
              <a:ext uri="{FF2B5EF4-FFF2-40B4-BE49-F238E27FC236}">
                <a16:creationId xmlns:a16="http://schemas.microsoft.com/office/drawing/2014/main" id="{285EFBFE-76AC-4708-9DEC-08525D702ED3}"/>
              </a:ext>
            </a:extLst>
          </p:cNvPr>
          <p:cNvPicPr>
            <a:picLocks noGrp="1" noChangeAspect="1"/>
          </p:cNvPicPr>
          <p:nvPr>
            <p:ph sz="quarter" idx="18"/>
          </p:nvPr>
        </p:nvPicPr>
        <p:blipFill>
          <a:blip r:embed="rId3"/>
          <a:stretch>
            <a:fillRect/>
          </a:stretch>
        </p:blipFill>
        <p:spPr>
          <a:xfrm>
            <a:off x="6691565" y="3784602"/>
            <a:ext cx="4384695" cy="2372053"/>
          </a:xfrm>
        </p:spPr>
      </p:pic>
    </p:spTree>
    <p:extLst>
      <p:ext uri="{BB962C8B-B14F-4D97-AF65-F5344CB8AC3E}">
        <p14:creationId xmlns:p14="http://schemas.microsoft.com/office/powerpoint/2010/main" val="963716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42563-38F7-4BB6-9081-99B680A48846}"/>
              </a:ext>
            </a:extLst>
          </p:cNvPr>
          <p:cNvSpPr>
            <a:spLocks noGrp="1"/>
          </p:cNvSpPr>
          <p:nvPr>
            <p:ph type="title"/>
          </p:nvPr>
        </p:nvSpPr>
        <p:spPr/>
        <p:txBody>
          <a:bodyPr/>
          <a:lstStyle/>
          <a:p>
            <a:r>
              <a:rPr lang="en-US" dirty="0"/>
              <a:t>Digital Media Concepts</a:t>
            </a:r>
            <a:endParaRPr lang="en-IN" dirty="0"/>
          </a:p>
        </p:txBody>
      </p:sp>
      <p:sp>
        <p:nvSpPr>
          <p:cNvPr id="3" name="Content Placeholder 2">
            <a:extLst>
              <a:ext uri="{FF2B5EF4-FFF2-40B4-BE49-F238E27FC236}">
                <a16:creationId xmlns:a16="http://schemas.microsoft.com/office/drawing/2014/main" id="{7E8DC0A2-F0D9-49CA-8C7A-55DD7FB60F7F}"/>
              </a:ext>
            </a:extLst>
          </p:cNvPr>
          <p:cNvSpPr>
            <a:spLocks noGrp="1"/>
          </p:cNvSpPr>
          <p:nvPr>
            <p:ph sz="quarter" idx="16"/>
          </p:nvPr>
        </p:nvSpPr>
        <p:spPr>
          <a:xfrm>
            <a:off x="742950" y="1289049"/>
            <a:ext cx="4963557" cy="4818239"/>
          </a:xfrm>
        </p:spPr>
        <p:txBody>
          <a:bodyPr/>
          <a:lstStyle/>
          <a:p>
            <a:r>
              <a:rPr lang="en-US" dirty="0"/>
              <a:t>Computers generate, display, distribute, and play </a:t>
            </a:r>
            <a:r>
              <a:rPr lang="en-US" b="1" dirty="0">
                <a:solidFill>
                  <a:srgbClr val="004A78"/>
                </a:solidFill>
              </a:rPr>
              <a:t>digital media</a:t>
            </a:r>
          </a:p>
          <a:p>
            <a:pPr marL="622800" lvl="1" indent="-320400">
              <a:spcBef>
                <a:spcPts val="1000"/>
              </a:spcBef>
            </a:pPr>
            <a:r>
              <a:rPr lang="en-US" dirty="0"/>
              <a:t>Graphics</a:t>
            </a:r>
          </a:p>
          <a:p>
            <a:pPr marL="622800" lvl="1" indent="-320400">
              <a:spcBef>
                <a:spcPts val="1000"/>
              </a:spcBef>
            </a:pPr>
            <a:r>
              <a:rPr lang="en-US" dirty="0"/>
              <a:t>Animation</a:t>
            </a:r>
          </a:p>
          <a:p>
            <a:pPr marL="622800" lvl="1" indent="-320400">
              <a:spcBef>
                <a:spcPts val="1000"/>
              </a:spcBef>
            </a:pPr>
            <a:r>
              <a:rPr lang="en-US" dirty="0"/>
              <a:t>Video</a:t>
            </a:r>
          </a:p>
          <a:p>
            <a:pPr marL="622800" lvl="1" indent="-320400">
              <a:spcBef>
                <a:spcPts val="1000"/>
              </a:spcBef>
            </a:pPr>
            <a:r>
              <a:rPr lang="en-US" dirty="0"/>
              <a:t>Audio</a:t>
            </a:r>
          </a:p>
          <a:p>
            <a:pPr marL="622800" lvl="1" indent="-320400">
              <a:spcBef>
                <a:spcPts val="1000"/>
              </a:spcBef>
            </a:pPr>
            <a:r>
              <a:rPr lang="en-US" dirty="0"/>
              <a:t>Virtual reality</a:t>
            </a:r>
          </a:p>
        </p:txBody>
      </p:sp>
      <p:pic>
        <p:nvPicPr>
          <p:cNvPr id="7" name="Content Placeholder 6" descr="The difference between digital video and digital animation is illustrated. A digital video is shown on a laptop with a series of frames below the main image. Each video frame is captured from live action. In digital animation, each frame is a drawing. Several sequential drawings of a raindrop dropping and splashing are shown.">
            <a:extLst>
              <a:ext uri="{FF2B5EF4-FFF2-40B4-BE49-F238E27FC236}">
                <a16:creationId xmlns:a16="http://schemas.microsoft.com/office/drawing/2014/main" id="{FDAC7FB1-E257-4F2C-A45D-B9B498CDA483}"/>
              </a:ext>
            </a:extLst>
          </p:cNvPr>
          <p:cNvPicPr>
            <a:picLocks noGrp="1" noChangeAspect="1"/>
          </p:cNvPicPr>
          <p:nvPr>
            <p:ph sz="quarter" idx="17"/>
          </p:nvPr>
        </p:nvPicPr>
        <p:blipFill>
          <a:blip r:embed="rId2"/>
          <a:stretch>
            <a:fillRect/>
          </a:stretch>
        </p:blipFill>
        <p:spPr>
          <a:xfrm>
            <a:off x="5995227" y="2891852"/>
            <a:ext cx="5537684" cy="2986726"/>
          </a:xfrm>
        </p:spPr>
      </p:pic>
    </p:spTree>
    <p:extLst>
      <p:ext uri="{BB962C8B-B14F-4D97-AF65-F5344CB8AC3E}">
        <p14:creationId xmlns:p14="http://schemas.microsoft.com/office/powerpoint/2010/main" val="1665664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D3F8-6F08-4C1A-B751-476070BC7BA0}"/>
              </a:ext>
            </a:extLst>
          </p:cNvPr>
          <p:cNvSpPr>
            <a:spLocks noGrp="1"/>
          </p:cNvSpPr>
          <p:nvPr>
            <p:ph type="title"/>
          </p:nvPr>
        </p:nvSpPr>
        <p:spPr/>
        <p:txBody>
          <a:bodyPr/>
          <a:lstStyle/>
          <a:p>
            <a:r>
              <a:rPr lang="en-US" dirty="0"/>
              <a:t>Define Digital Graphics</a:t>
            </a:r>
            <a:endParaRPr lang="en-IN" dirty="0"/>
          </a:p>
        </p:txBody>
      </p:sp>
      <p:sp>
        <p:nvSpPr>
          <p:cNvPr id="3" name="Content Placeholder 2">
            <a:extLst>
              <a:ext uri="{FF2B5EF4-FFF2-40B4-BE49-F238E27FC236}">
                <a16:creationId xmlns:a16="http://schemas.microsoft.com/office/drawing/2014/main" id="{D31E871E-AC0C-4E5B-9AC9-0A9E82BC8293}"/>
              </a:ext>
            </a:extLst>
          </p:cNvPr>
          <p:cNvSpPr>
            <a:spLocks noGrp="1"/>
          </p:cNvSpPr>
          <p:nvPr>
            <p:ph sz="quarter" idx="16"/>
          </p:nvPr>
        </p:nvSpPr>
        <p:spPr>
          <a:xfrm>
            <a:off x="742950" y="1289049"/>
            <a:ext cx="5992528" cy="4919840"/>
          </a:xfrm>
        </p:spPr>
        <p:txBody>
          <a:bodyPr/>
          <a:lstStyle/>
          <a:p>
            <a:r>
              <a:rPr lang="en-US" b="1" dirty="0">
                <a:solidFill>
                  <a:srgbClr val="004A78"/>
                </a:solidFill>
              </a:rPr>
              <a:t>Digital graphic</a:t>
            </a:r>
            <a:r>
              <a:rPr lang="en-US" dirty="0"/>
              <a:t>:</a:t>
            </a:r>
            <a:r>
              <a:rPr lang="en-US" b="1" dirty="0">
                <a:solidFill>
                  <a:srgbClr val="1992AF"/>
                </a:solidFill>
              </a:rPr>
              <a:t> </a:t>
            </a:r>
            <a:r>
              <a:rPr lang="en-US" dirty="0"/>
              <a:t>an image you can see, store, and manipulate on a computer or digital device</a:t>
            </a:r>
            <a:endParaRPr lang="en-US" b="1" dirty="0">
              <a:solidFill>
                <a:srgbClr val="1992AF"/>
              </a:solidFill>
            </a:endParaRPr>
          </a:p>
          <a:p>
            <a:pPr marL="622800" lvl="1" indent="-320400">
              <a:spcBef>
                <a:spcPts val="1000"/>
              </a:spcBef>
            </a:pPr>
            <a:r>
              <a:rPr lang="en-US" b="1" dirty="0">
                <a:solidFill>
                  <a:srgbClr val="004A78"/>
                </a:solidFill>
              </a:rPr>
              <a:t>Bitmap graphics:</a:t>
            </a:r>
            <a:r>
              <a:rPr lang="en-US" b="1" dirty="0">
                <a:solidFill>
                  <a:srgbClr val="002060"/>
                </a:solidFill>
              </a:rPr>
              <a:t> </a:t>
            </a:r>
            <a:r>
              <a:rPr lang="en-US" b="1" dirty="0"/>
              <a:t>assign colors to </a:t>
            </a:r>
            <a:r>
              <a:rPr lang="en-US" b="1" dirty="0">
                <a:solidFill>
                  <a:srgbClr val="004A78"/>
                </a:solidFill>
              </a:rPr>
              <a:t>pixels</a:t>
            </a:r>
          </a:p>
          <a:p>
            <a:pPr marL="622800" lvl="1" indent="-320400">
              <a:spcBef>
                <a:spcPts val="1000"/>
              </a:spcBef>
            </a:pPr>
            <a:r>
              <a:rPr lang="en-US" b="1" dirty="0">
                <a:solidFill>
                  <a:srgbClr val="004A78"/>
                </a:solidFill>
              </a:rPr>
              <a:t>Vector graphics:</a:t>
            </a:r>
            <a:r>
              <a:rPr lang="en-US" b="1" dirty="0">
                <a:solidFill>
                  <a:srgbClr val="002060"/>
                </a:solidFill>
              </a:rPr>
              <a:t> </a:t>
            </a:r>
            <a:r>
              <a:rPr lang="en-US" b="1" dirty="0"/>
              <a:t>shapes, curves, lines, and text created by mathematical formulas</a:t>
            </a:r>
          </a:p>
          <a:p>
            <a:r>
              <a:rPr lang="en-US" dirty="0"/>
              <a:t>Properties that affect quality</a:t>
            </a:r>
          </a:p>
          <a:p>
            <a:pPr marL="622800" lvl="1" indent="-320400">
              <a:spcBef>
                <a:spcPts val="1000"/>
              </a:spcBef>
            </a:pPr>
            <a:r>
              <a:rPr lang="en-US" b="1" dirty="0">
                <a:solidFill>
                  <a:srgbClr val="004A78"/>
                </a:solidFill>
              </a:rPr>
              <a:t>Resolution</a:t>
            </a:r>
          </a:p>
          <a:p>
            <a:pPr marL="622800" lvl="1" indent="-320400">
              <a:spcBef>
                <a:spcPts val="1000"/>
              </a:spcBef>
            </a:pPr>
            <a:r>
              <a:rPr lang="en-US" b="1" dirty="0">
                <a:solidFill>
                  <a:srgbClr val="004A78"/>
                </a:solidFill>
              </a:rPr>
              <a:t>Compression</a:t>
            </a:r>
          </a:p>
          <a:p>
            <a:pPr lvl="2">
              <a:spcBef>
                <a:spcPts val="1000"/>
              </a:spcBef>
            </a:pPr>
            <a:r>
              <a:rPr lang="en-US" b="1" dirty="0">
                <a:solidFill>
                  <a:srgbClr val="004A78"/>
                </a:solidFill>
              </a:rPr>
              <a:t>Lossy compression</a:t>
            </a:r>
          </a:p>
          <a:p>
            <a:pPr lvl="2">
              <a:spcBef>
                <a:spcPts val="1000"/>
              </a:spcBef>
            </a:pPr>
            <a:r>
              <a:rPr lang="en-US" b="1" dirty="0">
                <a:solidFill>
                  <a:srgbClr val="004A78"/>
                </a:solidFill>
              </a:rPr>
              <a:t>Lossless compression</a:t>
            </a:r>
          </a:p>
        </p:txBody>
      </p:sp>
      <p:pic>
        <p:nvPicPr>
          <p:cNvPr id="7" name="Content Placeholder 6" descr="On the left is a bitmap graphic photo of a street side cafe. Bitmap graphics include photos with millions of colors, but when enlarged, they become blurry or &quot;pixelated.&quot;  On the right are three vector graphics: a line drawing, a 3-D image of the Eiffel Tower, and a drawing of the letter P. Vector graphics consist of shapes, curves, and lines and use shadows and gradients to add depth, and do not become blurry when enlarged.">
            <a:extLst>
              <a:ext uri="{FF2B5EF4-FFF2-40B4-BE49-F238E27FC236}">
                <a16:creationId xmlns:a16="http://schemas.microsoft.com/office/drawing/2014/main" id="{EA8F1ECF-86FC-4FC3-B56A-3318B822DFFF}"/>
              </a:ext>
            </a:extLst>
          </p:cNvPr>
          <p:cNvPicPr>
            <a:picLocks noGrp="1" noChangeAspect="1"/>
          </p:cNvPicPr>
          <p:nvPr>
            <p:ph sz="quarter" idx="17"/>
          </p:nvPr>
        </p:nvPicPr>
        <p:blipFill>
          <a:blip r:embed="rId2"/>
          <a:stretch>
            <a:fillRect/>
          </a:stretch>
        </p:blipFill>
        <p:spPr>
          <a:xfrm>
            <a:off x="6831382" y="3811046"/>
            <a:ext cx="5049632" cy="2144032"/>
          </a:xfrm>
        </p:spPr>
      </p:pic>
    </p:spTree>
    <p:extLst>
      <p:ext uri="{BB962C8B-B14F-4D97-AF65-F5344CB8AC3E}">
        <p14:creationId xmlns:p14="http://schemas.microsoft.com/office/powerpoint/2010/main" val="4246929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611E-631B-4AC9-8D82-53D5AE694ECF}"/>
              </a:ext>
            </a:extLst>
          </p:cNvPr>
          <p:cNvSpPr>
            <a:spLocks noGrp="1"/>
          </p:cNvSpPr>
          <p:nvPr>
            <p:ph type="title"/>
          </p:nvPr>
        </p:nvSpPr>
        <p:spPr/>
        <p:txBody>
          <a:bodyPr/>
          <a:lstStyle/>
          <a:p>
            <a:r>
              <a:rPr lang="en-US" dirty="0"/>
              <a:t>How Computers Represent Images and Sounds</a:t>
            </a:r>
            <a:endParaRPr lang="en-IN" dirty="0"/>
          </a:p>
        </p:txBody>
      </p:sp>
      <p:sp>
        <p:nvSpPr>
          <p:cNvPr id="3" name="Content Placeholder 2">
            <a:extLst>
              <a:ext uri="{FF2B5EF4-FFF2-40B4-BE49-F238E27FC236}">
                <a16:creationId xmlns:a16="http://schemas.microsoft.com/office/drawing/2014/main" id="{571928BB-3E79-48C0-BDF1-1795E972ACB6}"/>
              </a:ext>
            </a:extLst>
          </p:cNvPr>
          <p:cNvSpPr>
            <a:spLocks noGrp="1"/>
          </p:cNvSpPr>
          <p:nvPr>
            <p:ph sz="quarter" idx="16"/>
          </p:nvPr>
        </p:nvSpPr>
        <p:spPr>
          <a:xfrm>
            <a:off x="742950" y="1289050"/>
            <a:ext cx="5462313" cy="4852988"/>
          </a:xfrm>
        </p:spPr>
        <p:txBody>
          <a:bodyPr/>
          <a:lstStyle/>
          <a:p>
            <a:r>
              <a:rPr lang="en-US" b="1" dirty="0">
                <a:solidFill>
                  <a:srgbClr val="004A78"/>
                </a:solidFill>
              </a:rPr>
              <a:t>Analog devices</a:t>
            </a:r>
            <a:r>
              <a:rPr lang="en-US" dirty="0"/>
              <a:t>:</a:t>
            </a:r>
            <a:r>
              <a:rPr lang="en-US" b="1" dirty="0">
                <a:solidFill>
                  <a:srgbClr val="1992AF"/>
                </a:solidFill>
              </a:rPr>
              <a:t> </a:t>
            </a:r>
            <a:r>
              <a:rPr lang="en-US" dirty="0"/>
              <a:t>read or produce physical signals in their original form</a:t>
            </a:r>
          </a:p>
          <a:p>
            <a:r>
              <a:rPr lang="en-US" b="1" dirty="0">
                <a:solidFill>
                  <a:srgbClr val="004A78"/>
                </a:solidFill>
              </a:rPr>
              <a:t>Digital devices</a:t>
            </a:r>
            <a:r>
              <a:rPr lang="en-US" dirty="0"/>
              <a:t>:</a:t>
            </a:r>
            <a:r>
              <a:rPr lang="en-US" b="1" dirty="0">
                <a:solidFill>
                  <a:srgbClr val="1992AF"/>
                </a:solidFill>
              </a:rPr>
              <a:t> </a:t>
            </a:r>
            <a:r>
              <a:rPr lang="en-US" dirty="0"/>
              <a:t>read and produce numeric data as combination of 1s and 0s</a:t>
            </a:r>
          </a:p>
          <a:p>
            <a:pPr marL="622800" lvl="1" indent="-320400">
              <a:spcBef>
                <a:spcPts val="1000"/>
              </a:spcBef>
            </a:pPr>
            <a:r>
              <a:rPr lang="en-US" b="1" dirty="0">
                <a:solidFill>
                  <a:srgbClr val="004A78"/>
                </a:solidFill>
              </a:rPr>
              <a:t>Binary number system</a:t>
            </a:r>
          </a:p>
          <a:p>
            <a:pPr marL="622800" lvl="1" indent="-320400">
              <a:spcBef>
                <a:spcPts val="1000"/>
              </a:spcBef>
            </a:pPr>
            <a:r>
              <a:rPr lang="en-US" b="1" dirty="0">
                <a:solidFill>
                  <a:srgbClr val="004A78"/>
                </a:solidFill>
              </a:rPr>
              <a:t>Bit/Byte</a:t>
            </a:r>
          </a:p>
          <a:p>
            <a:r>
              <a:rPr lang="en-US" b="1" dirty="0">
                <a:solidFill>
                  <a:srgbClr val="004A78"/>
                </a:solidFill>
              </a:rPr>
              <a:t>Digitizing</a:t>
            </a:r>
            <a:r>
              <a:rPr lang="en-US" dirty="0"/>
              <a:t>:</a:t>
            </a:r>
            <a:r>
              <a:rPr lang="en-US" b="1" dirty="0">
                <a:solidFill>
                  <a:srgbClr val="1992AF"/>
                </a:solidFill>
              </a:rPr>
              <a:t> </a:t>
            </a:r>
            <a:r>
              <a:rPr lang="en-US" dirty="0"/>
              <a:t>converting analog to digital data</a:t>
            </a:r>
          </a:p>
          <a:p>
            <a:r>
              <a:rPr lang="en-US" b="1" dirty="0">
                <a:solidFill>
                  <a:srgbClr val="004A78"/>
                </a:solidFill>
              </a:rPr>
              <a:t>Sampling</a:t>
            </a:r>
            <a:r>
              <a:rPr lang="en-US" dirty="0"/>
              <a:t>:</a:t>
            </a:r>
            <a:r>
              <a:rPr lang="en-US" b="1" dirty="0">
                <a:solidFill>
                  <a:srgbClr val="1992AF"/>
                </a:solidFill>
              </a:rPr>
              <a:t> </a:t>
            </a:r>
            <a:r>
              <a:rPr lang="en-US" dirty="0"/>
              <a:t>converts </a:t>
            </a:r>
            <a:r>
              <a:rPr lang="en-US" b="1" dirty="0">
                <a:solidFill>
                  <a:srgbClr val="004A78"/>
                </a:solidFill>
              </a:rPr>
              <a:t>analog sound waves </a:t>
            </a:r>
            <a:r>
              <a:rPr lang="en-US" dirty="0"/>
              <a:t>to digital sound</a:t>
            </a:r>
          </a:p>
          <a:p>
            <a:pPr marL="622800" lvl="1" indent="-320400">
              <a:spcBef>
                <a:spcPts val="1000"/>
              </a:spcBef>
            </a:pPr>
            <a:r>
              <a:rPr lang="en-US" b="1" dirty="0">
                <a:solidFill>
                  <a:srgbClr val="004A78"/>
                </a:solidFill>
              </a:rPr>
              <a:t>Bit rate</a:t>
            </a:r>
            <a:r>
              <a:rPr lang="en-US" b="1" dirty="0">
                <a:solidFill>
                  <a:srgbClr val="002060"/>
                </a:solidFill>
              </a:rPr>
              <a:t> </a:t>
            </a:r>
            <a:r>
              <a:rPr lang="en-US" dirty="0"/>
              <a:t>determines audio quality</a:t>
            </a:r>
            <a:endParaRPr lang="en-US" b="1" dirty="0">
              <a:solidFill>
                <a:srgbClr val="1992AF"/>
              </a:solidFill>
            </a:endParaRPr>
          </a:p>
        </p:txBody>
      </p:sp>
      <p:pic>
        <p:nvPicPr>
          <p:cNvPr id="7" name="Content Placeholder 6" descr="Analog data is illustrated as a sound wave coming out of a guitar on the left and moving to a digital device (smartphone) on the right. Computers convert analog sound waves into digital data.">
            <a:extLst>
              <a:ext uri="{FF2B5EF4-FFF2-40B4-BE49-F238E27FC236}">
                <a16:creationId xmlns:a16="http://schemas.microsoft.com/office/drawing/2014/main" id="{86526C61-9054-4AEB-8629-DFAFF294DD52}"/>
              </a:ext>
            </a:extLst>
          </p:cNvPr>
          <p:cNvPicPr>
            <a:picLocks noGrp="1" noChangeAspect="1"/>
          </p:cNvPicPr>
          <p:nvPr>
            <p:ph sz="quarter" idx="17"/>
          </p:nvPr>
        </p:nvPicPr>
        <p:blipFill>
          <a:blip r:embed="rId2"/>
          <a:stretch>
            <a:fillRect/>
          </a:stretch>
        </p:blipFill>
        <p:spPr>
          <a:xfrm>
            <a:off x="6461583" y="1289050"/>
            <a:ext cx="5092247" cy="2220556"/>
          </a:xfrm>
        </p:spPr>
      </p:pic>
      <p:pic>
        <p:nvPicPr>
          <p:cNvPr id="9" name="Content Placeholder 8" descr="A microphone on the left picks up analog sound waves. The microphone is connected to a computer on the right that uses sampling software to convert the analog sound waves into digital sound. The digital sounds are graphed on the computer screen.">
            <a:extLst>
              <a:ext uri="{FF2B5EF4-FFF2-40B4-BE49-F238E27FC236}">
                <a16:creationId xmlns:a16="http://schemas.microsoft.com/office/drawing/2014/main" id="{8BC5A941-AE30-479F-B396-6A669711CFCC}"/>
              </a:ext>
            </a:extLst>
          </p:cNvPr>
          <p:cNvPicPr>
            <a:picLocks noGrp="1" noChangeAspect="1"/>
          </p:cNvPicPr>
          <p:nvPr>
            <p:ph sz="quarter" idx="18"/>
          </p:nvPr>
        </p:nvPicPr>
        <p:blipFill>
          <a:blip r:embed="rId3"/>
          <a:stretch>
            <a:fillRect/>
          </a:stretch>
        </p:blipFill>
        <p:spPr>
          <a:xfrm>
            <a:off x="6461583" y="4005853"/>
            <a:ext cx="5170914" cy="2136185"/>
          </a:xfrm>
        </p:spPr>
      </p:pic>
    </p:spTree>
    <p:extLst>
      <p:ext uri="{BB962C8B-B14F-4D97-AF65-F5344CB8AC3E}">
        <p14:creationId xmlns:p14="http://schemas.microsoft.com/office/powerpoint/2010/main" val="2766354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9182-70A6-4D27-981D-F5ADCE92FF82}"/>
              </a:ext>
            </a:extLst>
          </p:cNvPr>
          <p:cNvSpPr>
            <a:spLocks noGrp="1"/>
          </p:cNvSpPr>
          <p:nvPr>
            <p:ph type="title"/>
          </p:nvPr>
        </p:nvSpPr>
        <p:spPr/>
        <p:txBody>
          <a:bodyPr/>
          <a:lstStyle/>
          <a:p>
            <a:r>
              <a:rPr lang="en-US" dirty="0"/>
              <a:t>Digital Media File Formats </a:t>
            </a:r>
            <a:r>
              <a:rPr lang="en-US" sz="2400" b="0" dirty="0"/>
              <a:t>(1 of 5)</a:t>
            </a:r>
            <a:endParaRPr lang="en-IN" sz="2400" dirty="0"/>
          </a:p>
        </p:txBody>
      </p:sp>
      <p:sp>
        <p:nvSpPr>
          <p:cNvPr id="4" name="Content Placeholder 3">
            <a:extLst>
              <a:ext uri="{FF2B5EF4-FFF2-40B4-BE49-F238E27FC236}">
                <a16:creationId xmlns:a16="http://schemas.microsoft.com/office/drawing/2014/main" id="{235AE775-3FDD-4083-818D-0BC73A32152B}"/>
              </a:ext>
            </a:extLst>
          </p:cNvPr>
          <p:cNvSpPr>
            <a:spLocks noGrp="1"/>
          </p:cNvSpPr>
          <p:nvPr>
            <p:ph sz="quarter" idx="16"/>
          </p:nvPr>
        </p:nvSpPr>
        <p:spPr>
          <a:xfrm>
            <a:off x="759848" y="1289051"/>
            <a:ext cx="10672302" cy="333272"/>
          </a:xfrm>
        </p:spPr>
        <p:txBody>
          <a:bodyPr/>
          <a:lstStyle/>
          <a:p>
            <a:r>
              <a:rPr lang="en-US" b="1" dirty="0"/>
              <a:t>Table 7-1:</a:t>
            </a:r>
            <a:r>
              <a:rPr lang="en-US" dirty="0"/>
              <a:t> Common Graphics File Formats</a:t>
            </a:r>
          </a:p>
        </p:txBody>
      </p:sp>
      <p:graphicFrame>
        <p:nvGraphicFramePr>
          <p:cNvPr id="6" name="Content Placeholder 5" descr="Table is accessible to screen readers">
            <a:extLst>
              <a:ext uri="{FF2B5EF4-FFF2-40B4-BE49-F238E27FC236}">
                <a16:creationId xmlns:a16="http://schemas.microsoft.com/office/drawing/2014/main" id="{1FA398E2-4796-43EB-A886-2A57C7969007}"/>
              </a:ext>
            </a:extLst>
          </p:cNvPr>
          <p:cNvGraphicFramePr>
            <a:graphicFrameLocks noGrp="1"/>
          </p:cNvGraphicFramePr>
          <p:nvPr>
            <p:ph sz="quarter" idx="17"/>
            <p:extLst>
              <p:ext uri="{D42A27DB-BD31-4B8C-83A1-F6EECF244321}">
                <p14:modId xmlns:p14="http://schemas.microsoft.com/office/powerpoint/2010/main" val="2585335490"/>
              </p:ext>
            </p:extLst>
          </p:nvPr>
        </p:nvGraphicFramePr>
        <p:xfrm>
          <a:off x="927389" y="1815154"/>
          <a:ext cx="10337221" cy="4364646"/>
        </p:xfrm>
        <a:graphic>
          <a:graphicData uri="http://schemas.openxmlformats.org/drawingml/2006/table">
            <a:tbl>
              <a:tblPr firstRow="1"/>
              <a:tblGrid>
                <a:gridCol w="1694668">
                  <a:extLst>
                    <a:ext uri="{9D8B030D-6E8A-4147-A177-3AD203B41FA5}">
                      <a16:colId xmlns:a16="http://schemas.microsoft.com/office/drawing/2014/main" val="2786315114"/>
                    </a:ext>
                  </a:extLst>
                </a:gridCol>
                <a:gridCol w="2854496">
                  <a:extLst>
                    <a:ext uri="{9D8B030D-6E8A-4147-A177-3AD203B41FA5}">
                      <a16:colId xmlns:a16="http://schemas.microsoft.com/office/drawing/2014/main" val="3776222795"/>
                    </a:ext>
                  </a:extLst>
                </a:gridCol>
                <a:gridCol w="5788057">
                  <a:extLst>
                    <a:ext uri="{9D8B030D-6E8A-4147-A177-3AD203B41FA5}">
                      <a16:colId xmlns:a16="http://schemas.microsoft.com/office/drawing/2014/main" val="1416172257"/>
                    </a:ext>
                  </a:extLst>
                </a:gridCol>
              </a:tblGrid>
              <a:tr h="245125">
                <a:tc>
                  <a:txBody>
                    <a:bodyPr/>
                    <a:lstStyle/>
                    <a:p>
                      <a:r>
                        <a:rPr lang="en-US" sz="1400" b="1" dirty="0">
                          <a:solidFill>
                            <a:srgbClr val="000000"/>
                          </a:solidFill>
                          <a:latin typeface="Arial" panose="020B0604020202020204" pitchFamily="34" charset="0"/>
                          <a:cs typeface="Arial" panose="020B0604020202020204" pitchFamily="34" charset="0"/>
                        </a:rPr>
                        <a:t>Graphic file format</a:t>
                      </a: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solidFill>
                            <a:srgbClr val="000000"/>
                          </a:solidFill>
                          <a:latin typeface="Arial" panose="020B0604020202020204" pitchFamily="34" charset="0"/>
                          <a:cs typeface="Arial" panose="020B0604020202020204" pitchFamily="34" charset="0"/>
                        </a:rPr>
                        <a:t>File extension</a:t>
                      </a: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b="1" dirty="0">
                          <a:solidFill>
                            <a:srgbClr val="000000"/>
                          </a:solidFill>
                          <a:latin typeface="Arial" panose="020B0604020202020204" pitchFamily="34" charset="0"/>
                          <a:cs typeface="Arial" panose="020B0604020202020204" pitchFamily="34" charset="0"/>
                        </a:rPr>
                        <a:t>Best use / Notes</a:t>
                      </a: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4088250"/>
                  </a:ext>
                </a:extLst>
              </a:tr>
              <a:tr h="131739">
                <a:tc>
                  <a:txBody>
                    <a:bodyPr/>
                    <a:lstStyle/>
                    <a:p>
                      <a:r>
                        <a:rPr lang="en-US" sz="1400" b="1" dirty="0">
                          <a:solidFill>
                            <a:srgbClr val="000000"/>
                          </a:solidFill>
                          <a:latin typeface="Arial" panose="020B0604020202020204" pitchFamily="34" charset="0"/>
                          <a:cs typeface="Arial" panose="020B0604020202020204" pitchFamily="34" charset="0"/>
                        </a:rPr>
                        <a:t>Bitmap graphics</a:t>
                      </a:r>
                      <a:endParaRPr lang="en-US" sz="1400" dirty="0">
                        <a:solidFill>
                          <a:srgbClr val="000000"/>
                        </a:solidFill>
                        <a:latin typeface="Arial" panose="020B0604020202020204" pitchFamily="34" charset="0"/>
                        <a:cs typeface="Arial" panose="020B0604020202020204" pitchFamily="34" charset="0"/>
                      </a:endParaRP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1304022"/>
                  </a:ext>
                </a:extLst>
              </a:tr>
              <a:tr h="358512">
                <a:tc>
                  <a:txBody>
                    <a:bodyPr/>
                    <a:lstStyle/>
                    <a:p>
                      <a:r>
                        <a:rPr lang="en-US" sz="1400" b="1" dirty="0">
                          <a:solidFill>
                            <a:srgbClr val="000000"/>
                          </a:solidFill>
                          <a:latin typeface="Arial" panose="020B0604020202020204" pitchFamily="34" charset="0"/>
                          <a:cs typeface="Arial" panose="020B0604020202020204" pitchFamily="34" charset="0"/>
                        </a:rPr>
                        <a:t>G</a:t>
                      </a:r>
                      <a:r>
                        <a:rPr lang="en-US" sz="100" b="1" dirty="0">
                          <a:solidFill>
                            <a:srgbClr val="000000"/>
                          </a:solidFill>
                          <a:latin typeface="Arial" panose="020B0604020202020204" pitchFamily="34" charset="0"/>
                          <a:cs typeface="Arial" panose="020B0604020202020204" pitchFamily="34" charset="0"/>
                        </a:rPr>
                        <a:t> </a:t>
                      </a:r>
                      <a:r>
                        <a:rPr lang="en-US" sz="1400" b="1" dirty="0">
                          <a:solidFill>
                            <a:srgbClr val="000000"/>
                          </a:solidFill>
                          <a:latin typeface="Arial" panose="020B0604020202020204" pitchFamily="34" charset="0"/>
                          <a:cs typeface="Arial" panose="020B0604020202020204" pitchFamily="34" charset="0"/>
                        </a:rPr>
                        <a:t>I</a:t>
                      </a:r>
                      <a:r>
                        <a:rPr lang="en-US" sz="100" b="1" dirty="0">
                          <a:solidFill>
                            <a:srgbClr val="000000"/>
                          </a:solidFill>
                          <a:latin typeface="Arial" panose="020B0604020202020204" pitchFamily="34" charset="0"/>
                          <a:cs typeface="Arial" panose="020B0604020202020204" pitchFamily="34" charset="0"/>
                        </a:rPr>
                        <a:t> </a:t>
                      </a:r>
                      <a:r>
                        <a:rPr lang="en-US" sz="1400" b="1" dirty="0">
                          <a:solidFill>
                            <a:srgbClr val="000000"/>
                          </a:solidFill>
                          <a:latin typeface="Arial" panose="020B0604020202020204" pitchFamily="34" charset="0"/>
                          <a:cs typeface="Arial" panose="020B0604020202020204" pitchFamily="34" charset="0"/>
                        </a:rPr>
                        <a:t>F</a:t>
                      </a:r>
                      <a:endParaRPr lang="en-US" sz="1400" dirty="0">
                        <a:solidFill>
                          <a:srgbClr val="000000"/>
                        </a:solidFill>
                        <a:latin typeface="Arial" panose="020B0604020202020204" pitchFamily="34" charset="0"/>
                        <a:cs typeface="Arial" panose="020B0604020202020204" pitchFamily="34" charset="0"/>
                      </a:endParaRP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000000"/>
                          </a:solidFill>
                          <a:latin typeface="Arial" panose="020B0604020202020204" pitchFamily="34" charset="0"/>
                          <a:cs typeface="Arial" panose="020B0604020202020204" pitchFamily="34" charset="0"/>
                        </a:rPr>
                        <a:t>.gif (Graphics Interchange Format)</a:t>
                      </a: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000000"/>
                          </a:solidFill>
                          <a:latin typeface="Arial" panose="020B0604020202020204" pitchFamily="34" charset="0"/>
                          <a:cs typeface="Arial" panose="020B0604020202020204" pitchFamily="34" charset="0"/>
                        </a:rPr>
                        <a:t>Simple web graphics and short web animations</a:t>
                      </a:r>
                    </a:p>
                    <a:p>
                      <a:r>
                        <a:rPr lang="en-US" sz="1400" dirty="0">
                          <a:solidFill>
                            <a:srgbClr val="000000"/>
                          </a:solidFill>
                          <a:latin typeface="Arial" panose="020B0604020202020204" pitchFamily="34" charset="0"/>
                          <a:cs typeface="Arial" panose="020B0604020202020204" pitchFamily="34" charset="0"/>
                        </a:rPr>
                        <a:t>Format is limited to 256 colors; supports transparency; small file size makes it good for websites</a:t>
                      </a: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1282503"/>
                  </a:ext>
                </a:extLst>
              </a:tr>
              <a:tr h="358512">
                <a:tc>
                  <a:txBody>
                    <a:bodyPr/>
                    <a:lstStyle/>
                    <a:p>
                      <a:r>
                        <a:rPr lang="en-US" sz="1400" b="1" dirty="0">
                          <a:solidFill>
                            <a:srgbClr val="000000"/>
                          </a:solidFill>
                          <a:latin typeface="Arial" panose="020B0604020202020204" pitchFamily="34" charset="0"/>
                          <a:cs typeface="Arial" panose="020B0604020202020204" pitchFamily="34" charset="0"/>
                        </a:rPr>
                        <a:t>J</a:t>
                      </a:r>
                      <a:r>
                        <a:rPr lang="en-US" sz="100" b="1" dirty="0">
                          <a:solidFill>
                            <a:srgbClr val="000000"/>
                          </a:solidFill>
                          <a:latin typeface="Arial" panose="020B0604020202020204" pitchFamily="34" charset="0"/>
                          <a:cs typeface="Arial" panose="020B0604020202020204" pitchFamily="34" charset="0"/>
                        </a:rPr>
                        <a:t> </a:t>
                      </a:r>
                      <a:r>
                        <a:rPr lang="en-US" sz="1400" b="1" dirty="0">
                          <a:solidFill>
                            <a:srgbClr val="000000"/>
                          </a:solidFill>
                          <a:latin typeface="Arial" panose="020B0604020202020204" pitchFamily="34" charset="0"/>
                          <a:cs typeface="Arial" panose="020B0604020202020204" pitchFamily="34" charset="0"/>
                        </a:rPr>
                        <a:t>P</a:t>
                      </a:r>
                      <a:r>
                        <a:rPr lang="en-US" sz="100" b="1" dirty="0">
                          <a:solidFill>
                            <a:srgbClr val="000000"/>
                          </a:solidFill>
                          <a:latin typeface="Arial" panose="020B0604020202020204" pitchFamily="34" charset="0"/>
                          <a:cs typeface="Arial" panose="020B0604020202020204" pitchFamily="34" charset="0"/>
                        </a:rPr>
                        <a:t> </a:t>
                      </a:r>
                      <a:r>
                        <a:rPr lang="en-US" sz="1400" b="1" dirty="0">
                          <a:solidFill>
                            <a:srgbClr val="000000"/>
                          </a:solidFill>
                          <a:latin typeface="Arial" panose="020B0604020202020204" pitchFamily="34" charset="0"/>
                          <a:cs typeface="Arial" panose="020B0604020202020204" pitchFamily="34" charset="0"/>
                        </a:rPr>
                        <a:t>E</a:t>
                      </a:r>
                      <a:r>
                        <a:rPr lang="en-US" sz="100" b="1" dirty="0">
                          <a:solidFill>
                            <a:srgbClr val="000000"/>
                          </a:solidFill>
                          <a:latin typeface="Arial" panose="020B0604020202020204" pitchFamily="34" charset="0"/>
                          <a:cs typeface="Arial" panose="020B0604020202020204" pitchFamily="34" charset="0"/>
                        </a:rPr>
                        <a:t> </a:t>
                      </a:r>
                      <a:r>
                        <a:rPr lang="en-US" sz="1400" b="1" dirty="0">
                          <a:solidFill>
                            <a:srgbClr val="000000"/>
                          </a:solidFill>
                          <a:latin typeface="Arial" panose="020B0604020202020204" pitchFamily="34" charset="0"/>
                          <a:cs typeface="Arial" panose="020B0604020202020204" pitchFamily="34" charset="0"/>
                        </a:rPr>
                        <a:t>G</a:t>
                      </a:r>
                      <a:endParaRPr lang="en-US" sz="1400" dirty="0">
                        <a:solidFill>
                          <a:srgbClr val="000000"/>
                        </a:solidFill>
                        <a:latin typeface="Arial" panose="020B0604020202020204" pitchFamily="34" charset="0"/>
                        <a:cs typeface="Arial" panose="020B0604020202020204" pitchFamily="34" charset="0"/>
                      </a:endParaRP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000000"/>
                          </a:solidFill>
                          <a:latin typeface="Arial" panose="020B0604020202020204" pitchFamily="34" charset="0"/>
                          <a:cs typeface="Arial" panose="020B0604020202020204" pitchFamily="34" charset="0"/>
                        </a:rPr>
                        <a:t>.jpeg or .jpg (Joint Photographic Experts Group)</a:t>
                      </a: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000000"/>
                          </a:solidFill>
                          <a:latin typeface="Arial" panose="020B0604020202020204" pitchFamily="34" charset="0"/>
                          <a:cs typeface="Arial" panose="020B0604020202020204" pitchFamily="34" charset="0"/>
                        </a:rPr>
                        <a:t>Photos on the web</a:t>
                      </a:r>
                    </a:p>
                    <a:p>
                      <a:r>
                        <a:rPr lang="en-US" sz="1400" dirty="0">
                          <a:solidFill>
                            <a:srgbClr val="000000"/>
                          </a:solidFill>
                          <a:latin typeface="Arial" panose="020B0604020202020204" pitchFamily="34" charset="0"/>
                          <a:cs typeface="Arial" panose="020B0604020202020204" pitchFamily="34" charset="0"/>
                        </a:rPr>
                        <a:t>Images have rich colors, but discard some data to reduce file size, which can affect quality</a:t>
                      </a: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163644"/>
                  </a:ext>
                </a:extLst>
              </a:tr>
              <a:tr h="358512">
                <a:tc>
                  <a:txBody>
                    <a:bodyPr/>
                    <a:lstStyle/>
                    <a:p>
                      <a:r>
                        <a:rPr lang="en-US" sz="1400" b="1" dirty="0">
                          <a:solidFill>
                            <a:srgbClr val="000000"/>
                          </a:solidFill>
                          <a:latin typeface="Arial" panose="020B0604020202020204" pitchFamily="34" charset="0"/>
                          <a:cs typeface="Arial" panose="020B0604020202020204" pitchFamily="34" charset="0"/>
                        </a:rPr>
                        <a:t>P</a:t>
                      </a:r>
                      <a:r>
                        <a:rPr lang="en-US" sz="100" b="1" dirty="0">
                          <a:solidFill>
                            <a:srgbClr val="000000"/>
                          </a:solidFill>
                          <a:latin typeface="Arial" panose="020B0604020202020204" pitchFamily="34" charset="0"/>
                          <a:cs typeface="Arial" panose="020B0604020202020204" pitchFamily="34" charset="0"/>
                        </a:rPr>
                        <a:t> </a:t>
                      </a:r>
                      <a:r>
                        <a:rPr lang="en-US" sz="1400" b="1" dirty="0">
                          <a:solidFill>
                            <a:srgbClr val="000000"/>
                          </a:solidFill>
                          <a:latin typeface="Arial" panose="020B0604020202020204" pitchFamily="34" charset="0"/>
                          <a:cs typeface="Arial" panose="020B0604020202020204" pitchFamily="34" charset="0"/>
                        </a:rPr>
                        <a:t>N</a:t>
                      </a:r>
                      <a:r>
                        <a:rPr lang="en-US" sz="100" b="1" dirty="0">
                          <a:solidFill>
                            <a:srgbClr val="000000"/>
                          </a:solidFill>
                          <a:latin typeface="Arial" panose="020B0604020202020204" pitchFamily="34" charset="0"/>
                          <a:cs typeface="Arial" panose="020B0604020202020204" pitchFamily="34" charset="0"/>
                        </a:rPr>
                        <a:t> </a:t>
                      </a:r>
                      <a:r>
                        <a:rPr lang="en-US" sz="1400" b="1" dirty="0">
                          <a:solidFill>
                            <a:srgbClr val="000000"/>
                          </a:solidFill>
                          <a:latin typeface="Arial" panose="020B0604020202020204" pitchFamily="34" charset="0"/>
                          <a:cs typeface="Arial" panose="020B0604020202020204" pitchFamily="34" charset="0"/>
                        </a:rPr>
                        <a:t>G</a:t>
                      </a:r>
                      <a:endParaRPr lang="en-US" sz="1400" dirty="0">
                        <a:solidFill>
                          <a:srgbClr val="000000"/>
                        </a:solidFill>
                        <a:latin typeface="Arial" panose="020B0604020202020204" pitchFamily="34" charset="0"/>
                        <a:cs typeface="Arial" panose="020B0604020202020204" pitchFamily="34" charset="0"/>
                      </a:endParaRP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000000"/>
                          </a:solidFill>
                          <a:latin typeface="Arial" panose="020B0604020202020204" pitchFamily="34" charset="0"/>
                          <a:cs typeface="Arial" panose="020B0604020202020204" pitchFamily="34" charset="0"/>
                        </a:rPr>
                        <a:t>.png (Portable Network Graphics)</a:t>
                      </a: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000000"/>
                          </a:solidFill>
                          <a:latin typeface="Arial" panose="020B0604020202020204" pitchFamily="34" charset="0"/>
                          <a:cs typeface="Arial" panose="020B0604020202020204" pitchFamily="34" charset="0"/>
                        </a:rPr>
                        <a:t>Logos, icons, and illustrations</a:t>
                      </a:r>
                    </a:p>
                    <a:p>
                      <a:r>
                        <a:rPr lang="en-US" sz="1400" dirty="0">
                          <a:solidFill>
                            <a:srgbClr val="000000"/>
                          </a:solidFill>
                          <a:latin typeface="Arial" panose="020B0604020202020204" pitchFamily="34" charset="0"/>
                          <a:cs typeface="Arial" panose="020B0604020202020204" pitchFamily="34" charset="0"/>
                        </a:rPr>
                        <a:t>Images have good quality even when highly compressed; supports 16 million colors; better quality and smaller file size than GIF</a:t>
                      </a: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7162991"/>
                  </a:ext>
                </a:extLst>
              </a:tr>
              <a:tr h="245125">
                <a:tc>
                  <a:txBody>
                    <a:bodyPr/>
                    <a:lstStyle/>
                    <a:p>
                      <a:r>
                        <a:rPr lang="en-US" sz="1400" b="1" dirty="0">
                          <a:solidFill>
                            <a:srgbClr val="000000"/>
                          </a:solidFill>
                          <a:latin typeface="Arial" panose="020B0604020202020204" pitchFamily="34" charset="0"/>
                          <a:cs typeface="Arial" panose="020B0604020202020204" pitchFamily="34" charset="0"/>
                        </a:rPr>
                        <a:t>T</a:t>
                      </a:r>
                      <a:r>
                        <a:rPr lang="en-US" sz="100" b="1" dirty="0">
                          <a:solidFill>
                            <a:srgbClr val="000000"/>
                          </a:solidFill>
                          <a:latin typeface="Arial" panose="020B0604020202020204" pitchFamily="34" charset="0"/>
                          <a:cs typeface="Arial" panose="020B0604020202020204" pitchFamily="34" charset="0"/>
                        </a:rPr>
                        <a:t> </a:t>
                      </a:r>
                      <a:r>
                        <a:rPr lang="en-US" sz="1400" b="1" dirty="0">
                          <a:solidFill>
                            <a:srgbClr val="000000"/>
                          </a:solidFill>
                          <a:latin typeface="Arial" panose="020B0604020202020204" pitchFamily="34" charset="0"/>
                          <a:cs typeface="Arial" panose="020B0604020202020204" pitchFamily="34" charset="0"/>
                        </a:rPr>
                        <a:t>I</a:t>
                      </a:r>
                      <a:r>
                        <a:rPr lang="en-US" sz="100" b="1" dirty="0">
                          <a:solidFill>
                            <a:srgbClr val="000000"/>
                          </a:solidFill>
                          <a:latin typeface="Arial" panose="020B0604020202020204" pitchFamily="34" charset="0"/>
                          <a:cs typeface="Arial" panose="020B0604020202020204" pitchFamily="34" charset="0"/>
                        </a:rPr>
                        <a:t> </a:t>
                      </a:r>
                      <a:r>
                        <a:rPr lang="en-US" sz="1400" b="1" dirty="0">
                          <a:solidFill>
                            <a:srgbClr val="000000"/>
                          </a:solidFill>
                          <a:latin typeface="Arial" panose="020B0604020202020204" pitchFamily="34" charset="0"/>
                          <a:cs typeface="Arial" panose="020B0604020202020204" pitchFamily="34" charset="0"/>
                        </a:rPr>
                        <a:t>F</a:t>
                      </a:r>
                      <a:endParaRPr lang="en-US" sz="1400" dirty="0">
                        <a:solidFill>
                          <a:srgbClr val="000000"/>
                        </a:solidFill>
                        <a:latin typeface="Arial" panose="020B0604020202020204" pitchFamily="34" charset="0"/>
                        <a:cs typeface="Arial" panose="020B0604020202020204" pitchFamily="34" charset="0"/>
                      </a:endParaRP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000000"/>
                          </a:solidFill>
                          <a:latin typeface="Arial" panose="020B0604020202020204" pitchFamily="34" charset="0"/>
                          <a:cs typeface="Arial" panose="020B0604020202020204" pitchFamily="34" charset="0"/>
                        </a:rPr>
                        <a:t>.tif or .tiff (Tagged Image File Format)</a:t>
                      </a: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000000"/>
                          </a:solidFill>
                          <a:latin typeface="Arial" panose="020B0604020202020204" pitchFamily="34" charset="0"/>
                          <a:cs typeface="Arial" panose="020B0604020202020204" pitchFamily="34" charset="0"/>
                        </a:rPr>
                        <a:t>High-quality photos and printed graphics</a:t>
                      </a:r>
                    </a:p>
                    <a:p>
                      <a:r>
                        <a:rPr lang="en-US" sz="1400" dirty="0">
                          <a:solidFill>
                            <a:srgbClr val="000000"/>
                          </a:solidFill>
                          <a:latin typeface="Arial" panose="020B0604020202020204" pitchFamily="34" charset="0"/>
                          <a:cs typeface="Arial" panose="020B0604020202020204" pitchFamily="34" charset="0"/>
                        </a:rPr>
                        <a:t>Large file size is better suited for print than web use</a:t>
                      </a: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8828353"/>
                  </a:ext>
                </a:extLst>
              </a:tr>
              <a:tr h="131739">
                <a:tc>
                  <a:txBody>
                    <a:bodyPr/>
                    <a:lstStyle/>
                    <a:p>
                      <a:r>
                        <a:rPr lang="en-US" sz="1400" b="1" dirty="0">
                          <a:solidFill>
                            <a:srgbClr val="000000"/>
                          </a:solidFill>
                          <a:latin typeface="Arial" panose="020B0604020202020204" pitchFamily="34" charset="0"/>
                          <a:cs typeface="Arial" panose="020B0604020202020204" pitchFamily="34" charset="0"/>
                        </a:rPr>
                        <a:t>Vector graphics</a:t>
                      </a:r>
                      <a:endParaRPr lang="en-US" sz="1400" dirty="0">
                        <a:solidFill>
                          <a:srgbClr val="000000"/>
                        </a:solidFill>
                        <a:latin typeface="Arial" panose="020B0604020202020204" pitchFamily="34" charset="0"/>
                        <a:cs typeface="Arial" panose="020B0604020202020204" pitchFamily="34" charset="0"/>
                      </a:endParaRP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400" dirty="0">
                        <a:solidFill>
                          <a:srgbClr val="000000"/>
                        </a:solidFill>
                        <a:latin typeface="Arial" panose="020B0604020202020204" pitchFamily="34" charset="0"/>
                        <a:cs typeface="Arial" panose="020B0604020202020204" pitchFamily="34" charset="0"/>
                      </a:endParaRP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2777543"/>
                  </a:ext>
                </a:extLst>
              </a:tr>
              <a:tr h="250188">
                <a:tc>
                  <a:txBody>
                    <a:bodyPr/>
                    <a:lstStyle/>
                    <a:p>
                      <a:r>
                        <a:rPr lang="en-US" sz="1400" b="1" dirty="0">
                          <a:solidFill>
                            <a:srgbClr val="000000"/>
                          </a:solidFill>
                          <a:latin typeface="Arial" panose="020B0604020202020204" pitchFamily="34" charset="0"/>
                          <a:cs typeface="Arial" panose="020B0604020202020204" pitchFamily="34" charset="0"/>
                        </a:rPr>
                        <a:t>E</a:t>
                      </a:r>
                      <a:r>
                        <a:rPr lang="en-US" sz="100" b="1" dirty="0">
                          <a:solidFill>
                            <a:srgbClr val="000000"/>
                          </a:solidFill>
                          <a:latin typeface="Arial" panose="020B0604020202020204" pitchFamily="34" charset="0"/>
                          <a:cs typeface="Arial" panose="020B0604020202020204" pitchFamily="34" charset="0"/>
                        </a:rPr>
                        <a:t> </a:t>
                      </a:r>
                      <a:r>
                        <a:rPr lang="en-US" sz="1400" b="1" dirty="0">
                          <a:solidFill>
                            <a:srgbClr val="000000"/>
                          </a:solidFill>
                          <a:latin typeface="Arial" panose="020B0604020202020204" pitchFamily="34" charset="0"/>
                          <a:cs typeface="Arial" panose="020B0604020202020204" pitchFamily="34" charset="0"/>
                        </a:rPr>
                        <a:t>P</a:t>
                      </a:r>
                      <a:r>
                        <a:rPr lang="en-US" sz="100" b="1" dirty="0">
                          <a:solidFill>
                            <a:srgbClr val="000000"/>
                          </a:solidFill>
                          <a:latin typeface="Arial" panose="020B0604020202020204" pitchFamily="34" charset="0"/>
                          <a:cs typeface="Arial" panose="020B0604020202020204" pitchFamily="34" charset="0"/>
                        </a:rPr>
                        <a:t> </a:t>
                      </a:r>
                      <a:r>
                        <a:rPr lang="en-US" sz="1400" b="1" dirty="0">
                          <a:solidFill>
                            <a:srgbClr val="000000"/>
                          </a:solidFill>
                          <a:latin typeface="Arial" panose="020B0604020202020204" pitchFamily="34" charset="0"/>
                          <a:cs typeface="Arial" panose="020B0604020202020204" pitchFamily="34" charset="0"/>
                        </a:rPr>
                        <a:t>S</a:t>
                      </a:r>
                      <a:endParaRPr lang="en-US" sz="1400" dirty="0">
                        <a:solidFill>
                          <a:srgbClr val="000000"/>
                        </a:solidFill>
                        <a:latin typeface="Arial" panose="020B0604020202020204" pitchFamily="34" charset="0"/>
                        <a:cs typeface="Arial" panose="020B0604020202020204" pitchFamily="34" charset="0"/>
                      </a:endParaRP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000000"/>
                          </a:solidFill>
                          <a:latin typeface="Arial" panose="020B0604020202020204" pitchFamily="34" charset="0"/>
                          <a:cs typeface="Arial" panose="020B0604020202020204" pitchFamily="34" charset="0"/>
                        </a:rPr>
                        <a:t>.eps (Encapsulated PostScript)</a:t>
                      </a: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000000"/>
                          </a:solidFill>
                          <a:latin typeface="Arial" panose="020B0604020202020204" pitchFamily="34" charset="0"/>
                          <a:cs typeface="Arial" panose="020B0604020202020204" pitchFamily="34" charset="0"/>
                        </a:rPr>
                        <a:t>Logos and other illustrations that are frequently resized</a:t>
                      </a:r>
                    </a:p>
                    <a:p>
                      <a:r>
                        <a:rPr lang="en-US" sz="1400" dirty="0">
                          <a:solidFill>
                            <a:srgbClr val="000000"/>
                          </a:solidFill>
                          <a:latin typeface="Arial" panose="020B0604020202020204" pitchFamily="34" charset="0"/>
                          <a:cs typeface="Arial" panose="020B0604020202020204" pitchFamily="34" charset="0"/>
                        </a:rPr>
                        <a:t>A standard format for exporting vector graphics without data loss</a:t>
                      </a: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2266623"/>
                  </a:ext>
                </a:extLst>
              </a:tr>
              <a:tr h="358512">
                <a:tc>
                  <a:txBody>
                    <a:bodyPr/>
                    <a:lstStyle/>
                    <a:p>
                      <a:r>
                        <a:rPr lang="en-US" sz="1400" b="1" dirty="0">
                          <a:solidFill>
                            <a:srgbClr val="000000"/>
                          </a:solidFill>
                          <a:latin typeface="Arial" panose="020B0604020202020204" pitchFamily="34" charset="0"/>
                          <a:cs typeface="Arial" panose="020B0604020202020204" pitchFamily="34" charset="0"/>
                        </a:rPr>
                        <a:t>S</a:t>
                      </a:r>
                      <a:r>
                        <a:rPr lang="en-US" sz="100" b="1" dirty="0">
                          <a:solidFill>
                            <a:srgbClr val="000000"/>
                          </a:solidFill>
                          <a:latin typeface="Arial" panose="020B0604020202020204" pitchFamily="34" charset="0"/>
                          <a:cs typeface="Arial" panose="020B0604020202020204" pitchFamily="34" charset="0"/>
                        </a:rPr>
                        <a:t> </a:t>
                      </a:r>
                      <a:r>
                        <a:rPr lang="en-US" sz="1400" b="1" dirty="0">
                          <a:solidFill>
                            <a:srgbClr val="000000"/>
                          </a:solidFill>
                          <a:latin typeface="Arial" panose="020B0604020202020204" pitchFamily="34" charset="0"/>
                          <a:cs typeface="Arial" panose="020B0604020202020204" pitchFamily="34" charset="0"/>
                        </a:rPr>
                        <a:t>V</a:t>
                      </a:r>
                      <a:r>
                        <a:rPr lang="en-US" sz="100" b="1" dirty="0">
                          <a:solidFill>
                            <a:srgbClr val="000000"/>
                          </a:solidFill>
                          <a:latin typeface="Arial" panose="020B0604020202020204" pitchFamily="34" charset="0"/>
                          <a:cs typeface="Arial" panose="020B0604020202020204" pitchFamily="34" charset="0"/>
                        </a:rPr>
                        <a:t> </a:t>
                      </a:r>
                      <a:r>
                        <a:rPr lang="en-US" sz="1400" b="1" dirty="0">
                          <a:solidFill>
                            <a:srgbClr val="000000"/>
                          </a:solidFill>
                          <a:latin typeface="Arial" panose="020B0604020202020204" pitchFamily="34" charset="0"/>
                          <a:cs typeface="Arial" panose="020B0604020202020204" pitchFamily="34" charset="0"/>
                        </a:rPr>
                        <a:t>G</a:t>
                      </a:r>
                      <a:endParaRPr lang="en-US" sz="1400" dirty="0">
                        <a:solidFill>
                          <a:srgbClr val="000000"/>
                        </a:solidFill>
                        <a:latin typeface="Arial" panose="020B0604020202020204" pitchFamily="34" charset="0"/>
                        <a:cs typeface="Arial" panose="020B0604020202020204" pitchFamily="34" charset="0"/>
                      </a:endParaRP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000000"/>
                          </a:solidFill>
                          <a:latin typeface="Arial" panose="020B0604020202020204" pitchFamily="34" charset="0"/>
                          <a:cs typeface="Arial" panose="020B0604020202020204" pitchFamily="34" charset="0"/>
                        </a:rPr>
                        <a:t>.svg (Scalable Vector Graphics)</a:t>
                      </a: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a:solidFill>
                            <a:srgbClr val="000000"/>
                          </a:solidFill>
                          <a:latin typeface="Arial" panose="020B0604020202020204" pitchFamily="34" charset="0"/>
                          <a:cs typeface="Arial" panose="020B0604020202020204" pitchFamily="34" charset="0"/>
                        </a:rPr>
                        <a:t>Illustrations on the web</a:t>
                      </a:r>
                    </a:p>
                    <a:p>
                      <a:r>
                        <a:rPr lang="en-US" sz="1400" dirty="0">
                          <a:solidFill>
                            <a:srgbClr val="000000"/>
                          </a:solidFill>
                          <a:latin typeface="Arial" panose="020B0604020202020204" pitchFamily="34" charset="0"/>
                          <a:cs typeface="Arial" panose="020B0604020202020204" pitchFamily="34" charset="0"/>
                        </a:rPr>
                        <a:t>Developed by the World Wide Web Consortium (W3C); allows interactivity and animation</a:t>
                      </a:r>
                    </a:p>
                  </a:txBody>
                  <a:tcPr marL="34534" marR="34534" marT="17267" marB="1726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88415195"/>
                  </a:ext>
                </a:extLst>
              </a:tr>
            </a:tbl>
          </a:graphicData>
        </a:graphic>
      </p:graphicFrame>
    </p:spTree>
    <p:extLst>
      <p:ext uri="{BB962C8B-B14F-4D97-AF65-F5344CB8AC3E}">
        <p14:creationId xmlns:p14="http://schemas.microsoft.com/office/powerpoint/2010/main" val="344122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D810-065B-4B1F-B288-FD0B7292E871}"/>
              </a:ext>
            </a:extLst>
          </p:cNvPr>
          <p:cNvSpPr>
            <a:spLocks noGrp="1"/>
          </p:cNvSpPr>
          <p:nvPr>
            <p:ph type="title"/>
          </p:nvPr>
        </p:nvSpPr>
        <p:spPr/>
        <p:txBody>
          <a:bodyPr/>
          <a:lstStyle/>
          <a:p>
            <a:r>
              <a:rPr lang="en-US" dirty="0"/>
              <a:t>Digital Media File Formats </a:t>
            </a:r>
            <a:r>
              <a:rPr lang="en-US" sz="2400" b="0" dirty="0"/>
              <a:t>(2 of 5)</a:t>
            </a:r>
            <a:endParaRPr lang="en-IN" sz="2400" b="0" dirty="0"/>
          </a:p>
        </p:txBody>
      </p:sp>
      <p:sp>
        <p:nvSpPr>
          <p:cNvPr id="6" name="Content Placeholder 5">
            <a:extLst>
              <a:ext uri="{FF2B5EF4-FFF2-40B4-BE49-F238E27FC236}">
                <a16:creationId xmlns:a16="http://schemas.microsoft.com/office/drawing/2014/main" id="{3B2FB289-C442-4EE1-8C4C-4EE8EB334F8E}"/>
              </a:ext>
            </a:extLst>
          </p:cNvPr>
          <p:cNvSpPr>
            <a:spLocks noGrp="1"/>
          </p:cNvSpPr>
          <p:nvPr>
            <p:ph sz="quarter" idx="16"/>
          </p:nvPr>
        </p:nvSpPr>
        <p:spPr>
          <a:xfrm>
            <a:off x="742950" y="1289052"/>
            <a:ext cx="10712450" cy="343104"/>
          </a:xfrm>
        </p:spPr>
        <p:txBody>
          <a:bodyPr/>
          <a:lstStyle/>
          <a:p>
            <a:r>
              <a:rPr lang="en-US" b="1" dirty="0"/>
              <a:t>Table 7-2:</a:t>
            </a:r>
            <a:r>
              <a:rPr lang="en-US" dirty="0"/>
              <a:t> Common Audio File Formats</a:t>
            </a:r>
          </a:p>
        </p:txBody>
      </p:sp>
      <p:graphicFrame>
        <p:nvGraphicFramePr>
          <p:cNvPr id="7" name="Content Placeholder 3" descr="Table is accessible to screen readers">
            <a:extLst>
              <a:ext uri="{FF2B5EF4-FFF2-40B4-BE49-F238E27FC236}">
                <a16:creationId xmlns:a16="http://schemas.microsoft.com/office/drawing/2014/main" id="{CDB6C800-6438-4F5D-8A33-7A6EA4A5A7EA}"/>
              </a:ext>
            </a:extLst>
          </p:cNvPr>
          <p:cNvGraphicFramePr>
            <a:graphicFrameLocks noGrp="1"/>
          </p:cNvGraphicFramePr>
          <p:nvPr>
            <p:ph sz="quarter" idx="17"/>
            <p:extLst>
              <p:ext uri="{D42A27DB-BD31-4B8C-83A1-F6EECF244321}">
                <p14:modId xmlns:p14="http://schemas.microsoft.com/office/powerpoint/2010/main" val="4289938923"/>
              </p:ext>
            </p:extLst>
          </p:nvPr>
        </p:nvGraphicFramePr>
        <p:xfrm>
          <a:off x="742950" y="1848824"/>
          <a:ext cx="10712450" cy="3700164"/>
        </p:xfrm>
        <a:graphic>
          <a:graphicData uri="http://schemas.openxmlformats.org/drawingml/2006/table">
            <a:tbl>
              <a:tblPr firstRow="1"/>
              <a:tblGrid>
                <a:gridCol w="3871285">
                  <a:extLst>
                    <a:ext uri="{9D8B030D-6E8A-4147-A177-3AD203B41FA5}">
                      <a16:colId xmlns:a16="http://schemas.microsoft.com/office/drawing/2014/main" val="2394255042"/>
                    </a:ext>
                  </a:extLst>
                </a:gridCol>
                <a:gridCol w="1805813">
                  <a:extLst>
                    <a:ext uri="{9D8B030D-6E8A-4147-A177-3AD203B41FA5}">
                      <a16:colId xmlns:a16="http://schemas.microsoft.com/office/drawing/2014/main" val="2544157181"/>
                    </a:ext>
                  </a:extLst>
                </a:gridCol>
                <a:gridCol w="1638648">
                  <a:extLst>
                    <a:ext uri="{9D8B030D-6E8A-4147-A177-3AD203B41FA5}">
                      <a16:colId xmlns:a16="http://schemas.microsoft.com/office/drawing/2014/main" val="2959651613"/>
                    </a:ext>
                  </a:extLst>
                </a:gridCol>
                <a:gridCol w="3396704">
                  <a:extLst>
                    <a:ext uri="{9D8B030D-6E8A-4147-A177-3AD203B41FA5}">
                      <a16:colId xmlns:a16="http://schemas.microsoft.com/office/drawing/2014/main" val="2324075838"/>
                    </a:ext>
                  </a:extLst>
                </a:gridCol>
              </a:tblGrid>
              <a:tr h="261651">
                <a:tc>
                  <a:txBody>
                    <a:bodyPr/>
                    <a:lstStyle/>
                    <a:p>
                      <a:r>
                        <a:rPr lang="en-US" sz="1800" b="1" dirty="0">
                          <a:solidFill>
                            <a:srgbClr val="000000"/>
                          </a:solidFill>
                          <a:latin typeface="Arial" panose="020B0604020202020204" pitchFamily="34" charset="0"/>
                          <a:cs typeface="Arial" panose="020B0604020202020204" pitchFamily="34" charset="0"/>
                        </a:rPr>
                        <a:t>File format</a:t>
                      </a: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b="1" dirty="0">
                          <a:solidFill>
                            <a:srgbClr val="000000"/>
                          </a:solidFill>
                          <a:latin typeface="Arial" panose="020B0604020202020204" pitchFamily="34" charset="0"/>
                          <a:cs typeface="Arial" panose="020B0604020202020204" pitchFamily="34" charset="0"/>
                        </a:rPr>
                        <a:t>File extension</a:t>
                      </a: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b="1" dirty="0">
                          <a:solidFill>
                            <a:srgbClr val="000000"/>
                          </a:solidFill>
                          <a:latin typeface="Arial" panose="020B0604020202020204" pitchFamily="34" charset="0"/>
                          <a:cs typeface="Arial" panose="020B0604020202020204" pitchFamily="34" charset="0"/>
                        </a:rPr>
                        <a:t>Compression</a:t>
                      </a: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b="1" dirty="0">
                          <a:solidFill>
                            <a:srgbClr val="000000"/>
                          </a:solidFill>
                          <a:latin typeface="Arial" panose="020B0604020202020204" pitchFamily="34" charset="0"/>
                          <a:cs typeface="Arial" panose="020B0604020202020204" pitchFamily="34" charset="0"/>
                        </a:rPr>
                        <a:t>Notes</a:t>
                      </a: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0257920"/>
                  </a:ext>
                </a:extLst>
              </a:tr>
              <a:tr h="559596">
                <a:tc>
                  <a:txBody>
                    <a:bodyPr/>
                    <a:lstStyle/>
                    <a:p>
                      <a:r>
                        <a:rPr lang="en-US" sz="1800" b="1" dirty="0">
                          <a:solidFill>
                            <a:srgbClr val="000000"/>
                          </a:solidFill>
                          <a:latin typeface="Arial" panose="020B0604020202020204" pitchFamily="34" charset="0"/>
                          <a:cs typeface="Arial" panose="020B0604020202020204" pitchFamily="34" charset="0"/>
                        </a:rPr>
                        <a:t>A</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A</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C and M4P</a:t>
                      </a:r>
                      <a:endParaRPr lang="en-US" sz="1800" dirty="0">
                        <a:solidFill>
                          <a:srgbClr val="000000"/>
                        </a:solidFill>
                        <a:latin typeface="Arial" panose="020B0604020202020204" pitchFamily="34" charset="0"/>
                        <a:cs typeface="Arial" panose="020B0604020202020204" pitchFamily="34" charset="0"/>
                      </a:endParaRP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.aac and .m4p</a:t>
                      </a: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Lossy</a:t>
                      </a: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Apple uses these formats for iTunes downloads</a:t>
                      </a: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844908"/>
                  </a:ext>
                </a:extLst>
              </a:tr>
              <a:tr h="477517">
                <a:tc>
                  <a:txBody>
                    <a:bodyPr/>
                    <a:lstStyle/>
                    <a:p>
                      <a:r>
                        <a:rPr lang="en-US" sz="1800" b="1" dirty="0">
                          <a:solidFill>
                            <a:srgbClr val="000000"/>
                          </a:solidFill>
                          <a:latin typeface="Arial" panose="020B0604020202020204" pitchFamily="34" charset="0"/>
                          <a:cs typeface="Arial" panose="020B0604020202020204" pitchFamily="34" charset="0"/>
                        </a:rPr>
                        <a:t>A</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I</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F</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F (Audio Interchange File Format)</a:t>
                      </a:r>
                      <a:endParaRPr lang="en-US" sz="1800" dirty="0">
                        <a:solidFill>
                          <a:srgbClr val="000000"/>
                        </a:solidFill>
                        <a:latin typeface="Arial" panose="020B0604020202020204" pitchFamily="34" charset="0"/>
                        <a:cs typeface="Arial" panose="020B0604020202020204" pitchFamily="34" charset="0"/>
                      </a:endParaRP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.aiff or .aif</a:t>
                      </a: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None</a:t>
                      </a: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Files are large; good to excellent sound quality</a:t>
                      </a: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3555305"/>
                  </a:ext>
                </a:extLst>
              </a:tr>
              <a:tr h="895409">
                <a:tc>
                  <a:txBody>
                    <a:bodyPr/>
                    <a:lstStyle/>
                    <a:p>
                      <a:r>
                        <a:rPr lang="en-US" sz="1800" b="1" dirty="0">
                          <a:solidFill>
                            <a:srgbClr val="000000"/>
                          </a:solidFill>
                          <a:latin typeface="Arial" panose="020B0604020202020204" pitchFamily="34" charset="0"/>
                          <a:cs typeface="Arial" panose="020B0604020202020204" pitchFamily="34" charset="0"/>
                        </a:rPr>
                        <a:t>MP3</a:t>
                      </a:r>
                      <a:endParaRPr lang="en-US" sz="1800" dirty="0">
                        <a:solidFill>
                          <a:srgbClr val="000000"/>
                        </a:solidFill>
                        <a:latin typeface="Arial" panose="020B0604020202020204" pitchFamily="34" charset="0"/>
                        <a:cs typeface="Arial" panose="020B0604020202020204" pitchFamily="34" charset="0"/>
                      </a:endParaRP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.mp3</a:t>
                      </a: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Lossy</a:t>
                      </a: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Common format for music and audio books; most digital audio devices can play MP3 files</a:t>
                      </a: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026163"/>
                  </a:ext>
                </a:extLst>
              </a:tr>
              <a:tr h="477517">
                <a:tc>
                  <a:txBody>
                    <a:bodyPr/>
                    <a:lstStyle/>
                    <a:p>
                      <a:r>
                        <a:rPr lang="en-US" sz="1800" b="1" dirty="0">
                          <a:solidFill>
                            <a:srgbClr val="000000"/>
                          </a:solidFill>
                          <a:latin typeface="Arial" panose="020B0604020202020204" pitchFamily="34" charset="0"/>
                          <a:cs typeface="Arial" panose="020B0604020202020204" pitchFamily="34" charset="0"/>
                        </a:rPr>
                        <a:t>WAVE or WAV (Waveform Audio)</a:t>
                      </a:r>
                      <a:endParaRPr lang="en-US" sz="1800" dirty="0">
                        <a:solidFill>
                          <a:srgbClr val="000000"/>
                        </a:solidFill>
                        <a:latin typeface="Arial" panose="020B0604020202020204" pitchFamily="34" charset="0"/>
                        <a:cs typeface="Arial" panose="020B0604020202020204" pitchFamily="34" charset="0"/>
                      </a:endParaRP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.wav</a:t>
                      </a: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None</a:t>
                      </a: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Files are large; good to excellent sound quality</a:t>
                      </a: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8034232"/>
                  </a:ext>
                </a:extLst>
              </a:tr>
              <a:tr h="620795">
                <a:tc>
                  <a:txBody>
                    <a:bodyPr/>
                    <a:lstStyle/>
                    <a:p>
                      <a:r>
                        <a:rPr lang="en-US" sz="1800" b="1" dirty="0">
                          <a:solidFill>
                            <a:srgbClr val="000000"/>
                          </a:solidFill>
                          <a:latin typeface="Arial" panose="020B0604020202020204" pitchFamily="34" charset="0"/>
                          <a:cs typeface="Arial" panose="020B0604020202020204" pitchFamily="34" charset="0"/>
                        </a:rPr>
                        <a:t>W</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M</a:t>
                      </a:r>
                      <a:r>
                        <a:rPr lang="en-US" sz="100" b="1" dirty="0">
                          <a:solidFill>
                            <a:srgbClr val="000000"/>
                          </a:solidFill>
                          <a:latin typeface="Arial" panose="020B0604020202020204" pitchFamily="34" charset="0"/>
                          <a:cs typeface="Arial" panose="020B0604020202020204" pitchFamily="34" charset="0"/>
                        </a:rPr>
                        <a:t> </a:t>
                      </a:r>
                      <a:r>
                        <a:rPr lang="en-US" sz="1800" b="1" dirty="0">
                          <a:solidFill>
                            <a:srgbClr val="000000"/>
                          </a:solidFill>
                          <a:latin typeface="Arial" panose="020B0604020202020204" pitchFamily="34" charset="0"/>
                          <a:cs typeface="Arial" panose="020B0604020202020204" pitchFamily="34" charset="0"/>
                        </a:rPr>
                        <a:t>A (Windows Media Audio)</a:t>
                      </a:r>
                      <a:endParaRPr lang="en-US" sz="1800" dirty="0">
                        <a:solidFill>
                          <a:srgbClr val="000000"/>
                        </a:solidFill>
                        <a:latin typeface="Arial" panose="020B0604020202020204" pitchFamily="34" charset="0"/>
                        <a:cs typeface="Arial" panose="020B0604020202020204" pitchFamily="34" charset="0"/>
                      </a:endParaRP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.wma</a:t>
                      </a: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Lossless</a:t>
                      </a: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800" dirty="0">
                          <a:solidFill>
                            <a:srgbClr val="000000"/>
                          </a:solidFill>
                          <a:latin typeface="Arial" panose="020B0604020202020204" pitchFamily="34" charset="0"/>
                          <a:cs typeface="Arial" panose="020B0604020202020204" pitchFamily="34" charset="0"/>
                        </a:rPr>
                        <a:t>Played using Windows Media Player; also copy-protected</a:t>
                      </a:r>
                    </a:p>
                  </a:txBody>
                  <a:tcPr marL="63628" marR="63628" marT="32965" marB="3296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662279"/>
                  </a:ext>
                </a:extLst>
              </a:tr>
            </a:tbl>
          </a:graphicData>
        </a:graphic>
      </p:graphicFrame>
    </p:spTree>
    <p:extLst>
      <p:ext uri="{BB962C8B-B14F-4D97-AF65-F5344CB8AC3E}">
        <p14:creationId xmlns:p14="http://schemas.microsoft.com/office/powerpoint/2010/main" val="3598421960"/>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5D52E595BC2A47A3DCA88123D2A30D" ma:contentTypeVersion="35" ma:contentTypeDescription="Create a new document." ma:contentTypeScope="" ma:versionID="4c660e2e17d3ab93da6a423d8c1d122d">
  <xsd:schema xmlns:xsd="http://www.w3.org/2001/XMLSchema" xmlns:xs="http://www.w3.org/2001/XMLSchema" xmlns:p="http://schemas.microsoft.com/office/2006/metadata/properties" xmlns:ns2="a4d2ff27-a226-42e2-a79e-c1ae662d212e" xmlns:ns3="f856fc18-c0f7-462c-a53d-fc2610d0c4c8" xmlns:ns4="a3520c62-91d1-4715-93cb-6b6cc6733a1f" targetNamespace="http://schemas.microsoft.com/office/2006/metadata/properties" ma:root="true" ma:fieldsID="59feb48a41e2f3269242cbc893d6fc9a" ns2:_="" ns3:_="" ns4:_="">
    <xsd:import namespace="a4d2ff27-a226-42e2-a79e-c1ae662d212e"/>
    <xsd:import namespace="f856fc18-c0f7-462c-a53d-fc2610d0c4c8"/>
    <xsd:import namespace="a3520c62-91d1-4715-93cb-6b6cc6733a1f"/>
    <xsd:element name="properties">
      <xsd:complexType>
        <xsd:sequence>
          <xsd:element name="documentManagement">
            <xsd:complexType>
              <xsd:all>
                <xsd:element ref="ns2:Description0" minOccurs="0"/>
                <xsd:element ref="ns3:Review_x0020_Notes" minOccurs="0"/>
                <xsd:element ref="ns3:Source_x0020_File_x0020_Only" minOccurs="0"/>
                <xsd:element ref="ns3:SPM_x0020_Definitions_x0020_Doc" minOccurs="0"/>
                <xsd:element ref="ns3:Also_x0020_on_x0020_Doc_x0020_Center" minOccurs="0"/>
                <xsd:element ref="ns3:E2E" minOccurs="0"/>
                <xsd:element ref="ns3:Function" minOccurs="0"/>
                <xsd:element ref="ns3:Topic2" minOccurs="0"/>
                <xsd:element ref="ns3:Sub_x002d_Topic2" minOccurs="0"/>
                <xsd:element ref="ns3:Current_x0020_Vrs_x002e__x0020_Date" minOccurs="0"/>
                <xsd:element ref="ns3:Owner" minOccurs="0"/>
                <xsd:element ref="ns3:Doc_x0020_Type2" minOccurs="0"/>
                <xsd:element ref="ns3:_x0031_e_x0020_Audience" minOccurs="0"/>
                <xsd:element ref="ns3:Product_x0020_Delivery_x0020_Format" minOccurs="0"/>
                <xsd:element ref="ns3:Product_x0020_Type_x0028_s_x0029_" minOccurs="0"/>
                <xsd:element ref="ns3:System_x0028_s_x0029_" minOccurs="0"/>
                <xsd:element ref="ns3:Software" minOccurs="0"/>
                <xsd:element ref="ns3:Screen" minOccurs="0"/>
                <xsd:element ref="ns3:Component_x0028_s_x0029_" minOccurs="0"/>
                <xsd:element ref="ns4:_dlc_DocIdUrl" minOccurs="0"/>
                <xsd:element ref="ns4:_dlc_DocId" minOccurs="0"/>
                <xsd:element ref="ns4:_dlc_DocIdPersistId" minOccurs="0"/>
                <xsd:element ref="ns3:Portfoli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d2ff27-a226-42e2-a79e-c1ae662d212e" elementFormDefault="qualified">
    <xsd:import namespace="http://schemas.microsoft.com/office/2006/documentManagement/types"/>
    <xsd:import namespace="http://schemas.microsoft.com/office/infopath/2007/PartnerControls"/>
    <xsd:element name="Description0" ma:index="2" nillable="true" ma:displayName="Description" ma:internalName="Description0">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56fc18-c0f7-462c-a53d-fc2610d0c4c8" elementFormDefault="qualified">
    <xsd:import namespace="http://schemas.microsoft.com/office/2006/documentManagement/types"/>
    <xsd:import namespace="http://schemas.microsoft.com/office/infopath/2007/PartnerControls"/>
    <xsd:element name="Review_x0020_Notes" ma:index="3" nillable="true" ma:displayName="Review Notes" ma:internalName="Review_x0020_Notes">
      <xsd:simpleType>
        <xsd:restriction base="dms:Text">
          <xsd:maxLength value="255"/>
        </xsd:restriction>
      </xsd:simpleType>
    </xsd:element>
    <xsd:element name="Source_x0020_File_x0020_Only" ma:index="4" nillable="true" ma:displayName="Source File Only" ma:default="0" ma:internalName="Source_x0020_File_x0020_Only">
      <xsd:simpleType>
        <xsd:restriction base="dms:Boolean"/>
      </xsd:simpleType>
    </xsd:element>
    <xsd:element name="SPM_x0020_Definitions_x0020_Doc" ma:index="5" nillable="true" ma:displayName="SPM Definitions Doc" ma:default="0" ma:description="Documents that are referenced in scales vendor pricing definition documentation." ma:internalName="SPM_x0020_Definitions_x0020_Doc">
      <xsd:simpleType>
        <xsd:restriction base="dms:Boolean"/>
      </xsd:simpleType>
    </xsd:element>
    <xsd:element name="Also_x0020_on_x0020_Doc_x0020_Center" ma:index="6" nillable="true" ma:displayName="Shared Doc" ma:default="0" ma:internalName="Also_x0020_on_x0020_Doc_x0020_Center">
      <xsd:simpleType>
        <xsd:restriction base="dms:Boolean"/>
      </xsd:simpleType>
    </xsd:element>
    <xsd:element name="E2E" ma:index="7" nillable="true" ma:displayName="Outsourced Services" ma:default="0" ma:internalName="E2E">
      <xsd:simpleType>
        <xsd:restriction base="dms:Boolean"/>
      </xsd:simpleType>
    </xsd:element>
    <xsd:element name="Function" ma:index="8" nillable="true" ma:displayName="Function" ma:format="Dropdown" ma:internalName="Function">
      <xsd:simpleType>
        <xsd:restriction base="dms:Choice">
          <xsd:enumeration value="Product Setup"/>
          <xsd:enumeration value="Asset Selection"/>
          <xsd:enumeration value="Product Funding"/>
          <xsd:enumeration value="Content Authoring"/>
          <xsd:enumeration value="Content Development"/>
          <xsd:enumeration value="Content Design"/>
          <xsd:enumeration value="Content Clearance"/>
          <xsd:enumeration value="Content Production"/>
          <xsd:enumeration value="Project Management"/>
          <xsd:enumeration value="Content Finalization"/>
          <xsd:enumeration value="Product Closeout Activities"/>
          <xsd:enumeration value="Content Revision and Reprint"/>
          <xsd:enumeration value="General Reference"/>
        </xsd:restriction>
      </xsd:simpleType>
    </xsd:element>
    <xsd:element name="Topic2" ma:index="9" nillable="true" ma:displayName="Topic" ma:format="Dropdown" ma:internalName="Topic2">
      <xsd:simpleType>
        <xsd:restriction base="dms:Choice">
          <xsd:enumeration value="Managing Files"/>
          <xsd:enumeration value="Managing Quality and Compliance"/>
          <xsd:enumeration value="Managing Partners"/>
          <xsd:enumeration value="Managing Data"/>
          <xsd:enumeration value="Managing Budgets"/>
          <xsd:enumeration value="Managing Content Creation"/>
          <xsd:enumeration value="Other (Admin, Tools, Resources)"/>
        </xsd:restriction>
      </xsd:simpleType>
    </xsd:element>
    <xsd:element name="Sub_x002d_Topic2" ma:index="10" nillable="true" ma:displayName="Sub-Topic" ma:format="Dropdown" ma:internalName="Sub_x002d_Topic2">
      <xsd:simpleType>
        <xsd:restriction base="dms:Choice">
          <xsd:enumeration value="--MANAGING FILES--"/>
          <xsd:enumeration value="Archiving/File Sharing"/>
          <xsd:enumeration value="Automation"/>
          <xsd:enumeration value="Composition Standards"/>
          <xsd:enumeration value="File Approval"/>
          <xsd:enumeration value="File Certification"/>
          <xsd:enumeration value="File Delivery to Printer"/>
          <xsd:enumeration value="File Naming"/>
          <xsd:enumeration value="File Setup"/>
          <xsd:enumeration value="Format Conversion"/>
          <xsd:enumeration value="In-Prod Deliverables"/>
          <xsd:enumeration value="Page Proofs"/>
          <xsd:enumeration value="Print On Demand"/>
          <xsd:enumeration value="Printer Proofs"/>
          <xsd:enumeration value="Routing for Transmittal/Review"/>
          <xsd:enumeration value="Watermarking"/>
          <xsd:enumeration value="Word Downloads"/>
          <xsd:enumeration value="--MANAGING QUALITY &amp; COMPLIANCE--"/>
          <xsd:enumeration value="Alt text"/>
          <xsd:enumeration value="Assessments"/>
          <xsd:enumeration value="Branding"/>
          <xsd:enumeration value="Copyediting"/>
          <xsd:enumeration value="Copyright Lines and License Agreements"/>
          <xsd:enumeration value="Credit Line Placement"/>
          <xsd:enumeration value="CXX Processing"/>
          <xsd:enumeration value="CenDoc"/>
          <xsd:enumeration value="Design &amp; Semantic Coding"/>
          <xsd:enumeration value="Indexing"/>
          <xsd:enumeration value="Proofreading/QA"/>
          <xsd:enumeration value="Systems Testing"/>
          <xsd:enumeration value="--MANAGING PARTNERS--"/>
          <xsd:enumeration value="Author Communication"/>
          <xsd:enumeration value="Contact Lists"/>
          <xsd:enumeration value="Outsourced Services"/>
          <xsd:enumeration value="Escalation"/>
          <xsd:enumeration value="Project Team"/>
          <xsd:enumeration value="Vendor Assignments"/>
          <xsd:enumeration value="Vendor Communication"/>
          <xsd:enumeration value="Vendor Start Up"/>
          <xsd:enumeration value="Vendor Tracking"/>
          <xsd:enumeration value="--MANAGING DATA--"/>
          <xsd:enumeration value="Asset  Metadata"/>
          <xsd:enumeration value="Attachments"/>
          <xsd:enumeration value="Close-Out Materials"/>
          <xsd:enumeration value="Dashboard"/>
          <xsd:enumeration value="Data Integrity"/>
          <xsd:enumeration value="Meetings"/>
          <xsd:enumeration value="Order/Print Management"/>
          <xsd:enumeration value="Product Setup"/>
          <xsd:enumeration value="Schedules"/>
          <xsd:enumeration value="Specifications"/>
          <xsd:enumeration value="--MANAGING BUDGETS--"/>
          <xsd:enumeration value="Charge-Back Tracking"/>
          <xsd:enumeration value="Invoice Processing"/>
          <xsd:enumeration value="Plate &amp; Plate Wizard"/>
          <xsd:enumeration value="Purchase Orders"/>
          <xsd:enumeration value="Time Entry"/>
          <xsd:enumeration value="--MANAGING CONTENT CREATION--"/>
          <xsd:enumeration value="Approved Content Providers"/>
          <xsd:enumeration value="Art Manuscript / Logs"/>
          <xsd:enumeration value="Author Contract"/>
          <xsd:enumeration value="Content Authoring"/>
          <xsd:enumeration value="Content Design"/>
          <xsd:enumeration value="Content Development"/>
          <xsd:enumeration value="CXX Submission"/>
          <xsd:enumeration value="--OTHER: ADMIN/TOOLS/RESOURCES--"/>
          <xsd:enumeration value="Book Requests / Sample Copies"/>
          <xsd:enumeration value="Carts Request Form"/>
          <xsd:enumeration value="Codes &amp; Standard IDs"/>
          <xsd:enumeration value="Document Management *"/>
          <xsd:enumeration value="Other"/>
          <xsd:enumeration value="Shipping (Hardcopy)"/>
          <xsd:enumeration value="Tips &amp; Tricks *"/>
        </xsd:restriction>
      </xsd:simpleType>
    </xsd:element>
    <xsd:element name="Current_x0020_Vrs_x002e__x0020_Date" ma:index="11" nillable="true" ma:displayName="Current Vrs. Date" ma:format="DateOnly" ma:internalName="Current_x0020_Vrs_x002e__x0020_Date">
      <xsd:simpleType>
        <xsd:restriction base="dms:DateTime"/>
      </xsd:simpleType>
    </xsd:element>
    <xsd:element name="Owner" ma:index="12" nillable="true" ma:displayName="Owner" ma:description="Owner of this document" ma:list="UserInfo" ma:SearchPeopleOnly="false" ma:SharePointGroup="0" ma:internalName="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_x0020_Type2" ma:index="13" nillable="true" ma:displayName="Doc Type" ma:format="Dropdown" ma:internalName="Doc_x0020_Type2">
      <xsd:simpleType>
        <xsd:restriction base="dms:Choice">
          <xsd:enumeration value="Application File"/>
          <xsd:enumeration value="Calculator"/>
          <xsd:enumeration value="Cendoc Stylesheet"/>
          <xsd:enumeration value="Checklist/1-Pager"/>
          <xsd:enumeration value="Email Template"/>
          <xsd:enumeration value="Form"/>
          <xsd:enumeration value="Guidelines"/>
          <xsd:enumeration value="Non-PAL Stylesheet"/>
          <xsd:enumeration value="Presentation"/>
          <xsd:enumeration value="Process or Policy"/>
          <xsd:enumeration value="Reference FAQ"/>
          <xsd:enumeration value="Report"/>
          <xsd:enumeration value="Requirements (System)"/>
          <xsd:enumeration value="Sample / Example"/>
          <xsd:enumeration value="Style Guide"/>
          <xsd:enumeration value="Template"/>
          <xsd:enumeration value="User Guide/Manual"/>
          <xsd:enumeration value="Value List/Table"/>
          <xsd:enumeration value="Workflow"/>
        </xsd:restriction>
      </xsd:simpleType>
    </xsd:element>
    <xsd:element name="_x0031_e_x0020_Audience" ma:index="14" nillable="true" ma:displayName="Primary Audience" ma:internalName="_x0031_e_x0020_Audience">
      <xsd:complexType>
        <xsd:complexContent>
          <xsd:extension base="dms:MultiChoice">
            <xsd:sequence>
              <xsd:element name="Value" maxOccurs="unbounded" minOccurs="0" nillable="true">
                <xsd:simpleType>
                  <xsd:restriction base="dms:Choice">
                    <xsd:enumeration value="Content Development"/>
                    <xsd:enumeration value="Design"/>
                    <xsd:enumeration value="Digital Production"/>
                    <xsd:enumeration value="E2E Site Lead"/>
                    <xsd:enumeration value="Finance &amp; Metrics"/>
                    <xsd:enumeration value="Inventory"/>
                    <xsd:enumeration value="Manufacturing"/>
                    <xsd:enumeration value="Marketing / Sales"/>
                    <xsd:enumeration value="Media Development"/>
                    <xsd:enumeration value="Production"/>
                    <xsd:enumeration value="Product Management"/>
                    <xsd:enumeration value="R&amp;P Acquisitions"/>
                    <xsd:enumeration value="R&amp;P Clearance"/>
                    <xsd:enumeration value="Standards/Ops Only"/>
                    <xsd:enumeration value="Vendors (VIP)"/>
                  </xsd:restriction>
                </xsd:simpleType>
              </xsd:element>
            </xsd:sequence>
          </xsd:extension>
        </xsd:complexContent>
      </xsd:complexType>
    </xsd:element>
    <xsd:element name="Product_x0020_Delivery_x0020_Format" ma:index="15" nillable="true" ma:displayName="Product Delivery Format" ma:internalName="Product_x0020_Delivery_x0020_Format">
      <xsd:complexType>
        <xsd:complexContent>
          <xsd:extension base="dms:MultiChoice">
            <xsd:sequence>
              <xsd:element name="Value" maxOccurs="unbounded" minOccurs="0" nillable="true">
                <xsd:simpleType>
                  <xsd:restriction base="dms:Choice">
                    <xsd:enumeration value="Print"/>
                    <xsd:enumeration value="Manufactured Media"/>
                    <xsd:enumeration value="Online/Digital"/>
                  </xsd:restriction>
                </xsd:simpleType>
              </xsd:element>
            </xsd:sequence>
          </xsd:extension>
        </xsd:complexContent>
      </xsd:complexType>
    </xsd:element>
    <xsd:element name="Product_x0020_Type_x0028_s_x0029_" ma:index="16" nillable="true" ma:displayName="Product Type(s)" ma:default="None" ma:internalName="Product_x0020_Type_x0028_s_x0029_">
      <xsd:complexType>
        <xsd:complexContent>
          <xsd:extension base="dms:MultiChoice">
            <xsd:sequence>
              <xsd:element name="Value" maxOccurs="unbounded" minOccurs="0" nillable="true">
                <xsd:simpleType>
                  <xsd:restriction base="dms:Choice">
                    <xsd:enumeration value="None"/>
                    <xsd:enumeration value="Advantage Editions"/>
                    <xsd:enumeration value="Ancillaries - Digital"/>
                    <xsd:enumeration value="Ancillaries - Print"/>
                    <xsd:enumeration value="Annotated Editions"/>
                    <xsd:enumeration value="AP Editions"/>
                    <xsd:enumeration value="Custom"/>
                    <xsd:enumeration value="Digital Products (non-eBook)"/>
                    <xsd:enumeration value="eBook"/>
                    <xsd:enumeration value="K-12 Editions"/>
                    <xsd:enumeration value="K-12 HS Editions"/>
                    <xsd:enumeration value="Instructor Editions"/>
                    <xsd:enumeration value="International Editions"/>
                    <xsd:enumeration value="MindTap"/>
                    <xsd:enumeration value="National Geographic Learning"/>
                    <xsd:enumeration value="SimPub"/>
                    <xsd:enumeration value="Student/Base Editions"/>
                  </xsd:restriction>
                </xsd:simpleType>
              </xsd:element>
            </xsd:sequence>
          </xsd:extension>
        </xsd:complexContent>
      </xsd:complexType>
    </xsd:element>
    <xsd:element name="System_x0028_s_x0029_" ma:index="17" nillable="true" ma:displayName="System(s)" ma:default="None" ma:internalName="System_x0028_s_x0029_">
      <xsd:complexType>
        <xsd:complexContent>
          <xsd:extension base="dms:MultiChoice">
            <xsd:sequence>
              <xsd:element name="Value" maxOccurs="unbounded" minOccurs="0" nillable="true">
                <xsd:simpleType>
                  <xsd:restriction base="dms:Choice">
                    <xsd:enumeration value="None"/>
                    <xsd:enumeration value="Cardinal"/>
                    <xsd:enumeration value="CARTS"/>
                    <xsd:enumeration value="Compose"/>
                    <xsd:enumeration value="Docusphere"/>
                    <xsd:enumeration value="DropBox"/>
                    <xsd:enumeration value="E1"/>
                    <xsd:enumeration value="eProd"/>
                    <xsd:enumeration value="Geyser"/>
                    <xsd:enumeration value="Inside"/>
                    <xsd:enumeration value="Inside:ProdShare"/>
                    <xsd:enumeration value="IPS"/>
                    <xsd:enumeration value="JIRA"/>
                    <xsd:enumeration value="Mass Transit"/>
                    <xsd:enumeration value="ORCA"/>
                    <xsd:enumeration value="Printer Systems (JA/InSite/ePAC)"/>
                    <xsd:enumeration value="Rights Reporting Tool (RRT)"/>
                    <xsd:enumeration value="Rights Systems (RMS/CRS)"/>
                    <xsd:enumeration value="Telescope"/>
                  </xsd:restriction>
                </xsd:simpleType>
              </xsd:element>
            </xsd:sequence>
          </xsd:extension>
        </xsd:complexContent>
      </xsd:complexType>
    </xsd:element>
    <xsd:element name="Software" ma:index="18" nillable="true" ma:displayName="Software" ma:format="Dropdown" ma:internalName="Software">
      <xsd:simpleType>
        <xsd:restriction base="dms:Choice">
          <xsd:enumeration value="Adobe Acrobat"/>
          <xsd:enumeration value="Microsoft Visio"/>
          <xsd:enumeration value="PitStop"/>
        </xsd:restriction>
      </xsd:simpleType>
    </xsd:element>
    <xsd:element name="Screen" ma:index="19" nillable="true" ma:displayName="Screen" ma:format="Dropdown" ma:internalName="Screen">
      <xsd:simpleType>
        <xsd:restriction base="dms:Choice">
          <xsd:enumeration value="Attachments"/>
          <xsd:enumeration value="Dashboard(s)"/>
          <xsd:enumeration value="General/Multiple"/>
          <xsd:enumeration value="Main Setup"/>
          <xsd:enumeration value="MyTasks"/>
          <xsd:enumeration value="Narrative"/>
          <xsd:enumeration value="Plate"/>
          <xsd:enumeration value="Project Team"/>
          <xsd:enumeration value="Reprint Corrections"/>
          <xsd:enumeration value="Rights System View"/>
          <xsd:enumeration value="Routing"/>
          <xsd:enumeration value="Schedule"/>
          <xsd:enumeration value="Specifications"/>
          <xsd:enumeration value="Vendor Address Book"/>
          <xsd:enumeration value="Vendor Assignments"/>
        </xsd:restriction>
      </xsd:simpleType>
    </xsd:element>
    <xsd:element name="Component_x0028_s_x0029_" ma:index="20" nillable="true" ma:displayName="Component(s)" ma:default="None" ma:internalName="Component_x0028_s_x0029_">
      <xsd:complexType>
        <xsd:complexContent>
          <xsd:extension base="dms:MultiChoice">
            <xsd:sequence>
              <xsd:element name="Value" maxOccurs="unbounded" minOccurs="0" nillable="true">
                <xsd:simpleType>
                  <xsd:restriction base="dms:Choice">
                    <xsd:enumeration value="None"/>
                    <xsd:enumeration value="Book Covers"/>
                    <xsd:enumeration value="Book Endsheets"/>
                    <xsd:enumeration value="Book Inserts"/>
                    <xsd:enumeration value="Book Inside Covers"/>
                    <xsd:enumeration value="Book Interiors"/>
                    <xsd:enumeration value="Book Preface/FM/CR"/>
                    <xsd:enumeration value="CDs"/>
                    <xsd:enumeration value="DVDs"/>
                    <xsd:enumeration value="In-Book Ads"/>
                    <xsd:enumeration value="PACs"/>
                  </xsd:restriction>
                </xsd:simpleType>
              </xsd:element>
            </xsd:sequence>
          </xsd:extension>
        </xsd:complexContent>
      </xsd:complexType>
    </xsd:element>
    <xsd:element name="Portfolio" ma:index="30" nillable="true" ma:displayName="Portfolio" ma:hidden="true" ma:internalName="Portfolio" ma:readOnly="false">
      <xsd:complexType>
        <xsd:complexContent>
          <xsd:extension base="dms:MultiChoice">
            <xsd:sequence>
              <xsd:element name="Value" maxOccurs="unbounded" minOccurs="0" nillable="true">
                <xsd:simpleType>
                  <xsd:restriction base="dms:Choice">
                    <xsd:enumeration value="Higher Ed"/>
                    <xsd:enumeration value="NGL/International"/>
                    <xsd:enumeration value="School/Reference"/>
                  </xsd:restriction>
                </xsd:simple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3520c62-91d1-4715-93cb-6b6cc6733a1f" elementFormDefault="qualified">
    <xsd:import namespace="http://schemas.microsoft.com/office/2006/documentManagement/types"/>
    <xsd:import namespace="http://schemas.microsoft.com/office/infopath/2007/PartnerControls"/>
    <xsd:element name="_dlc_DocIdUrl" ma:index="2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3"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5"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2E xmlns="f856fc18-c0f7-462c-a53d-fc2610d0c4c8">false</E2E>
    <Review_x0020_Notes xmlns="f856fc18-c0f7-462c-a53d-fc2610d0c4c8" xsi:nil="true"/>
    <_x0031_e_x0020_Audience xmlns="f856fc18-c0f7-462c-a53d-fc2610d0c4c8"/>
    <Screen xmlns="f856fc18-c0f7-462c-a53d-fc2610d0c4c8" xsi:nil="true"/>
    <Also_x0020_on_x0020_Doc_x0020_Center xmlns="f856fc18-c0f7-462c-a53d-fc2610d0c4c8">false</Also_x0020_on_x0020_Doc_x0020_Center>
    <Sub_x002d_Topic2 xmlns="f856fc18-c0f7-462c-a53d-fc2610d0c4c8" xsi:nil="true"/>
    <Current_x0020_Vrs_x002e__x0020_Date xmlns="f856fc18-c0f7-462c-a53d-fc2610d0c4c8" xsi:nil="true"/>
    <Product_x0020_Delivery_x0020_Format xmlns="f856fc18-c0f7-462c-a53d-fc2610d0c4c8"/>
    <Topic2 xmlns="f856fc18-c0f7-462c-a53d-fc2610d0c4c8" xsi:nil="true"/>
    <Source_x0020_File_x0020_Only xmlns="f856fc18-c0f7-462c-a53d-fc2610d0c4c8">false</Source_x0020_File_x0020_Only>
    <Doc_x0020_Type2 xmlns="f856fc18-c0f7-462c-a53d-fc2610d0c4c8" xsi:nil="true"/>
    <Owner xmlns="f856fc18-c0f7-462c-a53d-fc2610d0c4c8">
      <UserInfo>
        <DisplayName/>
        <AccountId xsi:nil="true"/>
        <AccountType/>
      </UserInfo>
    </Owner>
    <Software xmlns="f856fc18-c0f7-462c-a53d-fc2610d0c4c8" xsi:nil="true"/>
    <System_x0028_s_x0029_ xmlns="f856fc18-c0f7-462c-a53d-fc2610d0c4c8">
      <Value>None</Value>
    </System_x0028_s_x0029_>
    <Description0 xmlns="a4d2ff27-a226-42e2-a79e-c1ae662d212e" xsi:nil="true"/>
    <Product_x0020_Type_x0028_s_x0029_ xmlns="f856fc18-c0f7-462c-a53d-fc2610d0c4c8">
      <Value>None</Value>
    </Product_x0020_Type_x0028_s_x0029_>
    <Component_x0028_s_x0029_ xmlns="f856fc18-c0f7-462c-a53d-fc2610d0c4c8">
      <Value>None</Value>
    </Component_x0028_s_x0029_>
    <Function xmlns="f856fc18-c0f7-462c-a53d-fc2610d0c4c8" xsi:nil="true"/>
    <Portfolio xmlns="f856fc18-c0f7-462c-a53d-fc2610d0c4c8"/>
    <SPM_x0020_Definitions_x0020_Doc xmlns="f856fc18-c0f7-462c-a53d-fc2610d0c4c8">false</SPM_x0020_Definitions_x0020_Doc>
    <_dlc_DocId xmlns="a3520c62-91d1-4715-93cb-6b6cc6733a1f">MCVMYN5H3SZ7-24-1867</_dlc_DocId>
    <_dlc_DocIdUrl xmlns="a3520c62-91d1-4715-93cb-6b6cc6733a1f">
      <Url>http://vendorportal/Docs/_layouts/DocIdRedir.aspx?ID=MCVMYN5H3SZ7-24-1867</Url>
      <Description>MCVMYN5H3SZ7-24-1867</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75FD8AF-03B6-40B7-84F4-489ECF9A03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d2ff27-a226-42e2-a79e-c1ae662d212e"/>
    <ds:schemaRef ds:uri="f856fc18-c0f7-462c-a53d-fc2610d0c4c8"/>
    <ds:schemaRef ds:uri="a3520c62-91d1-4715-93cb-6b6cc6733a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9BA192-EF86-48DF-982C-2C526A268392}">
  <ds:schemaRefs>
    <ds:schemaRef ds:uri="http://purl.org/dc/elements/1.1/"/>
    <ds:schemaRef ds:uri="http://www.w3.org/XML/1998/namespace"/>
    <ds:schemaRef ds:uri="http://schemas.openxmlformats.org/package/2006/metadata/core-properties"/>
    <ds:schemaRef ds:uri="http://purl.org/dc/dcmitype/"/>
    <ds:schemaRef ds:uri="http://purl.org/dc/terms/"/>
    <ds:schemaRef ds:uri="a3520c62-91d1-4715-93cb-6b6cc6733a1f"/>
    <ds:schemaRef ds:uri="http://schemas.microsoft.com/office/infopath/2007/PartnerControls"/>
    <ds:schemaRef ds:uri="http://schemas.microsoft.com/office/2006/metadata/properties"/>
    <ds:schemaRef ds:uri="http://schemas.microsoft.com/office/2006/documentManagement/types"/>
    <ds:schemaRef ds:uri="f856fc18-c0f7-462c-a53d-fc2610d0c4c8"/>
    <ds:schemaRef ds:uri="a4d2ff27-a226-42e2-a79e-c1ae662d212e"/>
  </ds:schemaRefs>
</ds:datastoreItem>
</file>

<file path=customXml/itemProps3.xml><?xml version="1.0" encoding="utf-8"?>
<ds:datastoreItem xmlns:ds="http://schemas.openxmlformats.org/officeDocument/2006/customXml" ds:itemID="{1FBD255F-1AB4-4B7F-97CA-248D24762D41}">
  <ds:schemaRefs>
    <ds:schemaRef ds:uri="http://schemas.microsoft.com/sharepoint/events"/>
  </ds:schemaRefs>
</ds:datastoreItem>
</file>

<file path=customXml/itemProps4.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Accessible_PPT_Template_Cengage</Template>
  <TotalTime>2788</TotalTime>
  <Words>1992</Words>
  <Application>Microsoft Office PowerPoint</Application>
  <PresentationFormat>Widescreen</PresentationFormat>
  <Paragraphs>266</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vt:lpstr>
      <vt:lpstr>Calibri</vt:lpstr>
      <vt:lpstr>Courier New</vt:lpstr>
      <vt:lpstr>Helvetica</vt:lpstr>
      <vt:lpstr>LucidaGrande</vt:lpstr>
      <vt:lpstr>Open Sans</vt:lpstr>
      <vt:lpstr>Summer Font</vt:lpstr>
      <vt:lpstr>Office Theme</vt:lpstr>
      <vt:lpstr>Technology for Success: Computer Concepts</vt:lpstr>
      <vt:lpstr>Module 7</vt:lpstr>
      <vt:lpstr>Lesson Objectives</vt:lpstr>
      <vt:lpstr>How Digital Media Represents the Real World</vt:lpstr>
      <vt:lpstr>Digital Media Concepts</vt:lpstr>
      <vt:lpstr>Define Digital Graphics</vt:lpstr>
      <vt:lpstr>How Computers Represent Images and Sounds</vt:lpstr>
      <vt:lpstr>Digital Media File Formats (1 of 5)</vt:lpstr>
      <vt:lpstr>Digital Media File Formats (2 of 5)</vt:lpstr>
      <vt:lpstr>Digital Media File Formats (3 of 5)</vt:lpstr>
      <vt:lpstr>Digital Media File Formats (4 of 5)</vt:lpstr>
      <vt:lpstr>Digital Media File Formats (5 of 5)</vt:lpstr>
      <vt:lpstr>Compare 2-D and 3-D Animation</vt:lpstr>
      <vt:lpstr>Using Varied Sources of Digital Media</vt:lpstr>
      <vt:lpstr>Use Gaming Systems (1 of 2)</vt:lpstr>
      <vt:lpstr>Use Gaming Systems (2 of 2)</vt:lpstr>
      <vt:lpstr>Use Animations Across Digital Media Platforms</vt:lpstr>
      <vt:lpstr>Use Graphics Across Digital Media Platforms</vt:lpstr>
      <vt:lpstr>Computer-Aided Technology Across Digital Media Platforms</vt:lpstr>
      <vt:lpstr>Streaming Digital Media</vt:lpstr>
      <vt:lpstr>Record and Edit Digital Media</vt:lpstr>
      <vt:lpstr>Create Graphics and Animation (1 of 2)</vt:lpstr>
      <vt:lpstr>Create Graphics and Animation (2 of 2)</vt:lpstr>
      <vt:lpstr>Record and Play Sounds and Music (1 of 4)</vt:lpstr>
      <vt:lpstr>Record and Play Sounds and Music (2 of 4)</vt:lpstr>
      <vt:lpstr>Record and Play Sounds and Music (3 of 4)</vt:lpstr>
      <vt:lpstr>Record and Play Sounds and Music (4 of 4)</vt:lpstr>
      <vt:lpstr>Develop Original Videos (1 of 3)</vt:lpstr>
      <vt:lpstr>Develop Original Videos (2 of 3)</vt:lpstr>
      <vt:lpstr>Develop Original Videos (3 of 3)</vt:lpstr>
      <vt:lpstr>Edit Digital Medias Files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laser</dc:creator>
  <cp:lastModifiedBy>Gowthami, Desingu</cp:lastModifiedBy>
  <cp:revision>907</cp:revision>
  <cp:lastPrinted>2016-10-03T15:29:39Z</cp:lastPrinted>
  <dcterms:created xsi:type="dcterms:W3CDTF">2018-11-09T11:15:56Z</dcterms:created>
  <dcterms:modified xsi:type="dcterms:W3CDTF">2020-02-11T05:49:03Z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0x0101002A5D52E595BC2A47A3DCA88123D2A30D</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_SourceUrl">
    <vt:lpwstr/>
  </property>
  <property fmtid="{D5CDD505-2E9C-101B-9397-08002B2CF9AE}" pid="9" name="_SharedFileIndex">
    <vt:lpwstr/>
  </property>
  <property fmtid="{D5CDD505-2E9C-101B-9397-08002B2CF9AE}" pid="10" name="Audience">
    <vt:lpwstr>Content Developer</vt:lpwstr>
  </property>
  <property fmtid="{D5CDD505-2E9C-101B-9397-08002B2CF9AE}" pid="11" name="Department">
    <vt:lpwstr>GPM Training</vt:lpwstr>
  </property>
  <property fmtid="{D5CDD505-2E9C-101B-9397-08002B2CF9AE}" pid="12" name="ComplianceAssetId">
    <vt:lpwstr/>
  </property>
  <property fmtid="{D5CDD505-2E9C-101B-9397-08002B2CF9AE}" pid="13" name="TemplateUrl">
    <vt:lpwstr/>
  </property>
  <property fmtid="{D5CDD505-2E9C-101B-9397-08002B2CF9AE}" pid="14" name="_dlc_DocIdItemGuid">
    <vt:lpwstr>8b70cda3-413b-4766-b009-7cf0a547d69e</vt:lpwstr>
  </property>
</Properties>
</file>