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359" r:id="rId2"/>
    <p:sldId id="256" r:id="rId3"/>
    <p:sldId id="333" r:id="rId4"/>
    <p:sldId id="323" r:id="rId5"/>
    <p:sldId id="346" r:id="rId6"/>
    <p:sldId id="282" r:id="rId7"/>
    <p:sldId id="334" r:id="rId8"/>
    <p:sldId id="335" r:id="rId9"/>
    <p:sldId id="336" r:id="rId10"/>
    <p:sldId id="337" r:id="rId11"/>
    <p:sldId id="343" r:id="rId12"/>
    <p:sldId id="349" r:id="rId13"/>
    <p:sldId id="352" r:id="rId14"/>
    <p:sldId id="338" r:id="rId15"/>
    <p:sldId id="339" r:id="rId16"/>
    <p:sldId id="340" r:id="rId17"/>
    <p:sldId id="350" r:id="rId18"/>
    <p:sldId id="353" r:id="rId19"/>
    <p:sldId id="329" r:id="rId20"/>
    <p:sldId id="354" r:id="rId21"/>
    <p:sldId id="330" r:id="rId22"/>
    <p:sldId id="351" r:id="rId23"/>
    <p:sldId id="347" r:id="rId24"/>
    <p:sldId id="348" r:id="rId25"/>
    <p:sldId id="355" r:id="rId26"/>
    <p:sldId id="357" r:id="rId27"/>
    <p:sldId id="356" r:id="rId28"/>
    <p:sldId id="345" r:id="rId29"/>
    <p:sldId id="26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54E6CB6E-E2D9-4D0B-AF20-ABBB22A97829}">
          <p14:sldIdLst>
            <p14:sldId id="359"/>
          </p14:sldIdLst>
        </p14:section>
        <p14:section name="CPSC 131 – Data Structures" id="{5827E8BF-64E6-4A8C-A630-8246C21C1297}">
          <p14:sldIdLst>
            <p14:sldId id="256"/>
          </p14:sldIdLst>
        </p14:section>
        <p14:section name="Key terms" id="{38458539-9888-4CBA-8A0C-5D317E73F18D}">
          <p14:sldIdLst>
            <p14:sldId id="333"/>
            <p14:sldId id="323"/>
            <p14:sldId id="346"/>
            <p14:sldId id="282"/>
            <p14:sldId id="334"/>
            <p14:sldId id="335"/>
            <p14:sldId id="336"/>
            <p14:sldId id="337"/>
          </p14:sldIdLst>
        </p14:section>
        <p14:section name="Common classes of Big-Oh functions" id="{9284278F-112B-44D4-B6E9-EDA264F52D1D}">
          <p14:sldIdLst>
            <p14:sldId id="343"/>
            <p14:sldId id="349"/>
          </p14:sldIdLst>
        </p14:section>
        <p14:section name="Efficiency Class Examples" id="{FDDFDDC5-69AB-41B3-A25B-5B42A2695B35}">
          <p14:sldIdLst>
            <p14:sldId id="352"/>
            <p14:sldId id="338"/>
            <p14:sldId id="339"/>
            <p14:sldId id="340"/>
          </p14:sldIdLst>
        </p14:section>
        <p14:section name="Efficiency Class Examples" id="{F9A3925A-A463-40C6-98A7-2BB9E62B7C63}">
          <p14:sldIdLst>
            <p14:sldId id="350"/>
            <p14:sldId id="353"/>
            <p14:sldId id="329"/>
            <p14:sldId id="354"/>
            <p14:sldId id="330"/>
          </p14:sldIdLst>
        </p14:section>
        <p14:section name="Efficiency Class Examples" id="{122B0F7C-3A7B-46C1-88E7-C388E1DA7643}">
          <p14:sldIdLst>
            <p14:sldId id="351"/>
            <p14:sldId id="347"/>
            <p14:sldId id="348"/>
          </p14:sldIdLst>
        </p14:section>
        <p14:section name="Efficiency Class Examples" id="{103CBD1D-AEB0-4101-A3D1-7E05B4C13477}">
          <p14:sldIdLst>
            <p14:sldId id="355"/>
            <p14:sldId id="357"/>
            <p14:sldId id="356"/>
          </p14:sldIdLst>
        </p14:section>
        <p14:section name="What about memory requirement?" id="{0C47CD9E-0A77-4EB3-9C0E-46DA126778F9}">
          <p14:sldIdLst>
            <p14:sldId id="345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81" autoAdjust="0"/>
  </p:normalViewPr>
  <p:slideViewPr>
    <p:cSldViewPr>
      <p:cViewPr varScale="1">
        <p:scale>
          <a:sx n="95" d="100"/>
          <a:sy n="95" d="100"/>
        </p:scale>
        <p:origin x="96" y="11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2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tens, Thomas" userId="6ccf6088-e46f-49b2-bbc0-73a1914e0bce" providerId="ADAL" clId="{0B58245E-D472-44D3-BC51-3C3B90C32655}"/>
    <pc:docChg chg="undo redo custSel addSld delSld modSld sldOrd addSection modSection">
      <pc:chgData name="Bettens, Thomas" userId="6ccf6088-e46f-49b2-bbc0-73a1914e0bce" providerId="ADAL" clId="{0B58245E-D472-44D3-BC51-3C3B90C32655}" dt="2021-09-01T16:44:50.088" v="1156" actId="1076"/>
      <pc:docMkLst>
        <pc:docMk/>
      </pc:docMkLst>
      <pc:sldChg chg="mod modShow">
        <pc:chgData name="Bettens, Thomas" userId="6ccf6088-e46f-49b2-bbc0-73a1914e0bce" providerId="ADAL" clId="{0B58245E-D472-44D3-BC51-3C3B90C32655}" dt="2021-09-01T16:03:02.849" v="817" actId="729"/>
        <pc:sldMkLst>
          <pc:docMk/>
          <pc:sldMk cId="2850971837" sldId="262"/>
        </pc:sldMkLst>
      </pc:sldChg>
      <pc:sldChg chg="ord">
        <pc:chgData name="Bettens, Thomas" userId="6ccf6088-e46f-49b2-bbc0-73a1914e0bce" providerId="ADAL" clId="{0B58245E-D472-44D3-BC51-3C3B90C32655}" dt="2021-09-01T16:04:38.248" v="821"/>
        <pc:sldMkLst>
          <pc:docMk/>
          <pc:sldMk cId="581262815" sldId="282"/>
        </pc:sldMkLst>
      </pc:sldChg>
      <pc:sldChg chg="addSp modSp mod modAnim">
        <pc:chgData name="Bettens, Thomas" userId="6ccf6088-e46f-49b2-bbc0-73a1914e0bce" providerId="ADAL" clId="{0B58245E-D472-44D3-BC51-3C3B90C32655}" dt="2021-09-01T16:01:52.453" v="811"/>
        <pc:sldMkLst>
          <pc:docMk/>
          <pc:sldMk cId="4185823992" sldId="323"/>
        </pc:sldMkLst>
        <pc:spChg chg="mod">
          <ac:chgData name="Bettens, Thomas" userId="6ccf6088-e46f-49b2-bbc0-73a1914e0bce" providerId="ADAL" clId="{0B58245E-D472-44D3-BC51-3C3B90C32655}" dt="2021-09-01T15:12:41.653" v="21" actId="20577"/>
          <ac:spMkLst>
            <pc:docMk/>
            <pc:sldMk cId="4185823992" sldId="323"/>
            <ac:spMk id="3" creationId="{00000000-0000-0000-0000-000000000000}"/>
          </ac:spMkLst>
        </pc:spChg>
        <pc:spChg chg="add mod">
          <ac:chgData name="Bettens, Thomas" userId="6ccf6088-e46f-49b2-bbc0-73a1914e0bce" providerId="ADAL" clId="{0B58245E-D472-44D3-BC51-3C3B90C32655}" dt="2021-09-01T15:13:40.174" v="24" actId="13822"/>
          <ac:spMkLst>
            <pc:docMk/>
            <pc:sldMk cId="4185823992" sldId="323"/>
            <ac:spMk id="8" creationId="{DFFF6491-AA21-4CB4-8DC6-F14913E68332}"/>
          </ac:spMkLst>
        </pc:spChg>
      </pc:sldChg>
      <pc:sldChg chg="modSp mod ord">
        <pc:chgData name="Bettens, Thomas" userId="6ccf6088-e46f-49b2-bbc0-73a1914e0bce" providerId="ADAL" clId="{0B58245E-D472-44D3-BC51-3C3B90C32655}" dt="2021-09-01T16:17:48.315" v="888" actId="27636"/>
        <pc:sldMkLst>
          <pc:docMk/>
          <pc:sldMk cId="27274979" sldId="329"/>
        </pc:sldMkLst>
        <pc:spChg chg="mod">
          <ac:chgData name="Bettens, Thomas" userId="6ccf6088-e46f-49b2-bbc0-73a1914e0bce" providerId="ADAL" clId="{0B58245E-D472-44D3-BC51-3C3B90C32655}" dt="2021-09-01T16:17:48.315" v="888" actId="27636"/>
          <ac:spMkLst>
            <pc:docMk/>
            <pc:sldMk cId="27274979" sldId="329"/>
            <ac:spMk id="5" creationId="{773BA3CC-C645-417A-9406-141B96570C23}"/>
          </ac:spMkLst>
        </pc:spChg>
      </pc:sldChg>
      <pc:sldChg chg="modSp mod ord">
        <pc:chgData name="Bettens, Thomas" userId="6ccf6088-e46f-49b2-bbc0-73a1914e0bce" providerId="ADAL" clId="{0B58245E-D472-44D3-BC51-3C3B90C32655}" dt="2021-09-01T16:18:28.961" v="895" actId="20577"/>
        <pc:sldMkLst>
          <pc:docMk/>
          <pc:sldMk cId="996555242" sldId="330"/>
        </pc:sldMkLst>
        <pc:spChg chg="mod">
          <ac:chgData name="Bettens, Thomas" userId="6ccf6088-e46f-49b2-bbc0-73a1914e0bce" providerId="ADAL" clId="{0B58245E-D472-44D3-BC51-3C3B90C32655}" dt="2021-09-01T16:18:28.961" v="895" actId="20577"/>
          <ac:spMkLst>
            <pc:docMk/>
            <pc:sldMk cId="996555242" sldId="330"/>
            <ac:spMk id="8" creationId="{E95046C3-FEA8-44A9-A502-A70AEFEA2956}"/>
          </ac:spMkLst>
        </pc:spChg>
      </pc:sldChg>
      <pc:sldChg chg="modSp mod">
        <pc:chgData name="Bettens, Thomas" userId="6ccf6088-e46f-49b2-bbc0-73a1914e0bce" providerId="ADAL" clId="{0B58245E-D472-44D3-BC51-3C3B90C32655}" dt="2021-09-01T15:27:43.791" v="115" actId="947"/>
        <pc:sldMkLst>
          <pc:docMk/>
          <pc:sldMk cId="2575180365" sldId="333"/>
        </pc:sldMkLst>
        <pc:spChg chg="mod">
          <ac:chgData name="Bettens, Thomas" userId="6ccf6088-e46f-49b2-bbc0-73a1914e0bce" providerId="ADAL" clId="{0B58245E-D472-44D3-BC51-3C3B90C32655}" dt="2021-09-01T15:27:43.791" v="115" actId="947"/>
          <ac:spMkLst>
            <pc:docMk/>
            <pc:sldMk cId="2575180365" sldId="333"/>
            <ac:spMk id="3" creationId="{00000000-0000-0000-0000-000000000000}"/>
          </ac:spMkLst>
        </pc:spChg>
      </pc:sldChg>
      <pc:sldChg chg="mod modShow">
        <pc:chgData name="Bettens, Thomas" userId="6ccf6088-e46f-49b2-bbc0-73a1914e0bce" providerId="ADAL" clId="{0B58245E-D472-44D3-BC51-3C3B90C32655}" dt="2021-09-01T15:13:58.961" v="25" actId="729"/>
        <pc:sldMkLst>
          <pc:docMk/>
          <pc:sldMk cId="291479229" sldId="334"/>
        </pc:sldMkLst>
      </pc:sldChg>
      <pc:sldChg chg="mod modAnim modShow">
        <pc:chgData name="Bettens, Thomas" userId="6ccf6088-e46f-49b2-bbc0-73a1914e0bce" providerId="ADAL" clId="{0B58245E-D472-44D3-BC51-3C3B90C32655}" dt="2021-09-01T16:02:08.030" v="812"/>
        <pc:sldMkLst>
          <pc:docMk/>
          <pc:sldMk cId="3397581704" sldId="335"/>
        </pc:sldMkLst>
      </pc:sldChg>
      <pc:sldChg chg="addSp delSp modSp mod modAnim">
        <pc:chgData name="Bettens, Thomas" userId="6ccf6088-e46f-49b2-bbc0-73a1914e0bce" providerId="ADAL" clId="{0B58245E-D472-44D3-BC51-3C3B90C32655}" dt="2021-09-01T16:20:07.477" v="898" actId="1076"/>
        <pc:sldMkLst>
          <pc:docMk/>
          <pc:sldMk cId="2521841007" sldId="336"/>
        </pc:sldMkLst>
        <pc:spChg chg="mod">
          <ac:chgData name="Bettens, Thomas" userId="6ccf6088-e46f-49b2-bbc0-73a1914e0bce" providerId="ADAL" clId="{0B58245E-D472-44D3-BC51-3C3B90C32655}" dt="2021-09-01T15:29:24.902" v="202" actId="20577"/>
          <ac:spMkLst>
            <pc:docMk/>
            <pc:sldMk cId="2521841007" sldId="336"/>
            <ac:spMk id="3" creationId="{00000000-0000-0000-0000-000000000000}"/>
          </ac:spMkLst>
        </pc:spChg>
        <pc:spChg chg="add del mod">
          <ac:chgData name="Bettens, Thomas" userId="6ccf6088-e46f-49b2-bbc0-73a1914e0bce" providerId="ADAL" clId="{0B58245E-D472-44D3-BC51-3C3B90C32655}" dt="2021-09-01T15:22:29.230" v="44" actId="478"/>
          <ac:spMkLst>
            <pc:docMk/>
            <pc:sldMk cId="2521841007" sldId="336"/>
            <ac:spMk id="10" creationId="{55122623-AF6D-4C70-B2F6-C03999DA0215}"/>
          </ac:spMkLst>
        </pc:spChg>
        <pc:spChg chg="add mod">
          <ac:chgData name="Bettens, Thomas" userId="6ccf6088-e46f-49b2-bbc0-73a1914e0bce" providerId="ADAL" clId="{0B58245E-D472-44D3-BC51-3C3B90C32655}" dt="2021-09-01T16:20:02.564" v="897" actId="164"/>
          <ac:spMkLst>
            <pc:docMk/>
            <pc:sldMk cId="2521841007" sldId="336"/>
            <ac:spMk id="15" creationId="{D3E0D405-459E-4E57-A85F-C30EC0F6E415}"/>
          </ac:spMkLst>
        </pc:spChg>
        <pc:spChg chg="add mod">
          <ac:chgData name="Bettens, Thomas" userId="6ccf6088-e46f-49b2-bbc0-73a1914e0bce" providerId="ADAL" clId="{0B58245E-D472-44D3-BC51-3C3B90C32655}" dt="2021-09-01T16:20:02.564" v="897" actId="164"/>
          <ac:spMkLst>
            <pc:docMk/>
            <pc:sldMk cId="2521841007" sldId="336"/>
            <ac:spMk id="16" creationId="{5D655A58-7045-429B-B49A-BBC4993B066B}"/>
          </ac:spMkLst>
        </pc:spChg>
        <pc:spChg chg="add del mod">
          <ac:chgData name="Bettens, Thomas" userId="6ccf6088-e46f-49b2-bbc0-73a1914e0bce" providerId="ADAL" clId="{0B58245E-D472-44D3-BC51-3C3B90C32655}" dt="2021-09-01T15:29:27.813" v="204"/>
          <ac:spMkLst>
            <pc:docMk/>
            <pc:sldMk cId="2521841007" sldId="336"/>
            <ac:spMk id="17" creationId="{AA063290-2491-4814-A954-39C062CC9C5B}"/>
          </ac:spMkLst>
        </pc:spChg>
        <pc:spChg chg="add mod">
          <ac:chgData name="Bettens, Thomas" userId="6ccf6088-e46f-49b2-bbc0-73a1914e0bce" providerId="ADAL" clId="{0B58245E-D472-44D3-BC51-3C3B90C32655}" dt="2021-09-01T15:29:36.364" v="209" actId="122"/>
          <ac:spMkLst>
            <pc:docMk/>
            <pc:sldMk cId="2521841007" sldId="336"/>
            <ac:spMk id="18" creationId="{97D992E6-DF16-4AB6-BCCA-3DB533A42B03}"/>
          </ac:spMkLst>
        </pc:spChg>
        <pc:grpChg chg="add del mod">
          <ac:chgData name="Bettens, Thomas" userId="6ccf6088-e46f-49b2-bbc0-73a1914e0bce" providerId="ADAL" clId="{0B58245E-D472-44D3-BC51-3C3B90C32655}" dt="2021-09-01T16:19:56.214" v="896" actId="165"/>
          <ac:grpSpMkLst>
            <pc:docMk/>
            <pc:sldMk cId="2521841007" sldId="336"/>
            <ac:grpSpMk id="14" creationId="{5568E3D5-4B2E-4A8A-A95C-D8E6307F70B8}"/>
          </ac:grpSpMkLst>
        </pc:grpChg>
        <pc:grpChg chg="add mod">
          <ac:chgData name="Bettens, Thomas" userId="6ccf6088-e46f-49b2-bbc0-73a1914e0bce" providerId="ADAL" clId="{0B58245E-D472-44D3-BC51-3C3B90C32655}" dt="2021-09-01T16:20:07.477" v="898" actId="1076"/>
          <ac:grpSpMkLst>
            <pc:docMk/>
            <pc:sldMk cId="2521841007" sldId="336"/>
            <ac:grpSpMk id="19" creationId="{75526A41-2508-4876-A5CF-2706B90C8B34}"/>
          </ac:grpSpMkLst>
        </pc:grpChg>
        <pc:picChg chg="add mod topLvl modCrop">
          <ac:chgData name="Bettens, Thomas" userId="6ccf6088-e46f-49b2-bbc0-73a1914e0bce" providerId="ADAL" clId="{0B58245E-D472-44D3-BC51-3C3B90C32655}" dt="2021-09-01T16:20:02.564" v="897" actId="164"/>
          <ac:picMkLst>
            <pc:docMk/>
            <pc:sldMk cId="2521841007" sldId="336"/>
            <ac:picMk id="12" creationId="{EB7DE05F-59A6-41B9-AA17-BA99C85702FA}"/>
          </ac:picMkLst>
        </pc:picChg>
        <pc:cxnChg chg="add mod ord topLvl">
          <ac:chgData name="Bettens, Thomas" userId="6ccf6088-e46f-49b2-bbc0-73a1914e0bce" providerId="ADAL" clId="{0B58245E-D472-44D3-BC51-3C3B90C32655}" dt="2021-09-01T16:20:02.564" v="897" actId="164"/>
          <ac:cxnSpMkLst>
            <pc:docMk/>
            <pc:sldMk cId="2521841007" sldId="336"/>
            <ac:cxnSpMk id="9" creationId="{E3721695-68CB-4AD1-B958-85C041B50BAB}"/>
          </ac:cxnSpMkLst>
        </pc:cxnChg>
      </pc:sldChg>
      <pc:sldChg chg="modSp mod">
        <pc:chgData name="Bettens, Thomas" userId="6ccf6088-e46f-49b2-bbc0-73a1914e0bce" providerId="ADAL" clId="{0B58245E-D472-44D3-BC51-3C3B90C32655}" dt="2021-09-01T15:24:28.546" v="76" actId="20577"/>
        <pc:sldMkLst>
          <pc:docMk/>
          <pc:sldMk cId="3509388398" sldId="337"/>
        </pc:sldMkLst>
        <pc:spChg chg="mod">
          <ac:chgData name="Bettens, Thomas" userId="6ccf6088-e46f-49b2-bbc0-73a1914e0bce" providerId="ADAL" clId="{0B58245E-D472-44D3-BC51-3C3B90C32655}" dt="2021-09-01T15:24:28.546" v="76" actId="20577"/>
          <ac:spMkLst>
            <pc:docMk/>
            <pc:sldMk cId="3509388398" sldId="337"/>
            <ac:spMk id="3" creationId="{00000000-0000-0000-0000-000000000000}"/>
          </ac:spMkLst>
        </pc:spChg>
      </pc:sldChg>
      <pc:sldChg chg="addSp modSp mod ord modAnim">
        <pc:chgData name="Bettens, Thomas" userId="6ccf6088-e46f-49b2-bbc0-73a1914e0bce" providerId="ADAL" clId="{0B58245E-D472-44D3-BC51-3C3B90C32655}" dt="2021-09-01T16:09:05.334" v="849" actId="6549"/>
        <pc:sldMkLst>
          <pc:docMk/>
          <pc:sldMk cId="1482095024" sldId="338"/>
        </pc:sldMkLst>
        <pc:spChg chg="mod">
          <ac:chgData name="Bettens, Thomas" userId="6ccf6088-e46f-49b2-bbc0-73a1914e0bce" providerId="ADAL" clId="{0B58245E-D472-44D3-BC51-3C3B90C32655}" dt="2021-09-01T16:09:05.334" v="849" actId="6549"/>
          <ac:spMkLst>
            <pc:docMk/>
            <pc:sldMk cId="1482095024" sldId="338"/>
            <ac:spMk id="2" creationId="{00000000-0000-0000-0000-000000000000}"/>
          </ac:spMkLst>
        </pc:spChg>
        <pc:spChg chg="mod">
          <ac:chgData name="Bettens, Thomas" userId="6ccf6088-e46f-49b2-bbc0-73a1914e0bce" providerId="ADAL" clId="{0B58245E-D472-44D3-BC51-3C3B90C32655}" dt="2021-09-01T16:09:00.870" v="848" actId="20577"/>
          <ac:spMkLst>
            <pc:docMk/>
            <pc:sldMk cId="1482095024" sldId="338"/>
            <ac:spMk id="3" creationId="{00000000-0000-0000-0000-000000000000}"/>
          </ac:spMkLst>
        </pc:spChg>
        <pc:spChg chg="add mod">
          <ac:chgData name="Bettens, Thomas" userId="6ccf6088-e46f-49b2-bbc0-73a1914e0bce" providerId="ADAL" clId="{0B58245E-D472-44D3-BC51-3C3B90C32655}" dt="2021-09-01T15:34:45.927" v="325"/>
          <ac:spMkLst>
            <pc:docMk/>
            <pc:sldMk cId="1482095024" sldId="338"/>
            <ac:spMk id="8" creationId="{01D42937-0D27-4454-97E6-30D79BCCEC3A}"/>
          </ac:spMkLst>
        </pc:spChg>
      </pc:sldChg>
      <pc:sldChg chg="modSp mod modAnim">
        <pc:chgData name="Bettens, Thomas" userId="6ccf6088-e46f-49b2-bbc0-73a1914e0bce" providerId="ADAL" clId="{0B58245E-D472-44D3-BC51-3C3B90C32655}" dt="2021-09-01T16:10:00.854" v="862" actId="20577"/>
        <pc:sldMkLst>
          <pc:docMk/>
          <pc:sldMk cId="2679025561" sldId="339"/>
        </pc:sldMkLst>
        <pc:spChg chg="mod">
          <ac:chgData name="Bettens, Thomas" userId="6ccf6088-e46f-49b2-bbc0-73a1914e0bce" providerId="ADAL" clId="{0B58245E-D472-44D3-BC51-3C3B90C32655}" dt="2021-09-01T16:09:26.208" v="850" actId="6549"/>
          <ac:spMkLst>
            <pc:docMk/>
            <pc:sldMk cId="2679025561" sldId="339"/>
            <ac:spMk id="2" creationId="{00000000-0000-0000-0000-000000000000}"/>
          </ac:spMkLst>
        </pc:spChg>
        <pc:spChg chg="mod">
          <ac:chgData name="Bettens, Thomas" userId="6ccf6088-e46f-49b2-bbc0-73a1914e0bce" providerId="ADAL" clId="{0B58245E-D472-44D3-BC51-3C3B90C32655}" dt="2021-09-01T16:10:00.854" v="862" actId="20577"/>
          <ac:spMkLst>
            <pc:docMk/>
            <pc:sldMk cId="2679025561" sldId="339"/>
            <ac:spMk id="3" creationId="{00000000-0000-0000-0000-000000000000}"/>
          </ac:spMkLst>
        </pc:spChg>
      </pc:sldChg>
      <pc:sldChg chg="modSp mod modAnim">
        <pc:chgData name="Bettens, Thomas" userId="6ccf6088-e46f-49b2-bbc0-73a1914e0bce" providerId="ADAL" clId="{0B58245E-D472-44D3-BC51-3C3B90C32655}" dt="2021-09-01T16:10:15.158" v="863" actId="6549"/>
        <pc:sldMkLst>
          <pc:docMk/>
          <pc:sldMk cId="3289991126" sldId="340"/>
        </pc:sldMkLst>
        <pc:spChg chg="mod">
          <ac:chgData name="Bettens, Thomas" userId="6ccf6088-e46f-49b2-bbc0-73a1914e0bce" providerId="ADAL" clId="{0B58245E-D472-44D3-BC51-3C3B90C32655}" dt="2021-09-01T16:10:15.158" v="863" actId="6549"/>
          <ac:spMkLst>
            <pc:docMk/>
            <pc:sldMk cId="3289991126" sldId="340"/>
            <ac:spMk id="2" creationId="{00000000-0000-0000-0000-000000000000}"/>
          </ac:spMkLst>
        </pc:spChg>
        <pc:spChg chg="mod">
          <ac:chgData name="Bettens, Thomas" userId="6ccf6088-e46f-49b2-bbc0-73a1914e0bce" providerId="ADAL" clId="{0B58245E-D472-44D3-BC51-3C3B90C32655}" dt="2021-09-01T15:36:22.434" v="342" actId="1076"/>
          <ac:spMkLst>
            <pc:docMk/>
            <pc:sldMk cId="3289991126" sldId="340"/>
            <ac:spMk id="3" creationId="{00000000-0000-0000-0000-000000000000}"/>
          </ac:spMkLst>
        </pc:spChg>
      </pc:sldChg>
      <pc:sldChg chg="modSp mod ord">
        <pc:chgData name="Bettens, Thomas" userId="6ccf6088-e46f-49b2-bbc0-73a1914e0bce" providerId="ADAL" clId="{0B58245E-D472-44D3-BC51-3C3B90C32655}" dt="2021-09-01T15:27:05.269" v="113" actId="14100"/>
        <pc:sldMkLst>
          <pc:docMk/>
          <pc:sldMk cId="3392386449" sldId="343"/>
        </pc:sldMkLst>
        <pc:spChg chg="mod">
          <ac:chgData name="Bettens, Thomas" userId="6ccf6088-e46f-49b2-bbc0-73a1914e0bce" providerId="ADAL" clId="{0B58245E-D472-44D3-BC51-3C3B90C32655}" dt="2021-09-01T15:26:49.436" v="112" actId="20577"/>
          <ac:spMkLst>
            <pc:docMk/>
            <pc:sldMk cId="3392386449" sldId="343"/>
            <ac:spMk id="3" creationId="{00000000-0000-0000-0000-000000000000}"/>
          </ac:spMkLst>
        </pc:spChg>
        <pc:picChg chg="mod">
          <ac:chgData name="Bettens, Thomas" userId="6ccf6088-e46f-49b2-bbc0-73a1914e0bce" providerId="ADAL" clId="{0B58245E-D472-44D3-BC51-3C3B90C32655}" dt="2021-09-01T15:27:05.269" v="113" actId="14100"/>
          <ac:picMkLst>
            <pc:docMk/>
            <pc:sldMk cId="3392386449" sldId="343"/>
            <ac:picMk id="19" creationId="{731F2044-F3EA-43D5-A229-B4D602478BD1}"/>
          </ac:picMkLst>
        </pc:picChg>
      </pc:sldChg>
      <pc:sldChg chg="ord">
        <pc:chgData name="Bettens, Thomas" userId="6ccf6088-e46f-49b2-bbc0-73a1914e0bce" providerId="ADAL" clId="{0B58245E-D472-44D3-BC51-3C3B90C32655}" dt="2021-09-01T16:03:40.583" v="819"/>
        <pc:sldMkLst>
          <pc:docMk/>
          <pc:sldMk cId="2355735296" sldId="345"/>
        </pc:sldMkLst>
      </pc:sldChg>
      <pc:sldChg chg="ord">
        <pc:chgData name="Bettens, Thomas" userId="6ccf6088-e46f-49b2-bbc0-73a1914e0bce" providerId="ADAL" clId="{0B58245E-D472-44D3-BC51-3C3B90C32655}" dt="2021-09-01T16:04:38.248" v="821"/>
        <pc:sldMkLst>
          <pc:docMk/>
          <pc:sldMk cId="4029082774" sldId="346"/>
        </pc:sldMkLst>
      </pc:sldChg>
      <pc:sldChg chg="modSp mod">
        <pc:chgData name="Bettens, Thomas" userId="6ccf6088-e46f-49b2-bbc0-73a1914e0bce" providerId="ADAL" clId="{0B58245E-D472-44D3-BC51-3C3B90C32655}" dt="2021-09-01T15:39:58.946" v="376" actId="1076"/>
        <pc:sldMkLst>
          <pc:docMk/>
          <pc:sldMk cId="1330838754" sldId="347"/>
        </pc:sldMkLst>
        <pc:spChg chg="mod">
          <ac:chgData name="Bettens, Thomas" userId="6ccf6088-e46f-49b2-bbc0-73a1914e0bce" providerId="ADAL" clId="{0B58245E-D472-44D3-BC51-3C3B90C32655}" dt="2021-09-01T15:39:58.946" v="376" actId="1076"/>
          <ac:spMkLst>
            <pc:docMk/>
            <pc:sldMk cId="1330838754" sldId="347"/>
            <ac:spMk id="2" creationId="{709A1DDD-5D21-48A7-B45A-15E9CFD31964}"/>
          </ac:spMkLst>
        </pc:spChg>
        <pc:spChg chg="mod">
          <ac:chgData name="Bettens, Thomas" userId="6ccf6088-e46f-49b2-bbc0-73a1914e0bce" providerId="ADAL" clId="{0B58245E-D472-44D3-BC51-3C3B90C32655}" dt="2021-09-01T15:39:52.189" v="375" actId="1076"/>
          <ac:spMkLst>
            <pc:docMk/>
            <pc:sldMk cId="1330838754" sldId="347"/>
            <ac:spMk id="8" creationId="{0B5F939D-2FB1-4A3F-AC02-7C052F699BB6}"/>
          </ac:spMkLst>
        </pc:spChg>
        <pc:picChg chg="mod">
          <ac:chgData name="Bettens, Thomas" userId="6ccf6088-e46f-49b2-bbc0-73a1914e0bce" providerId="ADAL" clId="{0B58245E-D472-44D3-BC51-3C3B90C32655}" dt="2021-09-01T15:39:52.189" v="375" actId="1076"/>
          <ac:picMkLst>
            <pc:docMk/>
            <pc:sldMk cId="1330838754" sldId="347"/>
            <ac:picMk id="9" creationId="{93D20C33-05BA-453A-B43C-422179CD3DD0}"/>
          </ac:picMkLst>
        </pc:picChg>
      </pc:sldChg>
      <pc:sldChg chg="addSp modSp mod ord">
        <pc:chgData name="Bettens, Thomas" userId="6ccf6088-e46f-49b2-bbc0-73a1914e0bce" providerId="ADAL" clId="{0B58245E-D472-44D3-BC51-3C3B90C32655}" dt="2021-09-01T16:07:54.994" v="828" actId="20578"/>
        <pc:sldMkLst>
          <pc:docMk/>
          <pc:sldMk cId="1498417448" sldId="348"/>
        </pc:sldMkLst>
        <pc:spChg chg="add mod">
          <ac:chgData name="Bettens, Thomas" userId="6ccf6088-e46f-49b2-bbc0-73a1914e0bce" providerId="ADAL" clId="{0B58245E-D472-44D3-BC51-3C3B90C32655}" dt="2021-09-01T15:40:35.276" v="378" actId="1076"/>
          <ac:spMkLst>
            <pc:docMk/>
            <pc:sldMk cId="1498417448" sldId="348"/>
            <ac:spMk id="8" creationId="{808E8867-B2ED-4C86-A885-CD4AEFB9D09F}"/>
          </ac:spMkLst>
        </pc:spChg>
      </pc:sldChg>
      <pc:sldChg chg="addSp delSp modSp new mod">
        <pc:chgData name="Bettens, Thomas" userId="6ccf6088-e46f-49b2-bbc0-73a1914e0bce" providerId="ADAL" clId="{0B58245E-D472-44D3-BC51-3C3B90C32655}" dt="2021-09-01T15:42:42.989" v="382" actId="14100"/>
        <pc:sldMkLst>
          <pc:docMk/>
          <pc:sldMk cId="2253319799" sldId="349"/>
        </pc:sldMkLst>
        <pc:spChg chg="mod">
          <ac:chgData name="Bettens, Thomas" userId="6ccf6088-e46f-49b2-bbc0-73a1914e0bce" providerId="ADAL" clId="{0B58245E-D472-44D3-BC51-3C3B90C32655}" dt="2021-09-01T15:33:42.371" v="309" actId="948"/>
          <ac:spMkLst>
            <pc:docMk/>
            <pc:sldMk cId="2253319799" sldId="349"/>
            <ac:spMk id="2" creationId="{52458E6D-B2FF-4717-83D9-ECD91ABB8562}"/>
          </ac:spMkLst>
        </pc:spChg>
        <pc:spChg chg="mod">
          <ac:chgData name="Bettens, Thomas" userId="6ccf6088-e46f-49b2-bbc0-73a1914e0bce" providerId="ADAL" clId="{0B58245E-D472-44D3-BC51-3C3B90C32655}" dt="2021-09-01T15:32:19.937" v="282" actId="20577"/>
          <ac:spMkLst>
            <pc:docMk/>
            <pc:sldMk cId="2253319799" sldId="349"/>
            <ac:spMk id="6" creationId="{65DC68BF-59C7-4232-95C1-7E782C61E6A4}"/>
          </ac:spMkLst>
        </pc:spChg>
        <pc:picChg chg="add del mod">
          <ac:chgData name="Bettens, Thomas" userId="6ccf6088-e46f-49b2-bbc0-73a1914e0bce" providerId="ADAL" clId="{0B58245E-D472-44D3-BC51-3C3B90C32655}" dt="2021-09-01T15:42:30.118" v="380"/>
          <ac:picMkLst>
            <pc:docMk/>
            <pc:sldMk cId="2253319799" sldId="349"/>
            <ac:picMk id="7" creationId="{4FC067C4-8094-45B7-8C78-189C66AA73FE}"/>
          </ac:picMkLst>
        </pc:picChg>
        <pc:picChg chg="add mod">
          <ac:chgData name="Bettens, Thomas" userId="6ccf6088-e46f-49b2-bbc0-73a1914e0bce" providerId="ADAL" clId="{0B58245E-D472-44D3-BC51-3C3B90C32655}" dt="2021-09-01T15:42:42.989" v="382" actId="14100"/>
          <ac:picMkLst>
            <pc:docMk/>
            <pc:sldMk cId="2253319799" sldId="349"/>
            <ac:picMk id="8" creationId="{2F874646-0E22-4E01-B46E-C4ACF9A8BEE4}"/>
          </ac:picMkLst>
        </pc:picChg>
      </pc:sldChg>
      <pc:sldChg chg="addSp delSp modSp new del mod modClrScheme chgLayout">
        <pc:chgData name="Bettens, Thomas" userId="6ccf6088-e46f-49b2-bbc0-73a1914e0bce" providerId="ADAL" clId="{0B58245E-D472-44D3-BC51-3C3B90C32655}" dt="2021-09-01T15:31:29.574" v="256" actId="47"/>
        <pc:sldMkLst>
          <pc:docMk/>
          <pc:sldMk cId="3635843289" sldId="349"/>
        </pc:sldMkLst>
        <pc:spChg chg="del mod ord">
          <ac:chgData name="Bettens, Thomas" userId="6ccf6088-e46f-49b2-bbc0-73a1914e0bce" providerId="ADAL" clId="{0B58245E-D472-44D3-BC51-3C3B90C32655}" dt="2021-09-01T15:29:59.047" v="211" actId="700"/>
          <ac:spMkLst>
            <pc:docMk/>
            <pc:sldMk cId="3635843289" sldId="349"/>
            <ac:spMk id="2" creationId="{C79BCD0F-DF56-448D-A0E4-8339E425A338}"/>
          </ac:spMkLst>
        </pc:spChg>
        <pc:spChg chg="mod ord">
          <ac:chgData name="Bettens, Thomas" userId="6ccf6088-e46f-49b2-bbc0-73a1914e0bce" providerId="ADAL" clId="{0B58245E-D472-44D3-BC51-3C3B90C32655}" dt="2021-09-01T15:30:29.675" v="214" actId="700"/>
          <ac:spMkLst>
            <pc:docMk/>
            <pc:sldMk cId="3635843289" sldId="349"/>
            <ac:spMk id="3" creationId="{F0527599-3598-4D7D-90C8-E043A35E5038}"/>
          </ac:spMkLst>
        </pc:spChg>
        <pc:spChg chg="mod ord">
          <ac:chgData name="Bettens, Thomas" userId="6ccf6088-e46f-49b2-bbc0-73a1914e0bce" providerId="ADAL" clId="{0B58245E-D472-44D3-BC51-3C3B90C32655}" dt="2021-09-01T15:30:29.675" v="214" actId="700"/>
          <ac:spMkLst>
            <pc:docMk/>
            <pc:sldMk cId="3635843289" sldId="349"/>
            <ac:spMk id="4" creationId="{B9499CA4-E58C-47D8-A726-3558CF785060}"/>
          </ac:spMkLst>
        </pc:spChg>
        <pc:spChg chg="mod ord">
          <ac:chgData name="Bettens, Thomas" userId="6ccf6088-e46f-49b2-bbc0-73a1914e0bce" providerId="ADAL" clId="{0B58245E-D472-44D3-BC51-3C3B90C32655}" dt="2021-09-01T15:30:29.675" v="214" actId="700"/>
          <ac:spMkLst>
            <pc:docMk/>
            <pc:sldMk cId="3635843289" sldId="349"/>
            <ac:spMk id="5" creationId="{7C655BEE-ED97-4131-A151-68004661F911}"/>
          </ac:spMkLst>
        </pc:spChg>
        <pc:spChg chg="del mod ord">
          <ac:chgData name="Bettens, Thomas" userId="6ccf6088-e46f-49b2-bbc0-73a1914e0bce" providerId="ADAL" clId="{0B58245E-D472-44D3-BC51-3C3B90C32655}" dt="2021-09-01T15:29:59.047" v="211" actId="700"/>
          <ac:spMkLst>
            <pc:docMk/>
            <pc:sldMk cId="3635843289" sldId="349"/>
            <ac:spMk id="6" creationId="{A7F3F148-52DE-4295-883E-EE8B925CF78B}"/>
          </ac:spMkLst>
        </pc:spChg>
        <pc:spChg chg="add del mod ord">
          <ac:chgData name="Bettens, Thomas" userId="6ccf6088-e46f-49b2-bbc0-73a1914e0bce" providerId="ADAL" clId="{0B58245E-D472-44D3-BC51-3C3B90C32655}" dt="2021-09-01T15:30:29.675" v="214" actId="700"/>
          <ac:spMkLst>
            <pc:docMk/>
            <pc:sldMk cId="3635843289" sldId="349"/>
            <ac:spMk id="7" creationId="{72B3400A-98FE-49FF-9C09-E12BC45146B0}"/>
          </ac:spMkLst>
        </pc:spChg>
        <pc:spChg chg="add mod ord">
          <ac:chgData name="Bettens, Thomas" userId="6ccf6088-e46f-49b2-bbc0-73a1914e0bce" providerId="ADAL" clId="{0B58245E-D472-44D3-BC51-3C3B90C32655}" dt="2021-09-01T15:31:12.591" v="255" actId="27636"/>
          <ac:spMkLst>
            <pc:docMk/>
            <pc:sldMk cId="3635843289" sldId="349"/>
            <ac:spMk id="8" creationId="{679391A6-D9AB-4B49-A782-BEF8D87819CA}"/>
          </ac:spMkLst>
        </pc:spChg>
        <pc:spChg chg="add mod ord">
          <ac:chgData name="Bettens, Thomas" userId="6ccf6088-e46f-49b2-bbc0-73a1914e0bce" providerId="ADAL" clId="{0B58245E-D472-44D3-BC51-3C3B90C32655}" dt="2021-09-01T15:31:07.532" v="247" actId="403"/>
          <ac:spMkLst>
            <pc:docMk/>
            <pc:sldMk cId="3635843289" sldId="349"/>
            <ac:spMk id="9" creationId="{B412CEEA-2281-4982-ABF7-F3888A798864}"/>
          </ac:spMkLst>
        </pc:spChg>
      </pc:sldChg>
      <pc:sldChg chg="addSp modSp add mod ord">
        <pc:chgData name="Bettens, Thomas" userId="6ccf6088-e46f-49b2-bbc0-73a1914e0bce" providerId="ADAL" clId="{0B58245E-D472-44D3-BC51-3C3B90C32655}" dt="2021-09-01T16:22:10.546" v="905" actId="1076"/>
        <pc:sldMkLst>
          <pc:docMk/>
          <pc:sldMk cId="3550114491" sldId="350"/>
        </pc:sldMkLst>
        <pc:spChg chg="mod">
          <ac:chgData name="Bettens, Thomas" userId="6ccf6088-e46f-49b2-bbc0-73a1914e0bce" providerId="ADAL" clId="{0B58245E-D472-44D3-BC51-3C3B90C32655}" dt="2021-09-01T15:34:05.029" v="311" actId="207"/>
          <ac:spMkLst>
            <pc:docMk/>
            <pc:sldMk cId="3550114491" sldId="350"/>
            <ac:spMk id="2" creationId="{52458E6D-B2FF-4717-83D9-ECD91ABB8562}"/>
          </ac:spMkLst>
        </pc:spChg>
        <pc:spChg chg="add mod">
          <ac:chgData name="Bettens, Thomas" userId="6ccf6088-e46f-49b2-bbc0-73a1914e0bce" providerId="ADAL" clId="{0B58245E-D472-44D3-BC51-3C3B90C32655}" dt="2021-09-01T16:22:10.546" v="905" actId="1076"/>
          <ac:spMkLst>
            <pc:docMk/>
            <pc:sldMk cId="3550114491" sldId="350"/>
            <ac:spMk id="8" creationId="{21AABC95-23A2-4F81-BD75-DA8EBA610857}"/>
          </ac:spMkLst>
        </pc:spChg>
        <pc:picChg chg="add mod">
          <ac:chgData name="Bettens, Thomas" userId="6ccf6088-e46f-49b2-bbc0-73a1914e0bce" providerId="ADAL" clId="{0B58245E-D472-44D3-BC51-3C3B90C32655}" dt="2021-09-01T15:42:52.375" v="383"/>
          <ac:picMkLst>
            <pc:docMk/>
            <pc:sldMk cId="3550114491" sldId="350"/>
            <ac:picMk id="7" creationId="{4DDB036F-92C5-45A0-9B1B-4A43F896A246}"/>
          </ac:picMkLst>
        </pc:picChg>
      </pc:sldChg>
      <pc:sldChg chg="addSp modSp add mod">
        <pc:chgData name="Bettens, Thomas" userId="6ccf6088-e46f-49b2-bbc0-73a1914e0bce" providerId="ADAL" clId="{0B58245E-D472-44D3-BC51-3C3B90C32655}" dt="2021-09-01T16:22:31.222" v="908" actId="14100"/>
        <pc:sldMkLst>
          <pc:docMk/>
          <pc:sldMk cId="3688041754" sldId="351"/>
        </pc:sldMkLst>
        <pc:spChg chg="mod">
          <ac:chgData name="Bettens, Thomas" userId="6ccf6088-e46f-49b2-bbc0-73a1914e0bce" providerId="ADAL" clId="{0B58245E-D472-44D3-BC51-3C3B90C32655}" dt="2021-09-01T15:38:54.395" v="362" actId="20577"/>
          <ac:spMkLst>
            <pc:docMk/>
            <pc:sldMk cId="3688041754" sldId="351"/>
            <ac:spMk id="2" creationId="{52458E6D-B2FF-4717-83D9-ECD91ABB8562}"/>
          </ac:spMkLst>
        </pc:spChg>
        <pc:spChg chg="add mod">
          <ac:chgData name="Bettens, Thomas" userId="6ccf6088-e46f-49b2-bbc0-73a1914e0bce" providerId="ADAL" clId="{0B58245E-D472-44D3-BC51-3C3B90C32655}" dt="2021-09-01T16:22:31.222" v="908" actId="14100"/>
          <ac:spMkLst>
            <pc:docMk/>
            <pc:sldMk cId="3688041754" sldId="351"/>
            <ac:spMk id="8" creationId="{725C7E92-4DCA-44ED-8124-2B43D7D6500A}"/>
          </ac:spMkLst>
        </pc:spChg>
        <pc:picChg chg="add mod">
          <ac:chgData name="Bettens, Thomas" userId="6ccf6088-e46f-49b2-bbc0-73a1914e0bce" providerId="ADAL" clId="{0B58245E-D472-44D3-BC51-3C3B90C32655}" dt="2021-09-01T15:43:33.218" v="385"/>
          <ac:picMkLst>
            <pc:docMk/>
            <pc:sldMk cId="3688041754" sldId="351"/>
            <ac:picMk id="7" creationId="{8568C38F-25F9-4029-B206-BE0BD761FB20}"/>
          </ac:picMkLst>
        </pc:picChg>
      </pc:sldChg>
      <pc:sldChg chg="addSp modSp add mod ord">
        <pc:chgData name="Bettens, Thomas" userId="6ccf6088-e46f-49b2-bbc0-73a1914e0bce" providerId="ADAL" clId="{0B58245E-D472-44D3-BC51-3C3B90C32655}" dt="2021-09-01T16:21:44.143" v="903" actId="1076"/>
        <pc:sldMkLst>
          <pc:docMk/>
          <pc:sldMk cId="2422286667" sldId="352"/>
        </pc:sldMkLst>
        <pc:spChg chg="mod">
          <ac:chgData name="Bettens, Thomas" userId="6ccf6088-e46f-49b2-bbc0-73a1914e0bce" providerId="ADAL" clId="{0B58245E-D472-44D3-BC51-3C3B90C32655}" dt="2021-09-01T15:37:35.045" v="352" actId="207"/>
          <ac:spMkLst>
            <pc:docMk/>
            <pc:sldMk cId="2422286667" sldId="352"/>
            <ac:spMk id="2" creationId="{52458E6D-B2FF-4717-83D9-ECD91ABB8562}"/>
          </ac:spMkLst>
        </pc:spChg>
        <pc:spChg chg="add mod">
          <ac:chgData name="Bettens, Thomas" userId="6ccf6088-e46f-49b2-bbc0-73a1914e0bce" providerId="ADAL" clId="{0B58245E-D472-44D3-BC51-3C3B90C32655}" dt="2021-09-01T16:21:44.143" v="903" actId="1076"/>
          <ac:spMkLst>
            <pc:docMk/>
            <pc:sldMk cId="2422286667" sldId="352"/>
            <ac:spMk id="8" creationId="{D2B8B0BE-8016-4A7D-BA5F-98183A756D83}"/>
          </ac:spMkLst>
        </pc:spChg>
        <pc:picChg chg="add mod">
          <ac:chgData name="Bettens, Thomas" userId="6ccf6088-e46f-49b2-bbc0-73a1914e0bce" providerId="ADAL" clId="{0B58245E-D472-44D3-BC51-3C3B90C32655}" dt="2021-09-01T15:42:55.430" v="384"/>
          <ac:picMkLst>
            <pc:docMk/>
            <pc:sldMk cId="2422286667" sldId="352"/>
            <ac:picMk id="7" creationId="{C9F05BF7-A111-4F06-B7E2-932B054DF5EE}"/>
          </ac:picMkLst>
        </pc:picChg>
      </pc:sldChg>
      <pc:sldChg chg="addSp delSp modSp new mod ord">
        <pc:chgData name="Bettens, Thomas" userId="6ccf6088-e46f-49b2-bbc0-73a1914e0bce" providerId="ADAL" clId="{0B58245E-D472-44D3-BC51-3C3B90C32655}" dt="2021-09-01T16:11:37.213" v="865"/>
        <pc:sldMkLst>
          <pc:docMk/>
          <pc:sldMk cId="1812600628" sldId="353"/>
        </pc:sldMkLst>
        <pc:spChg chg="mod">
          <ac:chgData name="Bettens, Thomas" userId="6ccf6088-e46f-49b2-bbc0-73a1914e0bce" providerId="ADAL" clId="{0B58245E-D472-44D3-BC51-3C3B90C32655}" dt="2021-09-01T15:58:27.041" v="754" actId="108"/>
          <ac:spMkLst>
            <pc:docMk/>
            <pc:sldMk cId="1812600628" sldId="353"/>
            <ac:spMk id="2" creationId="{1B8406CF-E1AA-4D73-A582-EB658F4B1FF8}"/>
          </ac:spMkLst>
        </pc:spChg>
        <pc:spChg chg="mod">
          <ac:chgData name="Bettens, Thomas" userId="6ccf6088-e46f-49b2-bbc0-73a1914e0bce" providerId="ADAL" clId="{0B58245E-D472-44D3-BC51-3C3B90C32655}" dt="2021-09-01T15:52:41.561" v="574" actId="313"/>
          <ac:spMkLst>
            <pc:docMk/>
            <pc:sldMk cId="1812600628" sldId="353"/>
            <ac:spMk id="6" creationId="{A46B2E6C-DA55-4D5F-9E75-01420F03EEFB}"/>
          </ac:spMkLst>
        </pc:spChg>
        <pc:spChg chg="add del">
          <ac:chgData name="Bettens, Thomas" userId="6ccf6088-e46f-49b2-bbc0-73a1914e0bce" providerId="ADAL" clId="{0B58245E-D472-44D3-BC51-3C3B90C32655}" dt="2021-09-01T15:49:36.951" v="556" actId="22"/>
          <ac:spMkLst>
            <pc:docMk/>
            <pc:sldMk cId="1812600628" sldId="353"/>
            <ac:spMk id="8" creationId="{824516DF-7C7E-48FC-8AD6-0D9016EEA22C}"/>
          </ac:spMkLst>
        </pc:spChg>
        <pc:spChg chg="add mod">
          <ac:chgData name="Bettens, Thomas" userId="6ccf6088-e46f-49b2-bbc0-73a1914e0bce" providerId="ADAL" clId="{0B58245E-D472-44D3-BC51-3C3B90C32655}" dt="2021-09-01T15:58:48.526" v="755"/>
          <ac:spMkLst>
            <pc:docMk/>
            <pc:sldMk cId="1812600628" sldId="353"/>
            <ac:spMk id="9" creationId="{56868884-21E5-4BC8-ACE9-5A00A705E039}"/>
          </ac:spMkLst>
        </pc:spChg>
        <pc:spChg chg="add mod">
          <ac:chgData name="Bettens, Thomas" userId="6ccf6088-e46f-49b2-bbc0-73a1914e0bce" providerId="ADAL" clId="{0B58245E-D472-44D3-BC51-3C3B90C32655}" dt="2021-09-01T15:59:29.301" v="808" actId="313"/>
          <ac:spMkLst>
            <pc:docMk/>
            <pc:sldMk cId="1812600628" sldId="353"/>
            <ac:spMk id="10" creationId="{C5493124-A1DC-4B64-841C-966A18E7ADB9}"/>
          </ac:spMkLst>
        </pc:spChg>
      </pc:sldChg>
      <pc:sldChg chg="addSp delSp modSp new mod modClrScheme chgLayout">
        <pc:chgData name="Bettens, Thomas" userId="6ccf6088-e46f-49b2-bbc0-73a1914e0bce" providerId="ADAL" clId="{0B58245E-D472-44D3-BC51-3C3B90C32655}" dt="2021-09-01T16:16:51.868" v="886" actId="20577"/>
        <pc:sldMkLst>
          <pc:docMk/>
          <pc:sldMk cId="1162049339" sldId="354"/>
        </pc:sldMkLst>
        <pc:spChg chg="del">
          <ac:chgData name="Bettens, Thomas" userId="6ccf6088-e46f-49b2-bbc0-73a1914e0bce" providerId="ADAL" clId="{0B58245E-D472-44D3-BC51-3C3B90C32655}" dt="2021-09-01T16:15:09.450" v="867" actId="700"/>
          <ac:spMkLst>
            <pc:docMk/>
            <pc:sldMk cId="1162049339" sldId="354"/>
            <ac:spMk id="2" creationId="{35A9DB11-9A1A-41B3-80F0-9AD729B18B21}"/>
          </ac:spMkLst>
        </pc:spChg>
        <pc:spChg chg="mod ord">
          <ac:chgData name="Bettens, Thomas" userId="6ccf6088-e46f-49b2-bbc0-73a1914e0bce" providerId="ADAL" clId="{0B58245E-D472-44D3-BC51-3C3B90C32655}" dt="2021-09-01T16:15:09.450" v="867" actId="700"/>
          <ac:spMkLst>
            <pc:docMk/>
            <pc:sldMk cId="1162049339" sldId="354"/>
            <ac:spMk id="3" creationId="{AD811A52-C4D9-4AA0-9103-3060D31C21C1}"/>
          </ac:spMkLst>
        </pc:spChg>
        <pc:spChg chg="mod ord">
          <ac:chgData name="Bettens, Thomas" userId="6ccf6088-e46f-49b2-bbc0-73a1914e0bce" providerId="ADAL" clId="{0B58245E-D472-44D3-BC51-3C3B90C32655}" dt="2021-09-01T16:15:09.450" v="867" actId="700"/>
          <ac:spMkLst>
            <pc:docMk/>
            <pc:sldMk cId="1162049339" sldId="354"/>
            <ac:spMk id="4" creationId="{C6C3F2CA-CF9B-405D-B498-6C349FEEF49D}"/>
          </ac:spMkLst>
        </pc:spChg>
        <pc:spChg chg="mod ord">
          <ac:chgData name="Bettens, Thomas" userId="6ccf6088-e46f-49b2-bbc0-73a1914e0bce" providerId="ADAL" clId="{0B58245E-D472-44D3-BC51-3C3B90C32655}" dt="2021-09-01T16:15:09.450" v="867" actId="700"/>
          <ac:spMkLst>
            <pc:docMk/>
            <pc:sldMk cId="1162049339" sldId="354"/>
            <ac:spMk id="5" creationId="{FFA43F31-746E-48BB-A553-E3E5C54EFA59}"/>
          </ac:spMkLst>
        </pc:spChg>
        <pc:spChg chg="del mod ord">
          <ac:chgData name="Bettens, Thomas" userId="6ccf6088-e46f-49b2-bbc0-73a1914e0bce" providerId="ADAL" clId="{0B58245E-D472-44D3-BC51-3C3B90C32655}" dt="2021-09-01T16:15:09.450" v="867" actId="700"/>
          <ac:spMkLst>
            <pc:docMk/>
            <pc:sldMk cId="1162049339" sldId="354"/>
            <ac:spMk id="6" creationId="{57563496-A1C0-4CD6-9D15-8457D350C11E}"/>
          </ac:spMkLst>
        </pc:spChg>
        <pc:spChg chg="add mod ord">
          <ac:chgData name="Bettens, Thomas" userId="6ccf6088-e46f-49b2-bbc0-73a1914e0bce" providerId="ADAL" clId="{0B58245E-D472-44D3-BC51-3C3B90C32655}" dt="2021-09-01T16:16:51.868" v="886" actId="20577"/>
          <ac:spMkLst>
            <pc:docMk/>
            <pc:sldMk cId="1162049339" sldId="354"/>
            <ac:spMk id="7" creationId="{7D471F61-0D44-498B-B372-A4A9F15F9EF1}"/>
          </ac:spMkLst>
        </pc:spChg>
        <pc:picChg chg="add mod">
          <ac:chgData name="Bettens, Thomas" userId="6ccf6088-e46f-49b2-bbc0-73a1914e0bce" providerId="ADAL" clId="{0B58245E-D472-44D3-BC51-3C3B90C32655}" dt="2021-09-01T16:15:59.515" v="874" actId="14100"/>
          <ac:picMkLst>
            <pc:docMk/>
            <pc:sldMk cId="1162049339" sldId="354"/>
            <ac:picMk id="8" creationId="{C69F9293-0EE8-4DAB-9E0A-193654C36BC4}"/>
          </ac:picMkLst>
        </pc:picChg>
      </pc:sldChg>
      <pc:sldChg chg="addSp modSp add mod ord">
        <pc:chgData name="Bettens, Thomas" userId="6ccf6088-e46f-49b2-bbc0-73a1914e0bce" providerId="ADAL" clId="{0B58245E-D472-44D3-BC51-3C3B90C32655}" dt="2021-09-01T16:23:54.255" v="914"/>
        <pc:sldMkLst>
          <pc:docMk/>
          <pc:sldMk cId="4215153530" sldId="355"/>
        </pc:sldMkLst>
        <pc:spChg chg="mod">
          <ac:chgData name="Bettens, Thomas" userId="6ccf6088-e46f-49b2-bbc0-73a1914e0bce" providerId="ADAL" clId="{0B58245E-D472-44D3-BC51-3C3B90C32655}" dt="2021-09-01T16:23:18.200" v="912" actId="207"/>
          <ac:spMkLst>
            <pc:docMk/>
            <pc:sldMk cId="4215153530" sldId="355"/>
            <ac:spMk id="2" creationId="{52458E6D-B2FF-4717-83D9-ECD91ABB8562}"/>
          </ac:spMkLst>
        </pc:spChg>
        <pc:spChg chg="add mod">
          <ac:chgData name="Bettens, Thomas" userId="6ccf6088-e46f-49b2-bbc0-73a1914e0bce" providerId="ADAL" clId="{0B58245E-D472-44D3-BC51-3C3B90C32655}" dt="2021-09-01T16:23:10.529" v="911" actId="1076"/>
          <ac:spMkLst>
            <pc:docMk/>
            <pc:sldMk cId="4215153530" sldId="355"/>
            <ac:spMk id="9" creationId="{5E22AF3D-E009-4E2B-9423-E9753462F42C}"/>
          </ac:spMkLst>
        </pc:spChg>
      </pc:sldChg>
      <pc:sldChg chg="addSp delSp modSp new mod">
        <pc:chgData name="Bettens, Thomas" userId="6ccf6088-e46f-49b2-bbc0-73a1914e0bce" providerId="ADAL" clId="{0B58245E-D472-44D3-BC51-3C3B90C32655}" dt="2021-09-01T16:37:49.078" v="1129" actId="20577"/>
        <pc:sldMkLst>
          <pc:docMk/>
          <pc:sldMk cId="3265319445" sldId="356"/>
        </pc:sldMkLst>
        <pc:spChg chg="add del mod">
          <ac:chgData name="Bettens, Thomas" userId="6ccf6088-e46f-49b2-bbc0-73a1914e0bce" providerId="ADAL" clId="{0B58245E-D472-44D3-BC51-3C3B90C32655}" dt="2021-09-01T16:30:15.861" v="953" actId="12"/>
          <ac:spMkLst>
            <pc:docMk/>
            <pc:sldMk cId="3265319445" sldId="356"/>
            <ac:spMk id="2" creationId="{07D9F702-CDB6-41E0-879D-2439392049E5}"/>
          </ac:spMkLst>
        </pc:spChg>
        <pc:spChg chg="mod">
          <ac:chgData name="Bettens, Thomas" userId="6ccf6088-e46f-49b2-bbc0-73a1914e0bce" providerId="ADAL" clId="{0B58245E-D472-44D3-BC51-3C3B90C32655}" dt="2021-09-01T16:25:22.939" v="947" actId="20577"/>
          <ac:spMkLst>
            <pc:docMk/>
            <pc:sldMk cId="3265319445" sldId="356"/>
            <ac:spMk id="6" creationId="{5C217AB5-CEA3-4580-97A1-5845D8D4CD8B}"/>
          </ac:spMkLst>
        </pc:spChg>
        <pc:spChg chg="add del mod">
          <ac:chgData name="Bettens, Thomas" userId="6ccf6088-e46f-49b2-bbc0-73a1914e0bce" providerId="ADAL" clId="{0B58245E-D472-44D3-BC51-3C3B90C32655}" dt="2021-09-01T16:25:41.349" v="949"/>
          <ac:spMkLst>
            <pc:docMk/>
            <pc:sldMk cId="3265319445" sldId="356"/>
            <ac:spMk id="7" creationId="{91C44A28-916A-4DA5-88B1-306A04E5EDF4}"/>
          </ac:spMkLst>
        </pc:spChg>
        <pc:spChg chg="add mod">
          <ac:chgData name="Bettens, Thomas" userId="6ccf6088-e46f-49b2-bbc0-73a1914e0bce" providerId="ADAL" clId="{0B58245E-D472-44D3-BC51-3C3B90C32655}" dt="2021-09-01T16:25:48.598" v="950"/>
          <ac:spMkLst>
            <pc:docMk/>
            <pc:sldMk cId="3265319445" sldId="356"/>
            <ac:spMk id="8" creationId="{9E201B16-245A-4E58-BB8A-2EB6C4F99CC7}"/>
          </ac:spMkLst>
        </pc:spChg>
        <pc:spChg chg="add mod">
          <ac:chgData name="Bettens, Thomas" userId="6ccf6088-e46f-49b2-bbc0-73a1914e0bce" providerId="ADAL" clId="{0B58245E-D472-44D3-BC51-3C3B90C32655}" dt="2021-09-01T16:37:49.078" v="1129" actId="20577"/>
          <ac:spMkLst>
            <pc:docMk/>
            <pc:sldMk cId="3265319445" sldId="356"/>
            <ac:spMk id="9" creationId="{06DDFB45-B80C-4A09-ADFD-E997F5C18D54}"/>
          </ac:spMkLst>
        </pc:spChg>
      </pc:sldChg>
      <pc:sldChg chg="addSp delSp modSp new mod">
        <pc:chgData name="Bettens, Thomas" userId="6ccf6088-e46f-49b2-bbc0-73a1914e0bce" providerId="ADAL" clId="{0B58245E-D472-44D3-BC51-3C3B90C32655}" dt="2021-09-01T16:37:13.310" v="1106" actId="20577"/>
        <pc:sldMkLst>
          <pc:docMk/>
          <pc:sldMk cId="4011588836" sldId="357"/>
        </pc:sldMkLst>
        <pc:spChg chg="del">
          <ac:chgData name="Bettens, Thomas" userId="6ccf6088-e46f-49b2-bbc0-73a1914e0bce" providerId="ADAL" clId="{0B58245E-D472-44D3-BC51-3C3B90C32655}" dt="2021-09-01T16:31:10.667" v="957" actId="3680"/>
          <ac:spMkLst>
            <pc:docMk/>
            <pc:sldMk cId="4011588836" sldId="357"/>
            <ac:spMk id="2" creationId="{2CE64326-34A1-490E-9AAC-E61ED6E10962}"/>
          </ac:spMkLst>
        </pc:spChg>
        <pc:spChg chg="mod">
          <ac:chgData name="Bettens, Thomas" userId="6ccf6088-e46f-49b2-bbc0-73a1914e0bce" providerId="ADAL" clId="{0B58245E-D472-44D3-BC51-3C3B90C32655}" dt="2021-09-01T16:30:48.060" v="956" actId="27636"/>
          <ac:spMkLst>
            <pc:docMk/>
            <pc:sldMk cId="4011588836" sldId="357"/>
            <ac:spMk id="6" creationId="{A509C8F3-E1CF-4845-9059-8961CAE46645}"/>
          </ac:spMkLst>
        </pc:spChg>
        <pc:spChg chg="add mod">
          <ac:chgData name="Bettens, Thomas" userId="6ccf6088-e46f-49b2-bbc0-73a1914e0bce" providerId="ADAL" clId="{0B58245E-D472-44D3-BC51-3C3B90C32655}" dt="2021-09-01T16:35:43.237" v="1049" actId="1076"/>
          <ac:spMkLst>
            <pc:docMk/>
            <pc:sldMk cId="4011588836" sldId="357"/>
            <ac:spMk id="8" creationId="{A42D33B1-B536-441F-BE38-1DB37451EA74}"/>
          </ac:spMkLst>
        </pc:spChg>
        <pc:graphicFrameChg chg="add mod ord modGraphic">
          <ac:chgData name="Bettens, Thomas" userId="6ccf6088-e46f-49b2-bbc0-73a1914e0bce" providerId="ADAL" clId="{0B58245E-D472-44D3-BC51-3C3B90C32655}" dt="2021-09-01T16:37:13.310" v="1106" actId="20577"/>
          <ac:graphicFrameMkLst>
            <pc:docMk/>
            <pc:sldMk cId="4011588836" sldId="357"/>
            <ac:graphicFrameMk id="7" creationId="{ABEB0777-00AD-4072-BFC4-85B809FBECBA}"/>
          </ac:graphicFrameMkLst>
        </pc:graphicFrameChg>
      </pc:sldChg>
      <pc:sldChg chg="delSp modSp new del mod modClrScheme chgLayout">
        <pc:chgData name="Bettens, Thomas" userId="6ccf6088-e46f-49b2-bbc0-73a1914e0bce" providerId="ADAL" clId="{0B58245E-D472-44D3-BC51-3C3B90C32655}" dt="2021-09-01T16:44:04.486" v="1153" actId="47"/>
        <pc:sldMkLst>
          <pc:docMk/>
          <pc:sldMk cId="3136395516" sldId="358"/>
        </pc:sldMkLst>
        <pc:spChg chg="del">
          <ac:chgData name="Bettens, Thomas" userId="6ccf6088-e46f-49b2-bbc0-73a1914e0bce" providerId="ADAL" clId="{0B58245E-D472-44D3-BC51-3C3B90C32655}" dt="2021-09-01T16:40:37.132" v="1131" actId="700"/>
          <ac:spMkLst>
            <pc:docMk/>
            <pc:sldMk cId="3136395516" sldId="358"/>
            <ac:spMk id="2" creationId="{BA78F790-06BB-4C78-BBB6-89AC393AE00C}"/>
          </ac:spMkLst>
        </pc:spChg>
        <pc:spChg chg="mod ord">
          <ac:chgData name="Bettens, Thomas" userId="6ccf6088-e46f-49b2-bbc0-73a1914e0bce" providerId="ADAL" clId="{0B58245E-D472-44D3-BC51-3C3B90C32655}" dt="2021-09-01T16:40:37.132" v="1131" actId="700"/>
          <ac:spMkLst>
            <pc:docMk/>
            <pc:sldMk cId="3136395516" sldId="358"/>
            <ac:spMk id="3" creationId="{D0CA461C-58F5-4F95-B335-973224E25B74}"/>
          </ac:spMkLst>
        </pc:spChg>
        <pc:spChg chg="mod ord">
          <ac:chgData name="Bettens, Thomas" userId="6ccf6088-e46f-49b2-bbc0-73a1914e0bce" providerId="ADAL" clId="{0B58245E-D472-44D3-BC51-3C3B90C32655}" dt="2021-09-01T16:40:37.132" v="1131" actId="700"/>
          <ac:spMkLst>
            <pc:docMk/>
            <pc:sldMk cId="3136395516" sldId="358"/>
            <ac:spMk id="4" creationId="{5C9BC9BC-C9EB-4616-A9B8-F5816AE77EA2}"/>
          </ac:spMkLst>
        </pc:spChg>
        <pc:spChg chg="mod ord">
          <ac:chgData name="Bettens, Thomas" userId="6ccf6088-e46f-49b2-bbc0-73a1914e0bce" providerId="ADAL" clId="{0B58245E-D472-44D3-BC51-3C3B90C32655}" dt="2021-09-01T16:40:37.132" v="1131" actId="700"/>
          <ac:spMkLst>
            <pc:docMk/>
            <pc:sldMk cId="3136395516" sldId="358"/>
            <ac:spMk id="5" creationId="{2E78169A-36DC-48AE-9532-187805842711}"/>
          </ac:spMkLst>
        </pc:spChg>
        <pc:spChg chg="del">
          <ac:chgData name="Bettens, Thomas" userId="6ccf6088-e46f-49b2-bbc0-73a1914e0bce" providerId="ADAL" clId="{0B58245E-D472-44D3-BC51-3C3B90C32655}" dt="2021-09-01T16:40:37.132" v="1131" actId="700"/>
          <ac:spMkLst>
            <pc:docMk/>
            <pc:sldMk cId="3136395516" sldId="358"/>
            <ac:spMk id="6" creationId="{5283A1E7-2C8C-4EB4-BA8B-9752118B89DD}"/>
          </ac:spMkLst>
        </pc:spChg>
      </pc:sldChg>
      <pc:sldChg chg="addSp modSp new mod">
        <pc:chgData name="Bettens, Thomas" userId="6ccf6088-e46f-49b2-bbc0-73a1914e0bce" providerId="ADAL" clId="{0B58245E-D472-44D3-BC51-3C3B90C32655}" dt="2021-09-01T16:44:50.088" v="1156" actId="1076"/>
        <pc:sldMkLst>
          <pc:docMk/>
          <pc:sldMk cId="1171948346" sldId="359"/>
        </pc:sldMkLst>
        <pc:graphicFrameChg chg="add mod modGraphic">
          <ac:chgData name="Bettens, Thomas" userId="6ccf6088-e46f-49b2-bbc0-73a1914e0bce" providerId="ADAL" clId="{0B58245E-D472-44D3-BC51-3C3B90C32655}" dt="2021-09-01T16:44:50.088" v="1156" actId="1076"/>
          <ac:graphicFrameMkLst>
            <pc:docMk/>
            <pc:sldMk cId="1171948346" sldId="359"/>
            <ac:graphicFrameMk id="6" creationId="{7399AA83-835E-4F4C-9F58-F2F952AAE403}"/>
          </ac:graphicFrameMkLst>
        </pc:graphicFrameChg>
      </pc:sldChg>
    </pc:docChg>
  </pc:docChgLst>
  <pc:docChgLst>
    <pc:chgData name="Bettens, Thomas" userId="6ccf6088-e46f-49b2-bbc0-73a1914e0bce" providerId="ADAL" clId="{D7BD46D8-8985-411C-97DB-76B3123BE112}"/>
    <pc:docChg chg="modSld">
      <pc:chgData name="Bettens, Thomas" userId="6ccf6088-e46f-49b2-bbc0-73a1914e0bce" providerId="ADAL" clId="{D7BD46D8-8985-411C-97DB-76B3123BE112}" dt="2023-01-08T23:15:00.171" v="1" actId="20577"/>
      <pc:docMkLst>
        <pc:docMk/>
      </pc:docMkLst>
      <pc:sldChg chg="modSp mod">
        <pc:chgData name="Bettens, Thomas" userId="6ccf6088-e46f-49b2-bbc0-73a1914e0bce" providerId="ADAL" clId="{D7BD46D8-8985-411C-97DB-76B3123BE112}" dt="2023-01-08T23:15:00.171" v="1" actId="20577"/>
        <pc:sldMkLst>
          <pc:docMk/>
          <pc:sldMk cId="0" sldId="256"/>
        </pc:sldMkLst>
        <pc:spChg chg="mod">
          <ac:chgData name="Bettens, Thomas" userId="6ccf6088-e46f-49b2-bbc0-73a1914e0bce" providerId="ADAL" clId="{D7BD46D8-8985-411C-97DB-76B3123BE112}" dt="2023-01-08T23:15:00.171" v="1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  <pc:docChgLst>
    <pc:chgData name="Bettens, Thomas" userId="6ccf6088-e46f-49b2-bbc0-73a1914e0bce" providerId="ADAL" clId="{F2A5CFBB-A759-4DD4-8CA0-B3E64A4BEDB7}"/>
    <pc:docChg chg="modSld">
      <pc:chgData name="Bettens, Thomas" userId="6ccf6088-e46f-49b2-bbc0-73a1914e0bce" providerId="ADAL" clId="{F2A5CFBB-A759-4DD4-8CA0-B3E64A4BEDB7}" dt="2022-01-15T03:07:53.736" v="10" actId="20577"/>
      <pc:docMkLst>
        <pc:docMk/>
      </pc:docMkLst>
      <pc:sldChg chg="modSp mod">
        <pc:chgData name="Bettens, Thomas" userId="6ccf6088-e46f-49b2-bbc0-73a1914e0bce" providerId="ADAL" clId="{F2A5CFBB-A759-4DD4-8CA0-B3E64A4BEDB7}" dt="2022-01-15T03:07:53.736" v="10" actId="20577"/>
        <pc:sldMkLst>
          <pc:docMk/>
          <pc:sldMk cId="0" sldId="256"/>
        </pc:sldMkLst>
        <pc:spChg chg="mod">
          <ac:chgData name="Bettens, Thomas" userId="6ccf6088-e46f-49b2-bbc0-73a1914e0bce" providerId="ADAL" clId="{F2A5CFBB-A759-4DD4-8CA0-B3E64A4BEDB7}" dt="2022-01-15T03:07:53.736" v="10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C9C10-FD8A-44CA-ACAB-6E7AE76AA113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3940-9F79-4301-A01F-D70539381C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D3940-9F79-4301-A01F-D70539381C5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83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D3940-9F79-4301-A01F-D70539381C5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5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57D5C817-5CB5-4D4B-8472-4EF3EF55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5C441AB2-24EF-4E43-93BD-9941106F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6D10590-07B9-42B1-901B-4E1B4631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4CFDAA9-107F-4232-B20D-A0E3A6F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EE1951B-DFA2-43FD-BF44-F157063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71037A-8372-4472-9171-A7E73A7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7FCA453-A10A-40E8-A92F-71865152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ED0A4B9-DA78-4F3E-B5AF-C83A4627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3E4A870-38F0-4D9D-BE04-23509EBB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A7AE5A-9D19-4BD4-A40B-F7567CEB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3C1206A-B83F-4DD2-A813-1927AA1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EC709AB-9A0E-46D5-8ABF-51E98EA8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3065294-6EE7-4A6F-9F37-07F0C0C8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B9B2706-AA95-4353-9209-F4BF3988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5C17685-EB9C-4956-AC79-C9B7493C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7698AE-E8B6-4C83-B487-5EE7C42F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D857A7-4DC1-46CC-8E3C-BF674CF9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295F150-A8CC-419F-AE75-F29ABFD3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B95944-B447-4569-A654-D5AF2E87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A9C9CC-6120-4184-B8E8-85217CC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6F4BEF8-D5F1-4372-B0B9-8E270830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DF55426-2421-4665-8C65-D2E62F6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3B8BA7-80B7-44BE-A5F1-4D50C44F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2CF6FFA-5D08-49A2-97D4-DC9F3470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225D135-5E5F-48B9-8DA4-4FAF611E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945D37-78CD-4F46-A836-75724ABB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22A4F42-2F7C-497A-A0E9-4CC4BD2C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BF206A-D467-452A-A3A8-420487B9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BBC3C64-0649-4AB1-9FE5-D7BBF803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3CC289-CCC4-4A43-A05D-A6D7D89F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AF7544-9B66-4F13-9A90-D2C323EF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6A91CB-B283-46A4-AC1B-5CB863C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3050"/>
            <a:ext cx="454448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7349067" cy="60515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1435103"/>
            <a:ext cx="4544486" cy="48894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C2B05E-291A-45F1-9936-61793CBC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C64CCE-55EE-49E6-AA1D-442240D5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2F91F-9F97-46FA-9DB7-7AA8E625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800600"/>
            <a:ext cx="1203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200" y="228600"/>
            <a:ext cx="12039600" cy="449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5367338"/>
            <a:ext cx="1203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D2031C-662B-4764-AEEC-8452A5FF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9AF8920-7957-4F3C-8A91-E0225DE6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0849E62-DAE9-4B4E-BA3B-240835FD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118872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17639"/>
            <a:ext cx="118872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1480FC-D435-48AD-B8C6-D6DB91A6BC64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00800"/>
            <a:ext cx="4572000" cy="433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FDA57-4D11-4DAA-AC12-1B0C9E2C0F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0" b="14725"/>
          <a:stretch/>
        </p:blipFill>
        <p:spPr>
          <a:xfrm>
            <a:off x="76200" y="6400800"/>
            <a:ext cx="1921143" cy="4572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EDB1E34-50CF-4C2E-B855-6F6B1920C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05000" y="6356350"/>
            <a:ext cx="21336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3433483-A1DD-4BB8-8E16-0A6A46D90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BAB638-1BB6-4338-82CB-111A72CC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2600" y="6356350"/>
            <a:ext cx="27432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13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slide" Target="slide11.xml"/><Relationship Id="rId17" Type="http://schemas.openxmlformats.org/officeDocument/2006/relationships/slide" Target="slide28.xml"/><Relationship Id="rId2" Type="http://schemas.openxmlformats.org/officeDocument/2006/relationships/image" Target="../media/image4.png"/><Relationship Id="rId16" Type="http://schemas.openxmlformats.org/officeDocument/2006/relationships/slide" Target="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slide" Target="slide3.xml"/><Relationship Id="rId5" Type="http://schemas.openxmlformats.org/officeDocument/2006/relationships/image" Target="../media/image7.png"/><Relationship Id="rId15" Type="http://schemas.openxmlformats.org/officeDocument/2006/relationships/slide" Target="slide22.xml"/><Relationship Id="rId10" Type="http://schemas.openxmlformats.org/officeDocument/2006/relationships/slide" Target="slide2.xml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slide" Target="slide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Summary Zoom 5">
                <a:extLst>
                  <a:ext uri="{FF2B5EF4-FFF2-40B4-BE49-F238E27FC236}">
                    <a16:creationId xmlns:a16="http://schemas.microsoft.com/office/drawing/2014/main" id="{7399AA83-835E-4F4C-9F58-F2F952AAE4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0983586"/>
                  </p:ext>
                </p:extLst>
              </p:nvPr>
            </p:nvGraphicFramePr>
            <p:xfrm>
              <a:off x="152400" y="304800"/>
              <a:ext cx="11887200" cy="5943600"/>
            </p:xfrm>
            <a:graphic>
              <a:graphicData uri="http://schemas.microsoft.com/office/powerpoint/2016/summaryzoom">
                <psuz:summaryZm>
                  <psuz:summaryZmObj sectionId="{5827E8BF-64E6-4A8C-A630-8246C21C1297}" offsetFactorX="-33750" offsetFactorY="-10000">
                    <psuz:zmPr id="{881A5C6C-6384-40C4-B022-7DC9AD3FCE23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69920" cy="17830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8458539-9888-4CBA-8A0C-5D317E73F18D}" offsetFactorY="-10000">
                    <psuz:zmPr id="{55E6F302-B005-4F10-9E7E-DB3C2B38979F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58640" y="0"/>
                          <a:ext cx="3169920" cy="17830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284278F-112B-44D4-B6E9-EDA264F52D1D}" offsetFactorX="33750" offsetFactorY="-10000">
                    <psuz:zmPr id="{D25E5F89-4621-43B4-B874-289E6ABF3BE5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717280" y="0"/>
                          <a:ext cx="3169920" cy="17830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DDFDDC5-69AB-41B3-A25B-5B42A2695B35}" offsetFactorX="103750" offsetFactorY="-1282">
                    <psuz:zmPr id="{E5BED295-3DFF-4A6D-BE62-6BC3499ECD79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58640" y="2057401"/>
                          <a:ext cx="3169920" cy="17830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9A3925A-A463-40C6-98A7-2BB9E62B7C63}" offsetFactorX="-137500">
                    <psuz:zmPr id="{A8A977DF-73E6-4CC3-8EB5-37F00147E72A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2080260"/>
                          <a:ext cx="3169920" cy="17830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22B0F7C-3A7B-46C1-88E7-C388E1DA7643}" offsetFactorX="30385" offsetFactorY="-1282">
                    <psuz:zmPr id="{70AC6350-BEE5-4E12-A911-78039F04BDE9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610612" y="2057401"/>
                          <a:ext cx="3169920" cy="17830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03CBD1D-AEB0-4101-A3D1-7E05B4C13477}" offsetFactorX="28750" offsetFactorY="3162">
                    <psuz:zmPr id="{B73F5343-8331-44B8-92A0-045E6D0F388B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981200" y="4038593"/>
                          <a:ext cx="3169920" cy="17830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C47CD9E-0A77-4EB3-9C0E-46DA126778F9}" offsetFactorX="62019" offsetFactorY="10000">
                    <psuz:zmPr id="{59B7E8B5-AD95-47E6-8CDC-E238949F99AC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324593" y="4160520"/>
                          <a:ext cx="3169920" cy="17830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Summary Zoom 5">
                <a:extLst>
                  <a:ext uri="{FF2B5EF4-FFF2-40B4-BE49-F238E27FC236}">
                    <a16:creationId xmlns:a16="http://schemas.microsoft.com/office/drawing/2014/main" id="{7399AA83-835E-4F4C-9F58-F2F952AAE403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52400" y="304800"/>
                <a:ext cx="11887200" cy="5943600"/>
                <a:chOff x="152400" y="304800"/>
                <a:chExt cx="11887200" cy="5943600"/>
              </a:xfrm>
            </p:grpSpPr>
            <p:pic>
              <p:nvPicPr>
                <p:cNvPr id="5" name="Picture 5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2400" y="304800"/>
                  <a:ext cx="3169920" cy="17830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1040" y="304800"/>
                  <a:ext cx="3169920" cy="17830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869680" y="304800"/>
                  <a:ext cx="3169920" cy="17830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1040" y="2362201"/>
                  <a:ext cx="3169920" cy="17830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Picture 10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2400" y="2385060"/>
                  <a:ext cx="3169920" cy="17830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Picture 11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63012" y="2362201"/>
                  <a:ext cx="3169920" cy="17830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Picture 12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33600" y="4343393"/>
                  <a:ext cx="3169920" cy="17830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Picture 13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76993" y="4465320"/>
                  <a:ext cx="3169920" cy="17830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0CC59-A5D8-4B00-A562-033649B2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BF8F6-3999-432A-955D-B0755F5A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111B0-B1ED-46DF-A4C4-5D17BC50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48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 factor? </a:t>
            </a:r>
          </a:p>
          <a:p>
            <a:pPr lvl="1"/>
            <a:r>
              <a:rPr lang="en-US" dirty="0"/>
              <a:t>Number of elements in the data structure (i.e., size)</a:t>
            </a:r>
          </a:p>
          <a:p>
            <a:endParaRPr lang="en-US" dirty="0"/>
          </a:p>
          <a:p>
            <a:r>
              <a:rPr lang="en-US" dirty="0"/>
              <a:t>Represent this by </a:t>
            </a:r>
            <a:r>
              <a:rPr lang="en-US" b="1" i="1" dirty="0"/>
              <a:t>n</a:t>
            </a:r>
          </a:p>
          <a:p>
            <a:endParaRPr lang="en-US" dirty="0"/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How does running time increase in terms of 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EEAB4-05E1-45E9-8A47-6FF32B39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46509E-58D5-40CF-A70A-EB11415A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Asymptotic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61AD4-87A5-4FB7-880A-3D8F0E4E312A}"/>
              </a:ext>
            </a:extLst>
          </p:cNvPr>
          <p:cNvSpPr txBox="1"/>
          <p:nvPr/>
        </p:nvSpPr>
        <p:spPr>
          <a:xfrm>
            <a:off x="11263028" y="-2362"/>
            <a:ext cx="92897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i="1" dirty="0"/>
              <a:t>Source: </a:t>
            </a:r>
            <a:r>
              <a:rPr lang="en-US" sz="1200" i="1" dirty="0" err="1"/>
              <a:t>ref1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50938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classes of Big-Oh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11887200" cy="53419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O(1): Constant time operations </a:t>
            </a:r>
          </a:p>
          <a:p>
            <a:pPr lvl="1"/>
            <a:r>
              <a:rPr lang="en-US" dirty="0"/>
              <a:t>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depend on n</a:t>
            </a:r>
          </a:p>
          <a:p>
            <a:endParaRPr lang="en-US" dirty="0"/>
          </a:p>
          <a:p>
            <a:r>
              <a:rPr lang="en-US" dirty="0"/>
              <a:t>O(n) : Linear time operations</a:t>
            </a:r>
          </a:p>
          <a:p>
            <a:pPr lvl="1"/>
            <a:r>
              <a:rPr lang="en-US" dirty="0"/>
              <a:t>Proportional to n</a:t>
            </a:r>
          </a:p>
          <a:p>
            <a:endParaRPr lang="en-US" dirty="0"/>
          </a:p>
          <a:p>
            <a:r>
              <a:rPr lang="en-US" dirty="0"/>
              <a:t>O(log n) Logarithmic time operations</a:t>
            </a:r>
          </a:p>
          <a:p>
            <a:pPr lvl="1"/>
            <a:r>
              <a:rPr lang="en-US" dirty="0"/>
              <a:t>Bounded by </a:t>
            </a:r>
            <a:r>
              <a:rPr lang="en-US" dirty="0" err="1"/>
              <a:t>log</a:t>
            </a:r>
            <a:r>
              <a:rPr lang="en-US" baseline="-25000" dirty="0" err="1"/>
              <a:t>2</a:t>
            </a:r>
            <a:r>
              <a:rPr lang="en-US" dirty="0"/>
              <a:t> of n</a:t>
            </a:r>
          </a:p>
          <a:p>
            <a:pPr lvl="1"/>
            <a:endParaRPr lang="en-US" dirty="0"/>
          </a:p>
          <a:p>
            <a:r>
              <a:rPr lang="en-US" dirty="0"/>
              <a:t>O(</a:t>
            </a:r>
            <a:r>
              <a:rPr lang="en-US" dirty="0" err="1"/>
              <a:t>n</a:t>
            </a:r>
            <a:r>
              <a:rPr lang="en-US" baseline="30000" dirty="0" err="1"/>
              <a:t>2</a:t>
            </a:r>
            <a:r>
              <a:rPr lang="en-US" dirty="0"/>
              <a:t>) Quadratic time operations </a:t>
            </a:r>
          </a:p>
          <a:p>
            <a:pPr lvl="1"/>
            <a:r>
              <a:rPr lang="en-US" dirty="0"/>
              <a:t>Unbounded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DE087-6279-478D-B8B7-D0A7E95DAFB6}"/>
              </a:ext>
            </a:extLst>
          </p:cNvPr>
          <p:cNvSpPr txBox="1"/>
          <p:nvPr/>
        </p:nvSpPr>
        <p:spPr>
          <a:xfrm>
            <a:off x="10668000" y="-2362"/>
            <a:ext cx="156465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Source: </a:t>
            </a:r>
            <a:r>
              <a:rPr lang="en-US" sz="1200" i="1" dirty="0" err="1"/>
              <a:t>ref1</a:t>
            </a:r>
            <a:endParaRPr lang="en-US" sz="1200" i="1" dirty="0"/>
          </a:p>
          <a:p>
            <a:pPr algn="r"/>
            <a:r>
              <a:rPr lang="en-US" sz="1200" i="1" dirty="0"/>
              <a:t>T. J. Cortina, CMU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EC802-ADC2-49C8-8EB0-85F52B37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F9781D-7B9A-415C-82FD-F8236D55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31F2044-F3EA-43D5-A229-B4D602478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420" y="1676400"/>
            <a:ext cx="649345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8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458E6D-B2FF-4717-83D9-ECD91ABB8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0"/>
              </a:spcAft>
              <a:tabLst>
                <a:tab pos="2405063" algn="l"/>
              </a:tabLst>
            </a:pPr>
            <a:r>
              <a:rPr lang="en-US" dirty="0"/>
              <a:t>O(1): 	Constant time operations </a:t>
            </a:r>
          </a:p>
          <a:p>
            <a:pPr>
              <a:spcBef>
                <a:spcPts val="0"/>
              </a:spcBef>
              <a:spcAft>
                <a:spcPts val="3000"/>
              </a:spcAft>
              <a:tabLst>
                <a:tab pos="2405063" algn="l"/>
              </a:tabLst>
            </a:pPr>
            <a:r>
              <a:rPr lang="en-US" dirty="0"/>
              <a:t>O(n) : 	Linear time operations</a:t>
            </a:r>
          </a:p>
          <a:p>
            <a:pPr>
              <a:spcBef>
                <a:spcPts val="0"/>
              </a:spcBef>
              <a:spcAft>
                <a:spcPts val="3000"/>
              </a:spcAft>
              <a:tabLst>
                <a:tab pos="2405063" algn="l"/>
              </a:tabLst>
            </a:pPr>
            <a:r>
              <a:rPr lang="en-US" dirty="0"/>
              <a:t>O(log n):	Logarithmic time operations</a:t>
            </a:r>
          </a:p>
          <a:p>
            <a:pPr>
              <a:spcBef>
                <a:spcPts val="0"/>
              </a:spcBef>
              <a:spcAft>
                <a:spcPts val="3000"/>
              </a:spcAft>
              <a:tabLst>
                <a:tab pos="2405063" algn="l"/>
              </a:tabLst>
            </a:pPr>
            <a:r>
              <a:rPr lang="en-US" dirty="0"/>
              <a:t>O(</a:t>
            </a:r>
            <a:r>
              <a:rPr lang="en-US" dirty="0" err="1"/>
              <a:t>n</a:t>
            </a:r>
            <a:r>
              <a:rPr lang="en-US" baseline="30000" dirty="0" err="1"/>
              <a:t>2</a:t>
            </a:r>
            <a:r>
              <a:rPr lang="en-US" dirty="0"/>
              <a:t>):	Quadratic time operations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F50DA-2E2D-43BC-83D6-9CF84578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9FB62-A57B-4CAF-A324-B842E2A0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E62B7-C18D-4D6E-B074-F2C091A9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DC68BF-59C7-4232-95C1-7E782C61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Class Examples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874646-0E22-4E01-B46E-C4ACF9A8B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676400"/>
            <a:ext cx="4267676" cy="285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19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458E6D-B2FF-4717-83D9-ECD91ABB8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0"/>
              </a:spcAft>
              <a:tabLst>
                <a:tab pos="2405063" algn="l"/>
              </a:tabLs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O(1): 	Constant time operations </a:t>
            </a:r>
          </a:p>
          <a:p>
            <a:pPr>
              <a:spcBef>
                <a:spcPts val="0"/>
              </a:spcBef>
              <a:spcAft>
                <a:spcPts val="3000"/>
              </a:spcAft>
              <a:tabLst>
                <a:tab pos="2405063" algn="l"/>
              </a:tabLst>
            </a:pPr>
            <a:r>
              <a:rPr lang="en-US" dirty="0"/>
              <a:t>O(n) : 	Linear time operations</a:t>
            </a:r>
          </a:p>
          <a:p>
            <a:pPr>
              <a:spcBef>
                <a:spcPts val="0"/>
              </a:spcBef>
              <a:spcAft>
                <a:spcPts val="3000"/>
              </a:spcAft>
              <a:tabLst>
                <a:tab pos="2405063" algn="l"/>
              </a:tabLs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O(log n):	Logarithmic time operations</a:t>
            </a:r>
          </a:p>
          <a:p>
            <a:pPr>
              <a:spcBef>
                <a:spcPts val="0"/>
              </a:spcBef>
              <a:spcAft>
                <a:spcPts val="3000"/>
              </a:spcAft>
              <a:tabLst>
                <a:tab pos="2405063" algn="l"/>
              </a:tabLs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baseline="30000" dirty="0" err="1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):	Quadratic time operations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F50DA-2E2D-43BC-83D6-9CF84578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9FB62-A57B-4CAF-A324-B842E2A0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E62B7-C18D-4D6E-B074-F2C091A9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DC68BF-59C7-4232-95C1-7E782C61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Class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05BF7-A111-4F06-B7E2-932B054DF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676400"/>
            <a:ext cx="4267676" cy="285460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2B8B0BE-8016-4A7D-BA5F-98183A756D83}"/>
              </a:ext>
            </a:extLst>
          </p:cNvPr>
          <p:cNvSpPr/>
          <p:nvPr/>
        </p:nvSpPr>
        <p:spPr>
          <a:xfrm>
            <a:off x="11277600" y="23622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11887200" cy="47323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a list of n elements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en-US" sz="3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3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en-US" sz="3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3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3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en-US" sz="3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&amp; value : list ) </a:t>
            </a:r>
          </a:p>
          <a:p>
            <a:pPr marL="800100" lvl="2" indent="0">
              <a:buNone/>
            </a:pPr>
            <a:r>
              <a:rPr lang="en-US" altLang="en-US" sz="3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800100" lvl="2" indent="0">
              <a:buNone/>
            </a:pPr>
            <a:r>
              <a:rPr lang="en-US" altLang="en-US" sz="3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en-US" sz="3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3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value &lt;&lt; </a:t>
            </a:r>
            <a:r>
              <a:rPr lang="en-US" altLang="en-US" sz="3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3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800100" lvl="2" indent="0">
              <a:buNone/>
            </a:pPr>
            <a:r>
              <a:rPr lang="en-US" altLang="en-US" sz="3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How many steps did we have to do?</a:t>
            </a:r>
          </a:p>
          <a:p>
            <a:pPr lvl="1"/>
            <a:r>
              <a:rPr lang="en-US" dirty="0"/>
              <a:t>Too complex!</a:t>
            </a:r>
          </a:p>
          <a:p>
            <a:pPr>
              <a:spcBef>
                <a:spcPts val="2400"/>
              </a:spcBef>
            </a:pPr>
            <a:r>
              <a:rPr lang="en-US" dirty="0"/>
              <a:t>Do the number of steps increase in proportion to </a:t>
            </a:r>
            <a:r>
              <a:rPr lang="en-US" b="1" dirty="0"/>
              <a:t>n</a:t>
            </a:r>
            <a:r>
              <a:rPr lang="en-US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7493-9747-433E-A889-F8FAF91A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1D5DDC-E0F5-48C3-A6B9-66FEEB18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Efficiency Class Example:  O(n)</a:t>
            </a:r>
            <a:br>
              <a:rPr lang="en-US" dirty="0"/>
            </a:br>
            <a:r>
              <a:rPr lang="en-US" dirty="0"/>
              <a:t>Printing a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80340-1FD9-4EDA-BE37-C3DC41F4E870}"/>
              </a:ext>
            </a:extLst>
          </p:cNvPr>
          <p:cNvSpPr txBox="1"/>
          <p:nvPr/>
        </p:nvSpPr>
        <p:spPr>
          <a:xfrm>
            <a:off x="11263028" y="-2362"/>
            <a:ext cx="92897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i="1" dirty="0"/>
              <a:t>Source: </a:t>
            </a:r>
            <a:r>
              <a:rPr lang="en-US" sz="1200" i="1" dirty="0" err="1"/>
              <a:t>ref1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42937-0D27-4454-97E6-30D79BCCEC3A}"/>
              </a:ext>
            </a:extLst>
          </p:cNvPr>
          <p:cNvSpPr txBox="1"/>
          <p:nvPr/>
        </p:nvSpPr>
        <p:spPr>
          <a:xfrm rot="20631098">
            <a:off x="8538521" y="1551058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Look for the loops!</a:t>
            </a:r>
          </a:p>
        </p:txBody>
      </p:sp>
    </p:spTree>
    <p:extLst>
      <p:ext uri="{BB962C8B-B14F-4D97-AF65-F5344CB8AC3E}">
        <p14:creationId xmlns:p14="http://schemas.microsoft.com/office/powerpoint/2010/main" val="148209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Efficiency Class Example:  O(n)</a:t>
            </a:r>
            <a:br>
              <a:rPr lang="en-US" dirty="0"/>
            </a:br>
            <a:r>
              <a:rPr lang="en-US" dirty="0"/>
              <a:t>Printing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68462"/>
            <a:ext cx="11887200" cy="4351338"/>
          </a:xfrm>
        </p:spPr>
        <p:txBody>
          <a:bodyPr/>
          <a:lstStyle/>
          <a:p>
            <a:r>
              <a:rPr lang="en-US" dirty="0"/>
              <a:t>Yes! number of operations increase in proportion to n</a:t>
            </a:r>
          </a:p>
          <a:p>
            <a:endParaRPr lang="en-US" dirty="0"/>
          </a:p>
          <a:p>
            <a:r>
              <a:rPr lang="en-US" dirty="0"/>
              <a:t>“Printing all elements in a list takes </a:t>
            </a:r>
            <a:r>
              <a:rPr lang="en-US" dirty="0">
                <a:solidFill>
                  <a:srgbClr val="FF0000"/>
                </a:solidFill>
              </a:rPr>
              <a:t>on the order of n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Written as </a:t>
            </a:r>
            <a:r>
              <a:rPr lang="en-US" dirty="0">
                <a:solidFill>
                  <a:srgbClr val="FF0000"/>
                </a:solidFill>
              </a:rPr>
              <a:t>O(n)</a:t>
            </a:r>
          </a:p>
          <a:p>
            <a:endParaRPr lang="en-US" dirty="0"/>
          </a:p>
          <a:p>
            <a:r>
              <a:rPr lang="en-US" dirty="0"/>
              <a:t>Also commonly spoken as “</a:t>
            </a:r>
            <a:r>
              <a:rPr lang="en-US" dirty="0">
                <a:solidFill>
                  <a:srgbClr val="FF0000"/>
                </a:solidFill>
              </a:rPr>
              <a:t>Oh of n</a:t>
            </a:r>
            <a:r>
              <a:rPr lang="en-US" dirty="0"/>
              <a:t>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1BE62-0A47-4685-8D0C-AC86B5BFC71F}"/>
              </a:ext>
            </a:extLst>
          </p:cNvPr>
          <p:cNvSpPr txBox="1"/>
          <p:nvPr/>
        </p:nvSpPr>
        <p:spPr>
          <a:xfrm>
            <a:off x="11263028" y="-2362"/>
            <a:ext cx="92897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i="1" dirty="0"/>
              <a:t>Source: </a:t>
            </a:r>
            <a:r>
              <a:rPr lang="en-US" sz="1200" i="1" dirty="0" err="1"/>
              <a:t>ref1</a:t>
            </a:r>
            <a:endParaRPr lang="en-US" sz="12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D4B77-FEBD-4AEC-8023-ED310D95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CA04C1-92A4-4940-B8B6-45581ABB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2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97164"/>
            <a:ext cx="11887200" cy="50461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But what about the fact that we had to</a:t>
            </a:r>
          </a:p>
          <a:p>
            <a:pPr lvl="1"/>
            <a:r>
              <a:rPr lang="en-US" dirty="0"/>
              <a:t>initialize the loop</a:t>
            </a:r>
          </a:p>
          <a:p>
            <a:pPr lvl="1"/>
            <a:r>
              <a:rPr lang="en-US" dirty="0"/>
              <a:t>Printing required </a:t>
            </a:r>
            <a:r>
              <a:rPr lang="en-US" dirty="0" err="1"/>
              <a:t>cout</a:t>
            </a:r>
            <a:endParaRPr lang="en-US" dirty="0"/>
          </a:p>
          <a:p>
            <a:pPr lvl="1"/>
            <a:r>
              <a:rPr lang="en-US" dirty="0"/>
              <a:t>We also printed </a:t>
            </a:r>
            <a:r>
              <a:rPr lang="en-US" dirty="0" err="1"/>
              <a:t>endl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Don’t care about constant factors</a:t>
            </a:r>
          </a:p>
          <a:p>
            <a:pPr lvl="1"/>
            <a:r>
              <a:rPr lang="en-US" dirty="0"/>
              <a:t>Focus on the big picture</a:t>
            </a:r>
          </a:p>
          <a:p>
            <a:pPr lvl="2"/>
            <a:r>
              <a:rPr lang="en-US" dirty="0"/>
              <a:t>Not details like initialization</a:t>
            </a:r>
          </a:p>
          <a:p>
            <a:endParaRPr lang="en-US" dirty="0"/>
          </a:p>
          <a:p>
            <a:r>
              <a:rPr lang="en-US" dirty="0"/>
              <a:t>Worst-case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C77F5-480E-44C8-886E-E245060F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9AE2BE-4979-4730-80D6-35BE4E2C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Efficiency Class Example:  O(n)</a:t>
            </a:r>
            <a:br>
              <a:rPr lang="en-US" dirty="0"/>
            </a:br>
            <a:r>
              <a:rPr lang="en-US" dirty="0"/>
              <a:t>Printing a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C59F4-BD58-462B-8A08-F79AEB012E72}"/>
              </a:ext>
            </a:extLst>
          </p:cNvPr>
          <p:cNvSpPr txBox="1"/>
          <p:nvPr/>
        </p:nvSpPr>
        <p:spPr>
          <a:xfrm>
            <a:off x="11263028" y="-2362"/>
            <a:ext cx="92897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i="1" dirty="0"/>
              <a:t>Source: </a:t>
            </a:r>
            <a:r>
              <a:rPr lang="en-US" sz="1200" i="1" dirty="0" err="1"/>
              <a:t>ref1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28999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458E6D-B2FF-4717-83D9-ECD91ABB8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0"/>
              </a:spcAft>
              <a:tabLst>
                <a:tab pos="2405063" algn="l"/>
              </a:tabLst>
            </a:pPr>
            <a:r>
              <a:rPr lang="en-US" dirty="0"/>
              <a:t>O(1): 	Constant time operations </a:t>
            </a:r>
          </a:p>
          <a:p>
            <a:pPr>
              <a:spcBef>
                <a:spcPts val="0"/>
              </a:spcBef>
              <a:spcAft>
                <a:spcPts val="3000"/>
              </a:spcAft>
              <a:tabLst>
                <a:tab pos="2405063" algn="l"/>
              </a:tabLs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O(n) : 	Linear time operations</a:t>
            </a:r>
          </a:p>
          <a:p>
            <a:pPr>
              <a:spcBef>
                <a:spcPts val="0"/>
              </a:spcBef>
              <a:spcAft>
                <a:spcPts val="3000"/>
              </a:spcAft>
              <a:tabLst>
                <a:tab pos="2405063" algn="l"/>
              </a:tabLs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O(log n):	Logarithmic time operations</a:t>
            </a:r>
          </a:p>
          <a:p>
            <a:pPr>
              <a:spcBef>
                <a:spcPts val="0"/>
              </a:spcBef>
              <a:spcAft>
                <a:spcPts val="3000"/>
              </a:spcAft>
              <a:tabLst>
                <a:tab pos="2405063" algn="l"/>
              </a:tabLs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baseline="30000" dirty="0" err="1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):	Quadratic time operations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F50DA-2E2D-43BC-83D6-9CF84578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9FB62-A57B-4CAF-A324-B842E2A0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E62B7-C18D-4D6E-B074-F2C091A9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DC68BF-59C7-4232-95C1-7E782C61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Class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DB036F-92C5-45A0-9B1B-4A43F896A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676400"/>
            <a:ext cx="4267676" cy="285460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1AABC95-23A2-4F81-BD75-DA8EBA610857}"/>
              </a:ext>
            </a:extLst>
          </p:cNvPr>
          <p:cNvSpPr/>
          <p:nvPr/>
        </p:nvSpPr>
        <p:spPr>
          <a:xfrm>
            <a:off x="11315938" y="35814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14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8406CF-E1AA-4D73-A582-EB658F4B1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the value of an attribute (e.g., getters)</a:t>
            </a:r>
          </a:p>
          <a:p>
            <a:pPr marL="576263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std::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size() { return _size; }</a:t>
            </a:r>
          </a:p>
          <a:p>
            <a:pPr marL="576263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Fixed length loops</a:t>
            </a:r>
          </a:p>
          <a:p>
            <a:pPr marL="8001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unsigned int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10; ++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) </a:t>
            </a:r>
          </a:p>
          <a:p>
            <a:pPr marL="8001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</a:t>
            </a:r>
          </a:p>
          <a:p>
            <a:pPr marL="8001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&lt;&lt; 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&lt;&lt; '\n'; </a:t>
            </a:r>
          </a:p>
          <a:p>
            <a:pPr marL="8001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dirty="0"/>
              <a:t>Math expressions</a:t>
            </a:r>
          </a:p>
          <a:p>
            <a:pPr marL="576263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limit = 2 * sin(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+ 3 * z;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4AA22-154E-4B39-802E-7FB39911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D6291-F7C5-424D-97C4-9141FF2E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085F3-C53A-43C5-B8E4-1F822C81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6B2E6C-DA55-4D5F-9E75-01420F03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Efficiency Class Example:  O(1)</a:t>
            </a:r>
            <a:br>
              <a:rPr lang="en-US" dirty="0"/>
            </a:br>
            <a:r>
              <a:rPr lang="en-US" dirty="0"/>
              <a:t>Algorithm Independent of “n”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8884-21E5-4BC8-ACE9-5A00A705E039}"/>
              </a:ext>
            </a:extLst>
          </p:cNvPr>
          <p:cNvSpPr txBox="1"/>
          <p:nvPr/>
        </p:nvSpPr>
        <p:spPr>
          <a:xfrm rot="20631098">
            <a:off x="8538521" y="1551058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Look for the loops!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93124-A1DC-4B64-841C-966A18E7ADB9}"/>
              </a:ext>
            </a:extLst>
          </p:cNvPr>
          <p:cNvSpPr txBox="1"/>
          <p:nvPr/>
        </p:nvSpPr>
        <p:spPr>
          <a:xfrm rot="20631098">
            <a:off x="7687491" y="3923829"/>
            <a:ext cx="3780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But make sure the loops are dependent on 'n'</a:t>
            </a:r>
          </a:p>
        </p:txBody>
      </p:sp>
    </p:spTree>
    <p:extLst>
      <p:ext uri="{BB962C8B-B14F-4D97-AF65-F5344CB8AC3E}">
        <p14:creationId xmlns:p14="http://schemas.microsoft.com/office/powerpoint/2010/main" val="1812600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Financial: Amortization is paying off an amount owed over time by making planned, incremental payments of principal and interest.</a:t>
            </a:r>
          </a:p>
          <a:p>
            <a:endParaRPr lang="en-US" dirty="0"/>
          </a:p>
          <a:p>
            <a:r>
              <a:rPr lang="en-US" dirty="0"/>
              <a:t>Computer Science: To even out the costs of running an algorithm over many iterations, so that high-cost iterations are much less frequent than low-cost iterations, which lowers the average running time per iteration.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3BA3CC-C645-417A-9406-141B9657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Efficiency Class Example:  O(1)</a:t>
            </a:r>
            <a:br>
              <a:rPr lang="en-US" dirty="0"/>
            </a:br>
            <a:r>
              <a:rPr lang="en-US" dirty="0"/>
              <a:t>Amortization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2E2EE-B395-458F-8D5F-961088F6C897}"/>
              </a:ext>
            </a:extLst>
          </p:cNvPr>
          <p:cNvSpPr txBox="1"/>
          <p:nvPr/>
        </p:nvSpPr>
        <p:spPr>
          <a:xfrm>
            <a:off x="11263028" y="0"/>
            <a:ext cx="92897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i="1" dirty="0"/>
              <a:t>Source: </a:t>
            </a:r>
            <a:r>
              <a:rPr lang="en-US" sz="1200" i="1" dirty="0" err="1"/>
              <a:t>ref2</a:t>
            </a:r>
            <a:endParaRPr lang="en-US" sz="1200" i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7A2076-03BF-4DFE-B351-481D5AA5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C922953-F62E-41DF-9839-9053CCB7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59893F-8274-4681-8EED-E8AEF5F2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131 –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25780"/>
            <a:ext cx="8534400" cy="1752600"/>
          </a:xfrm>
        </p:spPr>
        <p:txBody>
          <a:bodyPr/>
          <a:lstStyle/>
          <a:p>
            <a:r>
              <a:rPr lang="en-US" dirty="0"/>
              <a:t>Analysis of Algorithms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95600" y="45720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Professor T. L. Bettens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Spring 2023</a:t>
            </a:r>
          </a:p>
        </p:txBody>
      </p:sp>
      <p:pic>
        <p:nvPicPr>
          <p:cNvPr id="5" name="Picture 4" descr="cusf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2450" y="838200"/>
            <a:ext cx="3467100" cy="7810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343400" y="1828800"/>
            <a:ext cx="3429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11A52-C4D9-4AA0-9103-3060D31C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3F2CA-CF9B-405D-B498-6C349FEE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43F31-746E-48BB-A553-E3E5C54E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D471F61-0D44-498B-B372-A4A9F15F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Class Example: Amortized O(1)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9F9293-0EE8-4DAB-9E0A-193654C36BC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" y="1417638"/>
            <a:ext cx="11787809" cy="49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49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459746"/>
              </p:ext>
            </p:extLst>
          </p:nvPr>
        </p:nvGraphicFramePr>
        <p:xfrm>
          <a:off x="2339140" y="1106086"/>
          <a:ext cx="7566860" cy="5294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1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0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0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56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Extend by 1</a:t>
                      </a: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Double Each Extension</a:t>
                      </a: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Insert #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Size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Capacity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Copies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Size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Capacity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Copies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6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2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3</a:t>
                      </a: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3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3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3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4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2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4</a:t>
                      </a: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4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4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3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4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4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5</a:t>
                      </a: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5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5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4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5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8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4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6</a:t>
                      </a: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6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6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5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6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8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7</a:t>
                      </a: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7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7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6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7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8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8</a:t>
                      </a: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8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8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7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8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8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9</a:t>
                      </a: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9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9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8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9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16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8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10</a:t>
                      </a: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10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10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9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10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16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11</a:t>
                      </a: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11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11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10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11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16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12</a:t>
                      </a: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12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12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11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12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16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13</a:t>
                      </a: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13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13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12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13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16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14</a:t>
                      </a: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14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14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13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14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16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15</a:t>
                      </a: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15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15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14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15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16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16</a:t>
                      </a: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16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16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15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16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16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Total Copies</a:t>
                      </a: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120</a:t>
                      </a: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Total Copies</a:t>
                      </a: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15</a:t>
                      </a:r>
                    </a:p>
                  </a:txBody>
                  <a:tcPr marL="73025" marR="730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1C91C9-0C6E-49E8-A93D-1E492CF46B3C}"/>
              </a:ext>
            </a:extLst>
          </p:cNvPr>
          <p:cNvSpPr txBox="1"/>
          <p:nvPr/>
        </p:nvSpPr>
        <p:spPr>
          <a:xfrm>
            <a:off x="11263028" y="-2362"/>
            <a:ext cx="92897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i="1" dirty="0"/>
              <a:t>Source: </a:t>
            </a:r>
            <a:r>
              <a:rPr lang="en-US" sz="1200" i="1" dirty="0" err="1"/>
              <a:t>ref2</a:t>
            </a:r>
            <a:endParaRPr lang="en-US" sz="1200" i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5046C3-FEA8-44A9-A502-A70AEFEA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11887200" cy="1143000"/>
          </a:xfrm>
        </p:spPr>
        <p:txBody>
          <a:bodyPr>
            <a:noAutofit/>
          </a:bodyPr>
          <a:lstStyle/>
          <a:p>
            <a:r>
              <a:rPr lang="en-US" sz="3200" dirty="0"/>
              <a:t>Efficiency Class Example:  Amortized O(1) </a:t>
            </a:r>
            <a:br>
              <a:rPr lang="en-US" sz="3200" dirty="0"/>
            </a:br>
            <a:r>
              <a:rPr lang="en-US" sz="3200" dirty="0"/>
              <a:t>Increase the Extension Size, Reduce the Number of Copy Operations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6BB0BE1-8A13-4578-9C29-C3E0ED3E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479310C-7EFA-45E7-B99F-8E3B4B69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7223972-EB2C-48B9-A4C3-92D2C6AF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55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458E6D-B2FF-4717-83D9-ECD91ABB8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0"/>
              </a:spcAft>
              <a:tabLst>
                <a:tab pos="2405063" algn="l"/>
              </a:tabLs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O(1): 	Constant time operations </a:t>
            </a:r>
          </a:p>
          <a:p>
            <a:pPr>
              <a:spcBef>
                <a:spcPts val="0"/>
              </a:spcBef>
              <a:spcAft>
                <a:spcPts val="3000"/>
              </a:spcAft>
              <a:tabLst>
                <a:tab pos="2405063" algn="l"/>
              </a:tabLs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O(n) : 	Linear time operations</a:t>
            </a:r>
          </a:p>
          <a:p>
            <a:pPr>
              <a:spcBef>
                <a:spcPts val="0"/>
              </a:spcBef>
              <a:spcAft>
                <a:spcPts val="3000"/>
              </a:spcAft>
              <a:tabLst>
                <a:tab pos="2405063" algn="l"/>
              </a:tabLst>
            </a:pPr>
            <a:r>
              <a:rPr lang="en-US" dirty="0"/>
              <a:t>O(log n):	Logarithmic time operations</a:t>
            </a:r>
          </a:p>
          <a:p>
            <a:pPr>
              <a:spcBef>
                <a:spcPts val="0"/>
              </a:spcBef>
              <a:spcAft>
                <a:spcPts val="3000"/>
              </a:spcAft>
              <a:tabLst>
                <a:tab pos="2405063" algn="l"/>
              </a:tabLs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baseline="30000" dirty="0" err="1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):	Quadratic time operations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F50DA-2E2D-43BC-83D6-9CF84578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9FB62-A57B-4CAF-A324-B842E2A0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E62B7-C18D-4D6E-B074-F2C091A9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DC68BF-59C7-4232-95C1-7E782C61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Class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8C38F-25F9-4029-B206-BE0BD761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676400"/>
            <a:ext cx="4267676" cy="285460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25C7E92-4DCA-44ED-8124-2B43D7D6500A}"/>
              </a:ext>
            </a:extLst>
          </p:cNvPr>
          <p:cNvSpPr/>
          <p:nvPr/>
        </p:nvSpPr>
        <p:spPr>
          <a:xfrm>
            <a:off x="11391662" y="3200400"/>
            <a:ext cx="495538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1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1DDD-5D21-48A7-B45A-15E9CFD3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9402"/>
            <a:ext cx="11887200" cy="1143000"/>
          </a:xfrm>
        </p:spPr>
        <p:txBody>
          <a:bodyPr>
            <a:noAutofit/>
          </a:bodyPr>
          <a:lstStyle/>
          <a:p>
            <a:r>
              <a:rPr lang="en-US" sz="3600" dirty="0"/>
              <a:t>Efficiency Class Example:  O(log n)</a:t>
            </a:r>
            <a:br>
              <a:rPr lang="en-US" sz="3600" dirty="0"/>
            </a:br>
            <a:r>
              <a:rPr lang="en-US" sz="3600" dirty="0"/>
              <a:t>Binary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18F7F-4F8F-4B94-B2E2-AB31F25B054D}"/>
              </a:ext>
            </a:extLst>
          </p:cNvPr>
          <p:cNvSpPr txBox="1"/>
          <p:nvPr/>
        </p:nvSpPr>
        <p:spPr>
          <a:xfrm>
            <a:off x="11263028" y="-2362"/>
            <a:ext cx="92897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i="1" dirty="0"/>
              <a:t>Source: </a:t>
            </a:r>
            <a:r>
              <a:rPr lang="en-US" sz="1200" i="1" dirty="0" err="1"/>
              <a:t>ref2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F939D-2FB1-4A3F-AC02-7C052F699BB6}"/>
              </a:ext>
            </a:extLst>
          </p:cNvPr>
          <p:cNvSpPr txBox="1"/>
          <p:nvPr/>
        </p:nvSpPr>
        <p:spPr>
          <a:xfrm>
            <a:off x="7139105" y="990600"/>
            <a:ext cx="446698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 9</a:t>
            </a:r>
          </a:p>
          <a:p>
            <a:r>
              <a:rPr lang="en-US" sz="3600" dirty="0"/>
              <a:t>75 == 50? (1)</a:t>
            </a:r>
          </a:p>
          <a:p>
            <a:pPr>
              <a:spcBef>
                <a:spcPts val="4200"/>
              </a:spcBef>
            </a:pPr>
            <a:r>
              <a:rPr lang="en-US" sz="3600" dirty="0"/>
              <a:t>75 == 70? (2)</a:t>
            </a:r>
          </a:p>
          <a:p>
            <a:pPr>
              <a:spcBef>
                <a:spcPts val="5400"/>
              </a:spcBef>
            </a:pPr>
            <a:r>
              <a:rPr lang="en-US" sz="3600" dirty="0"/>
              <a:t>75 == 80? (3)</a:t>
            </a:r>
          </a:p>
          <a:p>
            <a:pPr>
              <a:spcBef>
                <a:spcPts val="6600"/>
              </a:spcBef>
            </a:pPr>
            <a:r>
              <a:rPr lang="en-US" sz="3600" dirty="0"/>
              <a:t>(4)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3D20C33-05BA-453A-B43C-422179CD3D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" y="685800"/>
            <a:ext cx="7058881" cy="57610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0AAF48-6A71-4F7E-B6BB-24288A7090DB}"/>
              </a:ext>
            </a:extLst>
          </p:cNvPr>
          <p:cNvSpPr/>
          <p:nvPr/>
        </p:nvSpPr>
        <p:spPr>
          <a:xfrm>
            <a:off x="8001000" y="4572000"/>
            <a:ext cx="4038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log</a:t>
            </a:r>
            <a:r>
              <a:rPr lang="en-US" sz="2000" baseline="-25000" dirty="0" err="1"/>
              <a:t>2</a:t>
            </a:r>
            <a:r>
              <a:rPr lang="en-US" sz="2000" dirty="0"/>
              <a:t>(9) = 3.17 &lt;=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Any n between 9 and 16 will take at most 4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Binary search of sorted data: O(log n)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9DADEFF-A059-447C-A92A-0EBD4D70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2C01F34-6F95-41B9-83C5-DEF2624F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1A46BC7-9FAB-40EC-899A-B1F317C8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38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CB196-B6A0-4E12-82C0-63F66398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5D45A-2B51-4332-B249-3B0FA2B7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8A705-0D20-41C3-8A67-47327EDD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FB34EB-CFB6-48F7-BB25-CB5656F5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</a:t>
            </a:r>
            <a:r>
              <a:rPr lang="en-US" baseline="-25000" dirty="0" err="1"/>
              <a:t>2</a:t>
            </a:r>
            <a:r>
              <a:rPr lang="en-US" dirty="0"/>
              <a:t>(n) Example: Binary 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1FBD5-DE15-4AC0-B39C-7A961C10B52F}"/>
              </a:ext>
            </a:extLst>
          </p:cNvPr>
          <p:cNvSpPr txBox="1"/>
          <p:nvPr/>
        </p:nvSpPr>
        <p:spPr>
          <a:xfrm>
            <a:off x="5715000" y="1143000"/>
            <a:ext cx="6324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search( const array&lt;int, 9&gt; &amp; c, int v 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s       = </a:t>
            </a:r>
            <a:r>
              <a:rPr lang="en-US" dirty="0" err="1">
                <a:latin typeface="Consolas" panose="020B0609020204030204" pitchFamily="49" charset="0"/>
              </a:rPr>
              <a:t>c.size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current = s / 2;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 while( s != 0 )</a:t>
            </a:r>
          </a:p>
          <a:p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latin typeface="Consolas" panose="020B0609020204030204" pitchFamily="49" charset="0"/>
              </a:rPr>
              <a:t>    if( v == c[current] ) return current;</a:t>
            </a:r>
          </a:p>
          <a:p>
            <a:r>
              <a:rPr lang="en-US" dirty="0">
                <a:latin typeface="Consolas" panose="020B0609020204030204" pitchFamily="49" charset="0"/>
              </a:rPr>
              <a:t>    if( s == 1          ) break;   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   s = ( s + 1 ) / 2; 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   if( v &lt; c[current] ) current -= s / 2;</a:t>
            </a:r>
          </a:p>
          <a:p>
            <a:r>
              <a:rPr lang="en-US" dirty="0">
                <a:latin typeface="Consolas" panose="020B0609020204030204" pitchFamily="49" charset="0"/>
              </a:rPr>
              <a:t>    else                 current += s / 2;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 return </a:t>
            </a:r>
            <a:r>
              <a:rPr lang="en-US" dirty="0" err="1">
                <a:latin typeface="Consolas" panose="020B0609020204030204" pitchFamily="49" charset="0"/>
              </a:rPr>
              <a:t>numeric_limits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&gt;::max();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27266514-4E99-467D-A0BF-F87C54C3D0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" y="1219200"/>
            <a:ext cx="5358240" cy="4373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8E8867-B2ED-4C86-A885-CD4AEFB9D09F}"/>
              </a:ext>
            </a:extLst>
          </p:cNvPr>
          <p:cNvSpPr txBox="1"/>
          <p:nvPr/>
        </p:nvSpPr>
        <p:spPr>
          <a:xfrm rot="20631098">
            <a:off x="9678632" y="1762639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Look for the loops!</a:t>
            </a:r>
          </a:p>
        </p:txBody>
      </p:sp>
    </p:spTree>
    <p:extLst>
      <p:ext uri="{BB962C8B-B14F-4D97-AF65-F5344CB8AC3E}">
        <p14:creationId xmlns:p14="http://schemas.microsoft.com/office/powerpoint/2010/main" val="1498417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458E6D-B2FF-4717-83D9-ECD91ABB8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0"/>
              </a:spcAft>
              <a:tabLst>
                <a:tab pos="2405063" algn="l"/>
              </a:tabLs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O(1): 	Constant time operations </a:t>
            </a:r>
          </a:p>
          <a:p>
            <a:pPr>
              <a:spcBef>
                <a:spcPts val="0"/>
              </a:spcBef>
              <a:spcAft>
                <a:spcPts val="3000"/>
              </a:spcAft>
              <a:tabLst>
                <a:tab pos="2405063" algn="l"/>
              </a:tabLs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O(n) : 	Linear time operations</a:t>
            </a:r>
          </a:p>
          <a:p>
            <a:pPr>
              <a:spcBef>
                <a:spcPts val="0"/>
              </a:spcBef>
              <a:spcAft>
                <a:spcPts val="3000"/>
              </a:spcAft>
              <a:tabLst>
                <a:tab pos="2405063" algn="l"/>
              </a:tabLs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O(log n):	Logarithmic time operations</a:t>
            </a:r>
          </a:p>
          <a:p>
            <a:pPr>
              <a:spcBef>
                <a:spcPts val="0"/>
              </a:spcBef>
              <a:spcAft>
                <a:spcPts val="3000"/>
              </a:spcAft>
              <a:tabLst>
                <a:tab pos="2405063" algn="l"/>
              </a:tabLst>
            </a:pPr>
            <a:r>
              <a:rPr lang="en-US" dirty="0"/>
              <a:t>O(</a:t>
            </a:r>
            <a:r>
              <a:rPr lang="en-US" dirty="0" err="1"/>
              <a:t>n</a:t>
            </a:r>
            <a:r>
              <a:rPr lang="en-US" baseline="30000" dirty="0" err="1"/>
              <a:t>2</a:t>
            </a:r>
            <a:r>
              <a:rPr lang="en-US" dirty="0"/>
              <a:t>):	Quadratic time operations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F50DA-2E2D-43BC-83D6-9CF84578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9FB62-A57B-4CAF-A324-B842E2A0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E62B7-C18D-4D6E-B074-F2C091A9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DC68BF-59C7-4232-95C1-7E782C61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Class Examples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874646-0E22-4E01-B46E-C4ACF9A8B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676400"/>
            <a:ext cx="4267676" cy="285460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E22AF3D-E009-4E2B-9423-E9753462F42C}"/>
              </a:ext>
            </a:extLst>
          </p:cNvPr>
          <p:cNvSpPr/>
          <p:nvPr/>
        </p:nvSpPr>
        <p:spPr>
          <a:xfrm>
            <a:off x="9982200" y="208288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53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EB0777-00AD-4072-BFC4-85B809FBE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730855"/>
              </p:ext>
            </p:extLst>
          </p:nvPr>
        </p:nvGraphicFramePr>
        <p:xfrm>
          <a:off x="1524000" y="2590800"/>
          <a:ext cx="6858000" cy="338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2730775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9509689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563279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2444762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88225748"/>
                    </a:ext>
                  </a:extLst>
                </a:gridCol>
              </a:tblGrid>
              <a:tr h="6765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378691"/>
                  </a:ext>
                </a:extLst>
              </a:tr>
              <a:tr h="67659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(0, 0)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(0, 1)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(0, 2)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1317029"/>
                  </a:ext>
                </a:extLst>
              </a:tr>
              <a:tr h="67659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0610250"/>
                  </a:ext>
                </a:extLst>
              </a:tr>
              <a:tr h="67659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(2, 0)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(2, 1)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(2, 2)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855143"/>
                  </a:ext>
                </a:extLst>
              </a:tr>
              <a:tr h="67659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(3, 0)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(3, 1)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(3, 2)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7706555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B3A8E-3D22-4C55-A482-AFE4D737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E37BD-A186-4A1A-85EC-20860A9C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6D49E-F516-4172-AC87-3F5486DA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09C8F3-E1CF-4845-9059-8961CAE4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Efficiency Class Example:  O(</a:t>
            </a:r>
            <a:r>
              <a:rPr lang="en-US" sz="4400" dirty="0" err="1"/>
              <a:t>n</a:t>
            </a:r>
            <a:r>
              <a:rPr lang="en-US" sz="4400" baseline="30000" dirty="0" err="1"/>
              <a:t>2</a:t>
            </a:r>
            <a:r>
              <a:rPr lang="en-US" sz="4400" dirty="0"/>
              <a:t>)</a:t>
            </a:r>
            <a:br>
              <a:rPr lang="en-US" sz="4400" dirty="0"/>
            </a:br>
            <a:r>
              <a:rPr lang="en-US" sz="4400" dirty="0"/>
              <a:t>Visit each cell of a Matrix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D33B1-B536-441F-BE38-1DB37451EA74}"/>
              </a:ext>
            </a:extLst>
          </p:cNvPr>
          <p:cNvSpPr txBox="1"/>
          <p:nvPr/>
        </p:nvSpPr>
        <p:spPr>
          <a:xfrm>
            <a:off x="304800" y="978506"/>
            <a:ext cx="72340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 = 4</a:t>
            </a:r>
          </a:p>
          <a:p>
            <a:r>
              <a:rPr lang="en-US" sz="4000" dirty="0"/>
              <a:t>4 X 4 Matrix</a:t>
            </a:r>
          </a:p>
          <a:p>
            <a:r>
              <a:rPr lang="en-US" sz="4000" dirty="0"/>
              <a:t>For each row r visit each column c</a:t>
            </a:r>
          </a:p>
        </p:txBody>
      </p:sp>
    </p:spTree>
    <p:extLst>
      <p:ext uri="{BB962C8B-B14F-4D97-AF65-F5344CB8AC3E}">
        <p14:creationId xmlns:p14="http://schemas.microsoft.com/office/powerpoint/2010/main" val="4011588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D9F702-CDB6-41E0-879D-243939204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Defines an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NxN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matrix containing elements of type 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Matrix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&lt;E, N&gt;, N&gt;;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Determine if an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NxN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matrix is symmetrical along its major axis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N&gt;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isSymmetrical(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2B91AF"/>
                </a:solidFill>
                <a:latin typeface="Consolas" panose="020B0609020204030204" pitchFamily="49" charset="0"/>
              </a:rPr>
              <a:t>Matrix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>
                <a:solidFill>
                  <a:srgbClr val="2B91AF"/>
                </a:solidFill>
                <a:latin typeface="Consolas" panose="020B0609020204030204" pitchFamily="49" charset="0"/>
              </a:rPr>
              <a:t>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N&gt; &amp;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matrix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row = 0; row &lt;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matrix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.size(); ++row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 = 0; col &lt;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matrix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[row].size(); ++col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 ( row != col ) &amp;&amp; (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matrix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[row][col] !=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matrix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[col][row] ) 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820B8-EDC6-4520-8018-D94B7718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D2B4A-72AE-4DB7-A1F8-03D1EADD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15993-EFD1-44C6-B0D9-482E8216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C217AB5-CEA3-4580-97A1-5845D8D4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Efficiency Class Example:  O(</a:t>
            </a:r>
            <a:r>
              <a:rPr lang="en-US" sz="4400" dirty="0" err="1"/>
              <a:t>n</a:t>
            </a:r>
            <a:r>
              <a:rPr lang="en-US" sz="4400" baseline="30000" dirty="0" err="1"/>
              <a:t>2</a:t>
            </a:r>
            <a:r>
              <a:rPr lang="en-US" sz="4400" dirty="0"/>
              <a:t>)</a:t>
            </a:r>
            <a:br>
              <a:rPr lang="en-US" sz="4400" dirty="0"/>
            </a:br>
            <a:r>
              <a:rPr lang="en-US" sz="4400" dirty="0"/>
              <a:t>Visit each cell of a Matrix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01B16-245A-4E58-BB8A-2EB6C4F99CC7}"/>
              </a:ext>
            </a:extLst>
          </p:cNvPr>
          <p:cNvSpPr txBox="1"/>
          <p:nvPr/>
        </p:nvSpPr>
        <p:spPr>
          <a:xfrm rot="20631098">
            <a:off x="9678632" y="1762639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Look for the loops!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DFB45-B80C-4A09-ADFD-E997F5C18D54}"/>
              </a:ext>
            </a:extLst>
          </p:cNvPr>
          <p:cNvSpPr txBox="1"/>
          <p:nvPr/>
        </p:nvSpPr>
        <p:spPr>
          <a:xfrm rot="20631098">
            <a:off x="8710793" y="3344761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 this case, Nested loops!</a:t>
            </a:r>
          </a:p>
        </p:txBody>
      </p:sp>
    </p:spTree>
    <p:extLst>
      <p:ext uri="{BB962C8B-B14F-4D97-AF65-F5344CB8AC3E}">
        <p14:creationId xmlns:p14="http://schemas.microsoft.com/office/powerpoint/2010/main" val="3265319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memory requirement?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been speaking of running </a:t>
            </a:r>
            <a:r>
              <a:rPr lang="en-US" dirty="0">
                <a:solidFill>
                  <a:srgbClr val="FF0000"/>
                </a:solidFill>
              </a:rPr>
              <a:t>time</a:t>
            </a:r>
          </a:p>
          <a:p>
            <a:r>
              <a:rPr lang="en-US" dirty="0"/>
              <a:t>What about how much memory/</a:t>
            </a:r>
            <a:r>
              <a:rPr lang="en-US" dirty="0">
                <a:solidFill>
                  <a:srgbClr val="FF0000"/>
                </a:solidFill>
              </a:rPr>
              <a:t>space</a:t>
            </a:r>
            <a:r>
              <a:rPr lang="en-US" dirty="0"/>
              <a:t> is occupied by a data structure?</a:t>
            </a:r>
          </a:p>
          <a:p>
            <a:r>
              <a:rPr lang="en-US" dirty="0"/>
              <a:t>Can also use O(n) concept:</a:t>
            </a:r>
          </a:p>
          <a:p>
            <a:pPr lvl="1"/>
            <a:r>
              <a:rPr lang="en-US" dirty="0"/>
              <a:t>Does memory usage go up proportionately to number of elements?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F65E1-E83A-42BF-B44B-33EFD7647416}"/>
              </a:ext>
            </a:extLst>
          </p:cNvPr>
          <p:cNvSpPr txBox="1"/>
          <p:nvPr/>
        </p:nvSpPr>
        <p:spPr>
          <a:xfrm>
            <a:off x="11263028" y="-2362"/>
            <a:ext cx="92897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i="1" dirty="0"/>
              <a:t>Source: </a:t>
            </a:r>
            <a:r>
              <a:rPr lang="en-US" sz="1200" i="1" dirty="0" err="1"/>
              <a:t>ref1</a:t>
            </a:r>
            <a:endParaRPr lang="en-US" sz="12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78D9-954B-4286-9067-55B991E8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44969A-FDD3-4A55-9B1B-E68C5FB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35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690977-5877-40C2-8DD7-DEB943C8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of the material contained herein has been authored by:</a:t>
            </a:r>
          </a:p>
          <a:p>
            <a:r>
              <a:rPr lang="en-US" dirty="0"/>
              <a:t>Dr. Anand Panangadan; California State University, Fullerton [</a:t>
            </a:r>
            <a:r>
              <a:rPr lang="en-US" dirty="0" err="1"/>
              <a:t>ref1</a:t>
            </a:r>
            <a:r>
              <a:rPr lang="en-US" dirty="0"/>
              <a:t>]</a:t>
            </a:r>
          </a:p>
          <a:p>
            <a:r>
              <a:rPr lang="en-US" dirty="0"/>
              <a:t>Professor Allen Holliday; California State University, Fullerton [</a:t>
            </a:r>
            <a:r>
              <a:rPr lang="en-US" dirty="0" err="1"/>
              <a:t>ref2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AC599-B1A5-4812-BF1A-AA2E8296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451C0-1A7A-4F81-94C3-010ED158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298CB28-AA51-4381-AD20-4F540202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78B29-D170-45E5-B0BA-1543EFF0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7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87200" cy="4800600"/>
          </a:xfrm>
        </p:spPr>
        <p:txBody>
          <a:bodyPr numCol="2">
            <a:noAutofit/>
          </a:bodyPr>
          <a:lstStyle/>
          <a:p>
            <a:r>
              <a:rPr lang="en-US" b="1" dirty="0"/>
              <a:t>Asymptotic analysis</a:t>
            </a:r>
          </a:p>
          <a:p>
            <a:endParaRPr lang="en-US" dirty="0"/>
          </a:p>
          <a:p>
            <a:r>
              <a:rPr lang="en-US" b="1" dirty="0"/>
              <a:t>Asymptotic efficiency class</a:t>
            </a:r>
          </a:p>
          <a:p>
            <a:endParaRPr lang="en-US" dirty="0"/>
          </a:p>
          <a:p>
            <a:r>
              <a:rPr lang="en-US" b="1" dirty="0"/>
              <a:t>Worst-case analysis</a:t>
            </a:r>
          </a:p>
          <a:p>
            <a:endParaRPr lang="en-US" dirty="0"/>
          </a:p>
          <a:p>
            <a:r>
              <a:rPr lang="en-US" b="1" dirty="0"/>
              <a:t>Big-Oh 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Constant time operations O(1)</a:t>
            </a:r>
          </a:p>
          <a:p>
            <a:endParaRPr lang="en-US" dirty="0"/>
          </a:p>
          <a:p>
            <a:r>
              <a:rPr lang="en-US" b="1" dirty="0"/>
              <a:t>Logarithmic time operations O(</a:t>
            </a:r>
            <a:r>
              <a:rPr lang="en-US" b="1" dirty="0" err="1"/>
              <a:t>log</a:t>
            </a:r>
            <a:r>
              <a:rPr lang="en-US" b="1" baseline="-25000" dirty="0" err="1"/>
              <a:t>2</a:t>
            </a:r>
            <a:r>
              <a:rPr lang="en-US" b="1" dirty="0"/>
              <a:t> n) </a:t>
            </a:r>
          </a:p>
          <a:p>
            <a:endParaRPr lang="en-US" b="1" dirty="0"/>
          </a:p>
          <a:p>
            <a:r>
              <a:rPr lang="en-US" b="1" dirty="0"/>
              <a:t>Linear time operations O(n) </a:t>
            </a:r>
          </a:p>
          <a:p>
            <a:endParaRPr lang="en-US" b="1" dirty="0"/>
          </a:p>
          <a:p>
            <a:r>
              <a:rPr lang="en-US" b="1" dirty="0"/>
              <a:t>Quadratic time operations O(</a:t>
            </a:r>
            <a:r>
              <a:rPr lang="en-US" b="1" dirty="0" err="1"/>
              <a:t>n</a:t>
            </a:r>
            <a:r>
              <a:rPr lang="en-US" b="1" baseline="30000" dirty="0" err="1"/>
              <a:t>2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4F93A68-FDF1-4669-911E-77574A35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E62FC-1B8B-48C1-AFAB-05CCD500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B83A2-03B6-4F0F-B9DE-B3A4D27297B8}"/>
              </a:ext>
            </a:extLst>
          </p:cNvPr>
          <p:cNvSpPr txBox="1"/>
          <p:nvPr/>
        </p:nvSpPr>
        <p:spPr>
          <a:xfrm>
            <a:off x="11263028" y="-2362"/>
            <a:ext cx="92897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i="1" dirty="0"/>
              <a:t>Source: </a:t>
            </a:r>
            <a:r>
              <a:rPr lang="en-US" sz="1200" i="1" dirty="0" err="1"/>
              <a:t>ref1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57518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a doubly linked list better than a singly linked list?</a:t>
            </a:r>
          </a:p>
          <a:p>
            <a:endParaRPr lang="en-US" dirty="0"/>
          </a:p>
          <a:p>
            <a:r>
              <a:rPr lang="en-US" dirty="0"/>
              <a:t>What does it mean to be better?  Under what conditions?  What does “good” mean?</a:t>
            </a:r>
          </a:p>
          <a:p>
            <a:pPr lvl="1"/>
            <a:r>
              <a:rPr lang="en-US" dirty="0"/>
              <a:t>Running time? Memory used?</a:t>
            </a:r>
          </a:p>
          <a:p>
            <a:pPr lvl="1"/>
            <a:r>
              <a:rPr lang="en-US" dirty="0"/>
              <a:t>Usually means a trade-off</a:t>
            </a:r>
          </a:p>
          <a:p>
            <a:endParaRPr lang="en-US" dirty="0"/>
          </a:p>
          <a:p>
            <a:r>
              <a:rPr lang="en-US" dirty="0"/>
              <a:t>Two approaches to answering this question:</a:t>
            </a:r>
          </a:p>
          <a:p>
            <a:pPr lvl="1"/>
            <a:r>
              <a:rPr lang="en-US" dirty="0"/>
              <a:t>Option 1: Experimental analysis</a:t>
            </a:r>
          </a:p>
          <a:p>
            <a:pPr lvl="1"/>
            <a:r>
              <a:rPr lang="en-US" dirty="0"/>
              <a:t>Option 2: Asymptotic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A45EA-5F9D-483A-BE8F-9DCB9EB8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445AD3-2238-406D-89C7-56050609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data structures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6C623F-E6F5-44E0-B73A-284D8EA71A3B}"/>
              </a:ext>
            </a:extLst>
          </p:cNvPr>
          <p:cNvSpPr txBox="1"/>
          <p:nvPr/>
        </p:nvSpPr>
        <p:spPr>
          <a:xfrm>
            <a:off x="10937746" y="-2362"/>
            <a:ext cx="1254254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i="1" dirty="0"/>
              <a:t>Source: </a:t>
            </a:r>
            <a:r>
              <a:rPr lang="en-US" sz="1200" i="1" dirty="0" err="1"/>
              <a:t>ref1</a:t>
            </a:r>
            <a:r>
              <a:rPr lang="en-US" sz="1200" i="1" dirty="0"/>
              <a:t>, </a:t>
            </a:r>
            <a:r>
              <a:rPr lang="en-US" sz="1200" i="1" dirty="0" err="1"/>
              <a:t>ref2</a:t>
            </a:r>
            <a:endParaRPr lang="en-US" sz="1200" i="1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FFF6491-AA21-4CB4-8DC6-F14913E68332}"/>
              </a:ext>
            </a:extLst>
          </p:cNvPr>
          <p:cNvSpPr/>
          <p:nvPr/>
        </p:nvSpPr>
        <p:spPr>
          <a:xfrm>
            <a:off x="5257800" y="5733565"/>
            <a:ext cx="1219200" cy="3048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4956DA-A691-40B8-899F-46DF36342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5844117" cy="639762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AE937B-B446-4943-9B7C-4A586E05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" y="1630362"/>
            <a:ext cx="5844117" cy="4725988"/>
          </a:xfrm>
        </p:spPr>
        <p:txBody>
          <a:bodyPr/>
          <a:lstStyle/>
          <a:p>
            <a:r>
              <a:rPr lang="en-US" dirty="0"/>
              <a:t>Arrays</a:t>
            </a:r>
          </a:p>
          <a:p>
            <a:endParaRPr lang="en-US" dirty="0"/>
          </a:p>
          <a:p>
            <a:r>
              <a:rPr lang="en-US" dirty="0"/>
              <a:t>Singly linked lists</a:t>
            </a:r>
          </a:p>
          <a:p>
            <a:endParaRPr lang="en-US" dirty="0"/>
          </a:p>
          <a:p>
            <a:r>
              <a:rPr lang="en-US" dirty="0"/>
              <a:t>Doubly linked lists</a:t>
            </a:r>
          </a:p>
          <a:p>
            <a:endParaRPr lang="en-US" dirty="0"/>
          </a:p>
          <a:p>
            <a:r>
              <a:rPr lang="en-US" dirty="0"/>
              <a:t>Binary Trees</a:t>
            </a:r>
          </a:p>
          <a:p>
            <a:endParaRPr lang="en-US" dirty="0"/>
          </a:p>
          <a:p>
            <a:r>
              <a:rPr lang="en-US"/>
              <a:t>Hash Tables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114C13-F134-4AEC-9FB9-A7028992F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9" y="990600"/>
            <a:ext cx="5844117" cy="639762"/>
          </a:xfrm>
        </p:spPr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70ADF64-7030-49B0-B42A-9911BB137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9" y="1630362"/>
            <a:ext cx="5844117" cy="47259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empty</a:t>
            </a:r>
          </a:p>
          <a:p>
            <a:endParaRPr lang="en-US" dirty="0"/>
          </a:p>
          <a:p>
            <a:r>
              <a:rPr lang="en-US" dirty="0"/>
              <a:t>Get front element</a:t>
            </a:r>
          </a:p>
          <a:p>
            <a:r>
              <a:rPr lang="en-US" dirty="0"/>
              <a:t>Add or remove front element</a:t>
            </a:r>
          </a:p>
          <a:p>
            <a:endParaRPr lang="en-US" dirty="0"/>
          </a:p>
          <a:p>
            <a:r>
              <a:rPr lang="en-US" dirty="0"/>
              <a:t>Get back element</a:t>
            </a:r>
          </a:p>
          <a:p>
            <a:r>
              <a:rPr lang="en-US" dirty="0"/>
              <a:t>Add or remove back element</a:t>
            </a:r>
          </a:p>
          <a:p>
            <a:endParaRPr lang="en-US" dirty="0"/>
          </a:p>
          <a:p>
            <a:r>
              <a:rPr lang="en-US" dirty="0"/>
              <a:t>Clear data structure</a:t>
            </a:r>
          </a:p>
          <a:p>
            <a:endParaRPr lang="en-US" dirty="0"/>
          </a:p>
          <a:p>
            <a:r>
              <a:rPr lang="en-US" dirty="0"/>
              <a:t>Get/add/remove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element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1A09C-1649-4E52-BAD5-8FAF73ED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D9F7A-5053-4729-B09D-5E3F2820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7E780-2F80-4D90-BB78-E27C443A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0CAE96-57C1-4FA6-8193-F75AE7C5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C8034-5E0E-4414-B8C4-BEC779532200}"/>
              </a:ext>
            </a:extLst>
          </p:cNvPr>
          <p:cNvSpPr txBox="1"/>
          <p:nvPr/>
        </p:nvSpPr>
        <p:spPr>
          <a:xfrm>
            <a:off x="11263028" y="-2362"/>
            <a:ext cx="92897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i="1" dirty="0"/>
              <a:t>Source: </a:t>
            </a:r>
            <a:r>
              <a:rPr lang="en-US" sz="1200" i="1" dirty="0" err="1"/>
              <a:t>ref1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02908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course’s goal: the design of “good” data structures and algorithms</a:t>
            </a:r>
          </a:p>
          <a:p>
            <a:r>
              <a:rPr lang="en-US" dirty="0"/>
              <a:t>Data structures: systematic way of organizing and accessing data</a:t>
            </a:r>
          </a:p>
          <a:p>
            <a:r>
              <a:rPr lang="en-US" dirty="0"/>
              <a:t>Algorithms: Step-by-step procedure for performing a task in a finite time.</a:t>
            </a:r>
          </a:p>
          <a:p>
            <a:r>
              <a:rPr lang="en-US" dirty="0"/>
              <a:t>What does “good” mean?</a:t>
            </a:r>
          </a:p>
          <a:p>
            <a:pPr lvl="1"/>
            <a:r>
              <a:rPr lang="en-US" dirty="0"/>
              <a:t>Running time—fast</a:t>
            </a:r>
          </a:p>
          <a:p>
            <a:pPr lvl="1"/>
            <a:r>
              <a:rPr lang="en-US" dirty="0"/>
              <a:t>Space usage—small</a:t>
            </a:r>
          </a:p>
          <a:p>
            <a:r>
              <a:rPr lang="en-US" dirty="0"/>
              <a:t>Usually means a trade-off</a:t>
            </a:r>
          </a:p>
          <a:p>
            <a:pPr lvl="1"/>
            <a:r>
              <a:rPr lang="en-US" dirty="0"/>
              <a:t>Faster often requires more memory for extra pointers</a:t>
            </a:r>
          </a:p>
          <a:p>
            <a:pPr lvl="1"/>
            <a:r>
              <a:rPr lang="en-US" dirty="0"/>
              <a:t>Smaller often requires more complex algorithms</a:t>
            </a:r>
          </a:p>
          <a:p>
            <a:r>
              <a:rPr lang="en-US" dirty="0"/>
              <a:t>Essential point: </a:t>
            </a:r>
            <a:r>
              <a:rPr lang="en-US" b="1" dirty="0"/>
              <a:t>Running time increases with input size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B3F9CB-8E85-4752-8D0A-D793AAC9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32EB8-4140-4F24-A471-38DBBD5B5C50}"/>
              </a:ext>
            </a:extLst>
          </p:cNvPr>
          <p:cNvSpPr txBox="1"/>
          <p:nvPr/>
        </p:nvSpPr>
        <p:spPr>
          <a:xfrm>
            <a:off x="11263028" y="-2362"/>
            <a:ext cx="92897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i="1" dirty="0"/>
              <a:t>Source: </a:t>
            </a:r>
            <a:r>
              <a:rPr lang="en-US" sz="1200" i="1" dirty="0" err="1"/>
              <a:t>ref2</a:t>
            </a:r>
            <a:endParaRPr lang="en-US" sz="12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695E00-C16A-4033-BC29-221D1585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1876E3-6E9B-4148-BC10-1B09887F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CEEE75-4DF7-46E2-99ED-4863B6AA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6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Implement the two data structures</a:t>
            </a:r>
          </a:p>
          <a:p>
            <a:endParaRPr lang="en-US" dirty="0"/>
          </a:p>
          <a:p>
            <a:r>
              <a:rPr lang="en-US" dirty="0"/>
              <a:t>Implement a main function that loads both with same data</a:t>
            </a:r>
          </a:p>
          <a:p>
            <a:endParaRPr lang="en-US" dirty="0"/>
          </a:p>
          <a:p>
            <a:r>
              <a:rPr lang="en-US" dirty="0"/>
              <a:t>Call the same data structure operations on both</a:t>
            </a:r>
          </a:p>
          <a:p>
            <a:pPr lvl="1"/>
            <a:r>
              <a:rPr lang="en-US" dirty="0"/>
              <a:t>Insert elements</a:t>
            </a:r>
          </a:p>
          <a:p>
            <a:pPr lvl="1"/>
            <a:r>
              <a:rPr lang="en-US" dirty="0"/>
              <a:t>Delete elements …</a:t>
            </a:r>
          </a:p>
          <a:p>
            <a:endParaRPr lang="en-US" dirty="0"/>
          </a:p>
          <a:p>
            <a:r>
              <a:rPr lang="en-US" dirty="0"/>
              <a:t>Measure time spent by each data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968A7-B5DE-4EB5-A956-CC4E5EFA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AAC2B5-1E81-427E-B39D-E3A83DC2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 Experimental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94628-092B-4C6A-80B2-F2133E95ED55}"/>
              </a:ext>
            </a:extLst>
          </p:cNvPr>
          <p:cNvSpPr txBox="1"/>
          <p:nvPr/>
        </p:nvSpPr>
        <p:spPr>
          <a:xfrm>
            <a:off x="11263028" y="-2362"/>
            <a:ext cx="92897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i="1" dirty="0"/>
              <a:t>Source: </a:t>
            </a:r>
            <a:r>
              <a:rPr lang="en-US" sz="1200" i="1" dirty="0" err="1"/>
              <a:t>ref1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9147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Can do experiments only a limited data set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Other factors impact running time:</a:t>
            </a:r>
          </a:p>
          <a:p>
            <a:pPr lvl="2"/>
            <a:r>
              <a:rPr lang="en-US" dirty="0"/>
              <a:t>What other programs are running on the computer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Does the running time depend on the computer itself?</a:t>
            </a:r>
          </a:p>
          <a:p>
            <a:pPr lvl="2"/>
            <a:r>
              <a:rPr lang="en-US" dirty="0"/>
              <a:t>Do the results hold on a different computer?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Does the running time depend on the implementation?</a:t>
            </a:r>
          </a:p>
          <a:p>
            <a:pPr lvl="2"/>
            <a:r>
              <a:rPr lang="en-US" dirty="0"/>
              <a:t>Do the results hold on a different programming language?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B50D5-9B62-4DF9-AB71-E402A021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DB1463B-93F4-443F-A416-09221A7D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 Experimental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96085-30CD-4468-B783-8F345BE30BEA}"/>
              </a:ext>
            </a:extLst>
          </p:cNvPr>
          <p:cNvSpPr txBox="1"/>
          <p:nvPr/>
        </p:nvSpPr>
        <p:spPr>
          <a:xfrm>
            <a:off x="11263028" y="-2362"/>
            <a:ext cx="92897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i="1" dirty="0"/>
              <a:t>Source: </a:t>
            </a:r>
            <a:r>
              <a:rPr lang="en-US" sz="1200" i="1" dirty="0" err="1"/>
              <a:t>ref1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9758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Analysis without actually running any code</a:t>
            </a:r>
          </a:p>
          <a:p>
            <a:pPr lvl="1"/>
            <a:r>
              <a:rPr lang="en-US" dirty="0"/>
              <a:t>Done at the desktop looking at source code</a:t>
            </a:r>
          </a:p>
          <a:p>
            <a:endParaRPr lang="en-US" dirty="0"/>
          </a:p>
          <a:p>
            <a:r>
              <a:rPr lang="en-US" dirty="0"/>
              <a:t>Asymptotic:  approaching a value closely</a:t>
            </a:r>
          </a:p>
          <a:p>
            <a:endParaRPr lang="en-US" dirty="0"/>
          </a:p>
          <a:p>
            <a:r>
              <a:rPr lang="en-US" dirty="0"/>
              <a:t>Key idea:</a:t>
            </a:r>
          </a:p>
          <a:p>
            <a:pPr lvl="1"/>
            <a:r>
              <a:rPr lang="en-US" dirty="0"/>
              <a:t>We are interested in running time for large data sets</a:t>
            </a:r>
          </a:p>
          <a:p>
            <a:pPr lvl="1"/>
            <a:r>
              <a:rPr lang="en-US" dirty="0"/>
              <a:t>How fast will running time increase as we increase data size?</a:t>
            </a:r>
          </a:p>
          <a:p>
            <a:pPr lvl="1"/>
            <a:r>
              <a:rPr lang="en-US" dirty="0"/>
              <a:t>Rate of increase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A429-CFFE-4106-B191-7B1A44CC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558818-97F8-460F-AAB1-4E00EE86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Asymptotic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73247-73CD-46BF-ACEB-6C4914DCB8FE}"/>
              </a:ext>
            </a:extLst>
          </p:cNvPr>
          <p:cNvSpPr txBox="1"/>
          <p:nvPr/>
        </p:nvSpPr>
        <p:spPr>
          <a:xfrm>
            <a:off x="11263028" y="-2362"/>
            <a:ext cx="92897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i="1" dirty="0"/>
              <a:t>Source: </a:t>
            </a:r>
            <a:r>
              <a:rPr lang="en-US" sz="1200" i="1" dirty="0" err="1"/>
              <a:t>ref1</a:t>
            </a:r>
            <a:endParaRPr lang="en-US" sz="1200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526A41-2508-4876-A5CF-2706B90C8B34}"/>
              </a:ext>
            </a:extLst>
          </p:cNvPr>
          <p:cNvGrpSpPr/>
          <p:nvPr/>
        </p:nvGrpSpPr>
        <p:grpSpPr>
          <a:xfrm>
            <a:off x="4005943" y="3495782"/>
            <a:ext cx="7811575" cy="811011"/>
            <a:chOff x="4120925" y="3287082"/>
            <a:chExt cx="7811575" cy="81101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B7DE05F-59A6-41B9-AA17-BA99C85702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514" t="60000" b="30000"/>
            <a:stretch/>
          </p:blipFill>
          <p:spPr>
            <a:xfrm>
              <a:off x="4374300" y="3352800"/>
              <a:ext cx="7558200" cy="685799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721695-68CB-4AD1-B958-85C041B50BAB}"/>
                </a:ext>
              </a:extLst>
            </p:cNvPr>
            <p:cNvCxnSpPr>
              <a:cxnSpLocks/>
            </p:cNvCxnSpPr>
            <p:nvPr/>
          </p:nvCxnSpPr>
          <p:spPr>
            <a:xfrm>
              <a:off x="4526700" y="3359426"/>
              <a:ext cx="74058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E0D405-459E-4E57-A85F-C30EC0F6E415}"/>
                </a:ext>
              </a:extLst>
            </p:cNvPr>
            <p:cNvSpPr txBox="1"/>
            <p:nvPr/>
          </p:nvSpPr>
          <p:spPr>
            <a:xfrm rot="16200000">
              <a:off x="3980822" y="3427185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655A58-7045-429B-B49A-BBC4993B066B}"/>
                </a:ext>
              </a:extLst>
            </p:cNvPr>
            <p:cNvSpPr txBox="1"/>
            <p:nvPr/>
          </p:nvSpPr>
          <p:spPr>
            <a:xfrm>
              <a:off x="7957121" y="3728761"/>
              <a:ext cx="544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Size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7D992E6-DF16-4AB6-BCCA-3DB533A42B03}"/>
              </a:ext>
            </a:extLst>
          </p:cNvPr>
          <p:cNvSpPr txBox="1"/>
          <p:nvPr/>
        </p:nvSpPr>
        <p:spPr>
          <a:xfrm rot="20631098">
            <a:off x="8538521" y="1551058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Look for the loops!</a:t>
            </a:r>
          </a:p>
        </p:txBody>
      </p:sp>
    </p:spTree>
    <p:extLst>
      <p:ext uri="{BB962C8B-B14F-4D97-AF65-F5344CB8AC3E}">
        <p14:creationId xmlns:p14="http://schemas.microsoft.com/office/powerpoint/2010/main" val="252184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2100</Words>
  <Application>Microsoft Office PowerPoint</Application>
  <PresentationFormat>Widescreen</PresentationFormat>
  <Paragraphs>496</Paragraphs>
  <Slides>29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Office Theme</vt:lpstr>
      <vt:lpstr>PowerPoint Presentation</vt:lpstr>
      <vt:lpstr>CPSC 131 – Data Structures</vt:lpstr>
      <vt:lpstr>Key terms</vt:lpstr>
      <vt:lpstr>Comparing data structures</vt:lpstr>
      <vt:lpstr>Comparing</vt:lpstr>
      <vt:lpstr>Comparing</vt:lpstr>
      <vt:lpstr>Option 1:  Experimental Analysis</vt:lpstr>
      <vt:lpstr>Option 1:  Experimental Analysis</vt:lpstr>
      <vt:lpstr>Option 2: Asymptotic Analysis</vt:lpstr>
      <vt:lpstr>Option 2: Asymptotic Analysis</vt:lpstr>
      <vt:lpstr>Common classes of Big-Oh functions</vt:lpstr>
      <vt:lpstr>Efficiency Class Examples</vt:lpstr>
      <vt:lpstr>Efficiency Class Examples</vt:lpstr>
      <vt:lpstr>Efficiency Class Example:  O(n) Printing a list</vt:lpstr>
      <vt:lpstr>Efficiency Class Example:  O(n) Printing a list</vt:lpstr>
      <vt:lpstr>Efficiency Class Example:  O(n) Printing a list</vt:lpstr>
      <vt:lpstr>Efficiency Class Examples</vt:lpstr>
      <vt:lpstr>Efficiency Class Example:  O(1) Algorithm Independent of “n”</vt:lpstr>
      <vt:lpstr>Efficiency Class Example:  O(1) Amortization</vt:lpstr>
      <vt:lpstr>Efficiency Class Example: Amortized O(1)</vt:lpstr>
      <vt:lpstr>Efficiency Class Example:  Amortized O(1)  Increase the Extension Size, Reduce the Number of Copy Operations </vt:lpstr>
      <vt:lpstr>Efficiency Class Examples</vt:lpstr>
      <vt:lpstr>Efficiency Class Example:  O(log n) Binary Search</vt:lpstr>
      <vt:lpstr>Log2(n) Example: Binary Search</vt:lpstr>
      <vt:lpstr>Efficiency Class Examples</vt:lpstr>
      <vt:lpstr>Efficiency Class Example:  O(n2) Visit each cell of a Matrix</vt:lpstr>
      <vt:lpstr>Efficiency Class Example:  O(n2) Visit each cell of a Matrix</vt:lpstr>
      <vt:lpstr>What about memory requirement?</vt:lpstr>
      <vt:lpstr>Acknowledgements</vt:lpstr>
    </vt:vector>
  </TitlesOfParts>
  <Company>California State University, Fullerton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Vu, Mishu</dc:creator>
  <cp:lastModifiedBy>Bettens, Thomas</cp:lastModifiedBy>
  <cp:revision>261</cp:revision>
  <cp:lastPrinted>2019-01-29T19:42:43Z</cp:lastPrinted>
  <dcterms:created xsi:type="dcterms:W3CDTF">2011-10-03T21:31:14Z</dcterms:created>
  <dcterms:modified xsi:type="dcterms:W3CDTF">2023-01-08T23:15:47Z</dcterms:modified>
</cp:coreProperties>
</file>