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273" r:id="rId4"/>
    <p:sldId id="312" r:id="rId5"/>
    <p:sldId id="310" r:id="rId6"/>
    <p:sldId id="316" r:id="rId7"/>
    <p:sldId id="313" r:id="rId8"/>
    <p:sldId id="315" r:id="rId9"/>
    <p:sldId id="311" r:id="rId10"/>
    <p:sldId id="314" r:id="rId11"/>
    <p:sldId id="270" r:id="rId12"/>
    <p:sldId id="271" r:id="rId13"/>
    <p:sldId id="354" r:id="rId14"/>
    <p:sldId id="272" r:id="rId15"/>
    <p:sldId id="307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26" y="7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A3CF5D8E-865E-4FBE-BF01-472330A66EDC}"/>
    <pc:docChg chg="modSld">
      <pc:chgData name="Bettens, Thomas" userId="6ccf6088-e46f-49b2-bbc0-73a1914e0bce" providerId="ADAL" clId="{A3CF5D8E-865E-4FBE-BF01-472330A66EDC}" dt="2023-01-10T23:30:13.636" v="10" actId="20577"/>
      <pc:docMkLst>
        <pc:docMk/>
      </pc:docMkLst>
      <pc:sldChg chg="modSp mod">
        <pc:chgData name="Bettens, Thomas" userId="6ccf6088-e46f-49b2-bbc0-73a1914e0bce" providerId="ADAL" clId="{A3CF5D8E-865E-4FBE-BF01-472330A66EDC}" dt="2023-01-10T23:30:13.636" v="10" actId="20577"/>
        <pc:sldMkLst>
          <pc:docMk/>
          <pc:sldMk cId="0" sldId="256"/>
        </pc:sldMkLst>
        <pc:spChg chg="mod">
          <ac:chgData name="Bettens, Thomas" userId="6ccf6088-e46f-49b2-bbc0-73a1914e0bce" providerId="ADAL" clId="{A3CF5D8E-865E-4FBE-BF01-472330A66EDC}" dt="2023-01-10T23:30:13.636" v="1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Bettens, Thomas" userId="6ccf6088-e46f-49b2-bbc0-73a1914e0bce" providerId="ADAL" clId="{97025440-025D-49E9-8BA1-9B9251B50B03}"/>
    <pc:docChg chg="undo redo custSel addSld delSld modSld sldOrd">
      <pc:chgData name="Bettens, Thomas" userId="6ccf6088-e46f-49b2-bbc0-73a1914e0bce" providerId="ADAL" clId="{97025440-025D-49E9-8BA1-9B9251B50B03}" dt="2021-09-12T20:02:18.908" v="1976" actId="115"/>
      <pc:docMkLst>
        <pc:docMk/>
      </pc:docMkLst>
      <pc:sldChg chg="del">
        <pc:chgData name="Bettens, Thomas" userId="6ccf6088-e46f-49b2-bbc0-73a1914e0bce" providerId="ADAL" clId="{97025440-025D-49E9-8BA1-9B9251B50B03}" dt="2021-09-04T20:10:29.912" v="125" actId="47"/>
        <pc:sldMkLst>
          <pc:docMk/>
          <pc:sldMk cId="3350942649" sldId="264"/>
        </pc:sldMkLst>
      </pc:sldChg>
      <pc:sldChg chg="del">
        <pc:chgData name="Bettens, Thomas" userId="6ccf6088-e46f-49b2-bbc0-73a1914e0bce" providerId="ADAL" clId="{97025440-025D-49E9-8BA1-9B9251B50B03}" dt="2021-09-04T20:29:42.207" v="438" actId="47"/>
        <pc:sldMkLst>
          <pc:docMk/>
          <pc:sldMk cId="2114589931" sldId="265"/>
        </pc:sldMkLst>
      </pc:sldChg>
      <pc:sldChg chg="del">
        <pc:chgData name="Bettens, Thomas" userId="6ccf6088-e46f-49b2-bbc0-73a1914e0bce" providerId="ADAL" clId="{97025440-025D-49E9-8BA1-9B9251B50B03}" dt="2021-09-04T20:29:46.588" v="439" actId="47"/>
        <pc:sldMkLst>
          <pc:docMk/>
          <pc:sldMk cId="2045976055" sldId="266"/>
        </pc:sldMkLst>
      </pc:sldChg>
      <pc:sldChg chg="del">
        <pc:chgData name="Bettens, Thomas" userId="6ccf6088-e46f-49b2-bbc0-73a1914e0bce" providerId="ADAL" clId="{97025440-025D-49E9-8BA1-9B9251B50B03}" dt="2021-09-04T21:01:59.828" v="677" actId="47"/>
        <pc:sldMkLst>
          <pc:docMk/>
          <pc:sldMk cId="1414391218" sldId="299"/>
        </pc:sldMkLst>
      </pc:sldChg>
      <pc:sldChg chg="modSp mod">
        <pc:chgData name="Bettens, Thomas" userId="6ccf6088-e46f-49b2-bbc0-73a1914e0bce" providerId="ADAL" clId="{97025440-025D-49E9-8BA1-9B9251B50B03}" dt="2021-09-04T20:43:50.947" v="472" actId="948"/>
        <pc:sldMkLst>
          <pc:docMk/>
          <pc:sldMk cId="529840822" sldId="306"/>
        </pc:sldMkLst>
        <pc:spChg chg="mod">
          <ac:chgData name="Bettens, Thomas" userId="6ccf6088-e46f-49b2-bbc0-73a1914e0bce" providerId="ADAL" clId="{97025440-025D-49E9-8BA1-9B9251B50B03}" dt="2021-09-04T20:43:50.947" v="472" actId="948"/>
          <ac:spMkLst>
            <pc:docMk/>
            <pc:sldMk cId="529840822" sldId="306"/>
            <ac:spMk id="11" creationId="{0E2B7118-DB07-487E-94F7-950449E39A19}"/>
          </ac:spMkLst>
        </pc:spChg>
      </pc:sldChg>
      <pc:sldChg chg="del">
        <pc:chgData name="Bettens, Thomas" userId="6ccf6088-e46f-49b2-bbc0-73a1914e0bce" providerId="ADAL" clId="{97025440-025D-49E9-8BA1-9B9251B50B03}" dt="2021-09-04T20:07:18.070" v="124" actId="47"/>
        <pc:sldMkLst>
          <pc:docMk/>
          <pc:sldMk cId="1357472912" sldId="309"/>
        </pc:sldMkLst>
      </pc:sldChg>
      <pc:sldChg chg="addSp delSp modSp mod">
        <pc:chgData name="Bettens, Thomas" userId="6ccf6088-e46f-49b2-bbc0-73a1914e0bce" providerId="ADAL" clId="{97025440-025D-49E9-8BA1-9B9251B50B03}" dt="2021-09-04T21:57:03.381" v="1607" actId="21"/>
        <pc:sldMkLst>
          <pc:docMk/>
          <pc:sldMk cId="2475125263" sldId="310"/>
        </pc:sldMkLst>
        <pc:spChg chg="add del mod">
          <ac:chgData name="Bettens, Thomas" userId="6ccf6088-e46f-49b2-bbc0-73a1914e0bce" providerId="ADAL" clId="{97025440-025D-49E9-8BA1-9B9251B50B03}" dt="2021-09-04T21:57:03.381" v="1607" actId="21"/>
          <ac:spMkLst>
            <pc:docMk/>
            <pc:sldMk cId="2475125263" sldId="310"/>
            <ac:spMk id="12" creationId="{3693D3A6-8878-4E65-A147-01C902F2C2D8}"/>
          </ac:spMkLst>
        </pc:spChg>
      </pc:sldChg>
      <pc:sldChg chg="addSp delSp modSp mod">
        <pc:chgData name="Bettens, Thomas" userId="6ccf6088-e46f-49b2-bbc0-73a1914e0bce" providerId="ADAL" clId="{97025440-025D-49E9-8BA1-9B9251B50B03}" dt="2021-09-04T20:06:57.148" v="123" actId="108"/>
        <pc:sldMkLst>
          <pc:docMk/>
          <pc:sldMk cId="3342006814" sldId="311"/>
        </pc:sldMkLst>
        <pc:spChg chg="add mod">
          <ac:chgData name="Bettens, Thomas" userId="6ccf6088-e46f-49b2-bbc0-73a1914e0bce" providerId="ADAL" clId="{97025440-025D-49E9-8BA1-9B9251B50B03}" dt="2021-09-04T20:06:57.148" v="123" actId="108"/>
          <ac:spMkLst>
            <pc:docMk/>
            <pc:sldMk cId="3342006814" sldId="311"/>
            <ac:spMk id="6" creationId="{A1B13DF0-01D4-445B-9605-CFA987C43CCE}"/>
          </ac:spMkLst>
        </pc:spChg>
        <pc:spChg chg="add del mod">
          <ac:chgData name="Bettens, Thomas" userId="6ccf6088-e46f-49b2-bbc0-73a1914e0bce" providerId="ADAL" clId="{97025440-025D-49E9-8BA1-9B9251B50B03}" dt="2021-09-04T20:04:36.707" v="116"/>
          <ac:spMkLst>
            <pc:docMk/>
            <pc:sldMk cId="3342006814" sldId="311"/>
            <ac:spMk id="7" creationId="{DC8EE20F-F270-4225-B998-50293D53AA14}"/>
          </ac:spMkLst>
        </pc:spChg>
        <pc:grpChg chg="mod">
          <ac:chgData name="Bettens, Thomas" userId="6ccf6088-e46f-49b2-bbc0-73a1914e0bce" providerId="ADAL" clId="{97025440-025D-49E9-8BA1-9B9251B50B03}" dt="2021-09-04T20:06:21.286" v="117" actId="1076"/>
          <ac:grpSpMkLst>
            <pc:docMk/>
            <pc:sldMk cId="3342006814" sldId="311"/>
            <ac:grpSpMk id="12" creationId="{EB19EA6A-04E9-4A9A-B2A9-0EA69A3BAD46}"/>
          </ac:grpSpMkLst>
        </pc:grpChg>
        <pc:grpChg chg="mod">
          <ac:chgData name="Bettens, Thomas" userId="6ccf6088-e46f-49b2-bbc0-73a1914e0bce" providerId="ADAL" clId="{97025440-025D-49E9-8BA1-9B9251B50B03}" dt="2021-09-04T20:06:21.286" v="117" actId="1076"/>
          <ac:grpSpMkLst>
            <pc:docMk/>
            <pc:sldMk cId="3342006814" sldId="311"/>
            <ac:grpSpMk id="14" creationId="{D17F1A9A-62CE-4EA9-8FB8-96A5138E873E}"/>
          </ac:grpSpMkLst>
        </pc:grpChg>
        <pc:grpChg chg="mod">
          <ac:chgData name="Bettens, Thomas" userId="6ccf6088-e46f-49b2-bbc0-73a1914e0bce" providerId="ADAL" clId="{97025440-025D-49E9-8BA1-9B9251B50B03}" dt="2021-09-04T20:06:21.286" v="117" actId="1076"/>
          <ac:grpSpMkLst>
            <pc:docMk/>
            <pc:sldMk cId="3342006814" sldId="311"/>
            <ac:grpSpMk id="15" creationId="{A51769FB-EBBA-4FA8-B61C-41EB8295496A}"/>
          </ac:grpSpMkLst>
        </pc:grpChg>
        <pc:grpChg chg="mod">
          <ac:chgData name="Bettens, Thomas" userId="6ccf6088-e46f-49b2-bbc0-73a1914e0bce" providerId="ADAL" clId="{97025440-025D-49E9-8BA1-9B9251B50B03}" dt="2021-09-04T20:06:21.286" v="117" actId="1076"/>
          <ac:grpSpMkLst>
            <pc:docMk/>
            <pc:sldMk cId="3342006814" sldId="311"/>
            <ac:grpSpMk id="18" creationId="{E72C0261-300B-4E51-9256-AFEC49B20A87}"/>
          </ac:grpSpMkLst>
        </pc:grpChg>
        <pc:cxnChg chg="mod">
          <ac:chgData name="Bettens, Thomas" userId="6ccf6088-e46f-49b2-bbc0-73a1914e0bce" providerId="ADAL" clId="{97025440-025D-49E9-8BA1-9B9251B50B03}" dt="2021-09-04T20:06:21.286" v="117" actId="1076"/>
          <ac:cxnSpMkLst>
            <pc:docMk/>
            <pc:sldMk cId="3342006814" sldId="311"/>
            <ac:cxnSpMk id="21" creationId="{F0307C3C-A313-4719-9BB5-8039A7588854}"/>
          </ac:cxnSpMkLst>
        </pc:cxnChg>
        <pc:cxnChg chg="mod">
          <ac:chgData name="Bettens, Thomas" userId="6ccf6088-e46f-49b2-bbc0-73a1914e0bce" providerId="ADAL" clId="{97025440-025D-49E9-8BA1-9B9251B50B03}" dt="2021-09-04T20:06:21.286" v="117" actId="1076"/>
          <ac:cxnSpMkLst>
            <pc:docMk/>
            <pc:sldMk cId="3342006814" sldId="311"/>
            <ac:cxnSpMk id="24" creationId="{FAD55749-420B-469C-8AE6-E4AE4CFEB48B}"/>
          </ac:cxnSpMkLst>
        </pc:cxnChg>
        <pc:cxnChg chg="mod">
          <ac:chgData name="Bettens, Thomas" userId="6ccf6088-e46f-49b2-bbc0-73a1914e0bce" providerId="ADAL" clId="{97025440-025D-49E9-8BA1-9B9251B50B03}" dt="2021-09-04T20:06:21.286" v="117" actId="1076"/>
          <ac:cxnSpMkLst>
            <pc:docMk/>
            <pc:sldMk cId="3342006814" sldId="311"/>
            <ac:cxnSpMk id="27" creationId="{C7CC1AF8-A775-4AA8-997F-EBFCEC8829B3}"/>
          </ac:cxnSpMkLst>
        </pc:cxnChg>
      </pc:sldChg>
      <pc:sldChg chg="addSp delSp modSp new mod modClrScheme chgLayout">
        <pc:chgData name="Bettens, Thomas" userId="6ccf6088-e46f-49b2-bbc0-73a1914e0bce" providerId="ADAL" clId="{97025440-025D-49E9-8BA1-9B9251B50B03}" dt="2021-09-04T22:11:58.421" v="1720" actId="27636"/>
        <pc:sldMkLst>
          <pc:docMk/>
          <pc:sldMk cId="578835390" sldId="312"/>
        </pc:sldMkLst>
        <pc:spChg chg="del">
          <ac:chgData name="Bettens, Thomas" userId="6ccf6088-e46f-49b2-bbc0-73a1914e0bce" providerId="ADAL" clId="{97025440-025D-49E9-8BA1-9B9251B50B03}" dt="2021-09-04T20:13:47.998" v="127" actId="700"/>
          <ac:spMkLst>
            <pc:docMk/>
            <pc:sldMk cId="578835390" sldId="312"/>
            <ac:spMk id="2" creationId="{CCFFFE30-26BA-4427-A333-FD84F28E9514}"/>
          </ac:spMkLst>
        </pc:spChg>
        <pc:spChg chg="del mod ord">
          <ac:chgData name="Bettens, Thomas" userId="6ccf6088-e46f-49b2-bbc0-73a1914e0bce" providerId="ADAL" clId="{97025440-025D-49E9-8BA1-9B9251B50B03}" dt="2021-09-04T20:13:47.998" v="127" actId="700"/>
          <ac:spMkLst>
            <pc:docMk/>
            <pc:sldMk cId="578835390" sldId="312"/>
            <ac:spMk id="3" creationId="{0CE8F760-A201-4D13-832E-6BF16555F931}"/>
          </ac:spMkLst>
        </pc:spChg>
        <pc:spChg chg="del">
          <ac:chgData name="Bettens, Thomas" userId="6ccf6088-e46f-49b2-bbc0-73a1914e0bce" providerId="ADAL" clId="{97025440-025D-49E9-8BA1-9B9251B50B03}" dt="2021-09-04T20:13:47.998" v="127" actId="700"/>
          <ac:spMkLst>
            <pc:docMk/>
            <pc:sldMk cId="578835390" sldId="312"/>
            <ac:spMk id="4" creationId="{D55E8709-4CAD-4041-ACE0-22771DDCB24A}"/>
          </ac:spMkLst>
        </pc:spChg>
        <pc:spChg chg="del">
          <ac:chgData name="Bettens, Thomas" userId="6ccf6088-e46f-49b2-bbc0-73a1914e0bce" providerId="ADAL" clId="{97025440-025D-49E9-8BA1-9B9251B50B03}" dt="2021-09-04T20:13:47.998" v="127" actId="700"/>
          <ac:spMkLst>
            <pc:docMk/>
            <pc:sldMk cId="578835390" sldId="312"/>
            <ac:spMk id="5" creationId="{7AEE1747-2B77-4651-AB59-1D885175FF72}"/>
          </ac:spMkLst>
        </pc:spChg>
        <pc:spChg chg="mod ord">
          <ac:chgData name="Bettens, Thomas" userId="6ccf6088-e46f-49b2-bbc0-73a1914e0bce" providerId="ADAL" clId="{97025440-025D-49E9-8BA1-9B9251B50B03}" dt="2021-09-04T20:13:47.998" v="127" actId="700"/>
          <ac:spMkLst>
            <pc:docMk/>
            <pc:sldMk cId="578835390" sldId="312"/>
            <ac:spMk id="6" creationId="{AD305606-14C6-4CC5-86E6-A8791078DA5D}"/>
          </ac:spMkLst>
        </pc:spChg>
        <pc:spChg chg="mod ord">
          <ac:chgData name="Bettens, Thomas" userId="6ccf6088-e46f-49b2-bbc0-73a1914e0bce" providerId="ADAL" clId="{97025440-025D-49E9-8BA1-9B9251B50B03}" dt="2021-09-04T20:13:47.998" v="127" actId="700"/>
          <ac:spMkLst>
            <pc:docMk/>
            <pc:sldMk cId="578835390" sldId="312"/>
            <ac:spMk id="7" creationId="{CC660F80-4000-4034-9FE9-1EFE59C4FAF2}"/>
          </ac:spMkLst>
        </pc:spChg>
        <pc:spChg chg="mod ord">
          <ac:chgData name="Bettens, Thomas" userId="6ccf6088-e46f-49b2-bbc0-73a1914e0bce" providerId="ADAL" clId="{97025440-025D-49E9-8BA1-9B9251B50B03}" dt="2021-09-04T20:13:47.998" v="127" actId="700"/>
          <ac:spMkLst>
            <pc:docMk/>
            <pc:sldMk cId="578835390" sldId="312"/>
            <ac:spMk id="8" creationId="{B74EC99D-0698-4A47-83F9-0D94C8D52F4C}"/>
          </ac:spMkLst>
        </pc:spChg>
        <pc:spChg chg="del mod ord">
          <ac:chgData name="Bettens, Thomas" userId="6ccf6088-e46f-49b2-bbc0-73a1914e0bce" providerId="ADAL" clId="{97025440-025D-49E9-8BA1-9B9251B50B03}" dt="2021-09-04T20:13:47.998" v="127" actId="700"/>
          <ac:spMkLst>
            <pc:docMk/>
            <pc:sldMk cId="578835390" sldId="312"/>
            <ac:spMk id="9" creationId="{3E2FC28B-1944-41A8-AB89-36A9D53C657C}"/>
          </ac:spMkLst>
        </pc:spChg>
        <pc:spChg chg="add mod ord">
          <ac:chgData name="Bettens, Thomas" userId="6ccf6088-e46f-49b2-bbc0-73a1914e0bce" providerId="ADAL" clId="{97025440-025D-49E9-8BA1-9B9251B50B03}" dt="2021-09-04T20:17:07.574" v="227" actId="20577"/>
          <ac:spMkLst>
            <pc:docMk/>
            <pc:sldMk cId="578835390" sldId="312"/>
            <ac:spMk id="10" creationId="{95890771-64F0-4A22-97D6-EC954C9B8F6E}"/>
          </ac:spMkLst>
        </pc:spChg>
        <pc:spChg chg="add mod ord">
          <ac:chgData name="Bettens, Thomas" userId="6ccf6088-e46f-49b2-bbc0-73a1914e0bce" providerId="ADAL" clId="{97025440-025D-49E9-8BA1-9B9251B50B03}" dt="2021-09-04T22:11:58.421" v="1720" actId="27636"/>
          <ac:spMkLst>
            <pc:docMk/>
            <pc:sldMk cId="578835390" sldId="312"/>
            <ac:spMk id="11" creationId="{6AD5A1DB-707B-4CA4-921D-81C268ACE4DF}"/>
          </ac:spMkLst>
        </pc:spChg>
        <pc:spChg chg="add mod">
          <ac:chgData name="Bettens, Thomas" userId="6ccf6088-e46f-49b2-bbc0-73a1914e0bce" providerId="ADAL" clId="{97025440-025D-49E9-8BA1-9B9251B50B03}" dt="2021-09-04T20:15:44.832" v="188" actId="1076"/>
          <ac:spMkLst>
            <pc:docMk/>
            <pc:sldMk cId="578835390" sldId="312"/>
            <ac:spMk id="13" creationId="{5AE856EC-ABFE-4EAF-8654-92063439E8B7}"/>
          </ac:spMkLst>
        </pc:spChg>
        <pc:spChg chg="add mod">
          <ac:chgData name="Bettens, Thomas" userId="6ccf6088-e46f-49b2-bbc0-73a1914e0bce" providerId="ADAL" clId="{97025440-025D-49E9-8BA1-9B9251B50B03}" dt="2021-09-04T20:23:40.574" v="343" actId="1076"/>
          <ac:spMkLst>
            <pc:docMk/>
            <pc:sldMk cId="578835390" sldId="312"/>
            <ac:spMk id="14" creationId="{303D9175-1B94-42A8-B4A5-EFD3518E9CA1}"/>
          </ac:spMkLst>
        </pc:spChg>
        <pc:spChg chg="add mod">
          <ac:chgData name="Bettens, Thomas" userId="6ccf6088-e46f-49b2-bbc0-73a1914e0bce" providerId="ADAL" clId="{97025440-025D-49E9-8BA1-9B9251B50B03}" dt="2021-09-04T20:23:40.574" v="343" actId="1076"/>
          <ac:spMkLst>
            <pc:docMk/>
            <pc:sldMk cId="578835390" sldId="312"/>
            <ac:spMk id="16" creationId="{AB0C4D5D-77AC-4EB5-8E98-6969098DE9DD}"/>
          </ac:spMkLst>
        </pc:spChg>
        <pc:spChg chg="mod">
          <ac:chgData name="Bettens, Thomas" userId="6ccf6088-e46f-49b2-bbc0-73a1914e0bce" providerId="ADAL" clId="{97025440-025D-49E9-8BA1-9B9251B50B03}" dt="2021-09-04T20:23:36.540" v="342"/>
          <ac:spMkLst>
            <pc:docMk/>
            <pc:sldMk cId="578835390" sldId="312"/>
            <ac:spMk id="19" creationId="{21E26264-32F7-4262-BAD6-0D0A34025CC2}"/>
          </ac:spMkLst>
        </pc:spChg>
        <pc:spChg chg="mod">
          <ac:chgData name="Bettens, Thomas" userId="6ccf6088-e46f-49b2-bbc0-73a1914e0bce" providerId="ADAL" clId="{97025440-025D-49E9-8BA1-9B9251B50B03}" dt="2021-09-04T20:23:36.540" v="342"/>
          <ac:spMkLst>
            <pc:docMk/>
            <pc:sldMk cId="578835390" sldId="312"/>
            <ac:spMk id="22" creationId="{40CE1F52-6B2F-45D8-91DA-17F332E3984A}"/>
          </ac:spMkLst>
        </pc:spChg>
        <pc:grpChg chg="add mod">
          <ac:chgData name="Bettens, Thomas" userId="6ccf6088-e46f-49b2-bbc0-73a1914e0bce" providerId="ADAL" clId="{97025440-025D-49E9-8BA1-9B9251B50B03}" dt="2021-09-04T20:23:40.574" v="343" actId="1076"/>
          <ac:grpSpMkLst>
            <pc:docMk/>
            <pc:sldMk cId="578835390" sldId="312"/>
            <ac:grpSpMk id="17" creationId="{DD1FACD2-78BE-426C-AB7D-174E68EB023B}"/>
          </ac:grpSpMkLst>
        </pc:grpChg>
        <pc:grpChg chg="add mod">
          <ac:chgData name="Bettens, Thomas" userId="6ccf6088-e46f-49b2-bbc0-73a1914e0bce" providerId="ADAL" clId="{97025440-025D-49E9-8BA1-9B9251B50B03}" dt="2021-09-04T20:23:40.574" v="343" actId="1076"/>
          <ac:grpSpMkLst>
            <pc:docMk/>
            <pc:sldMk cId="578835390" sldId="312"/>
            <ac:grpSpMk id="20" creationId="{EC37E35F-0203-48FC-8B12-741AE6C67E88}"/>
          </ac:grpSpMkLst>
        </pc:grpChg>
        <pc:graphicFrameChg chg="add mod">
          <ac:chgData name="Bettens, Thomas" userId="6ccf6088-e46f-49b2-bbc0-73a1914e0bce" providerId="ADAL" clId="{97025440-025D-49E9-8BA1-9B9251B50B03}" dt="2021-09-04T20:23:40.574" v="343" actId="1076"/>
          <ac:graphicFrameMkLst>
            <pc:docMk/>
            <pc:sldMk cId="578835390" sldId="312"/>
            <ac:graphicFrameMk id="15" creationId="{10406DB9-5BD1-4F27-AA02-C4AEB0F4A920}"/>
          </ac:graphicFrameMkLst>
        </pc:graphicFrameChg>
        <pc:picChg chg="add mod">
          <ac:chgData name="Bettens, Thomas" userId="6ccf6088-e46f-49b2-bbc0-73a1914e0bce" providerId="ADAL" clId="{97025440-025D-49E9-8BA1-9B9251B50B03}" dt="2021-09-04T20:45:26.883" v="474" actId="1076"/>
          <ac:picMkLst>
            <pc:docMk/>
            <pc:sldMk cId="578835390" sldId="312"/>
            <ac:picMk id="23" creationId="{21564712-0A94-4080-93B8-D40AA757444B}"/>
          </ac:picMkLst>
        </pc:picChg>
        <pc:cxnChg chg="mod">
          <ac:chgData name="Bettens, Thomas" userId="6ccf6088-e46f-49b2-bbc0-73a1914e0bce" providerId="ADAL" clId="{97025440-025D-49E9-8BA1-9B9251B50B03}" dt="2021-09-04T20:23:36.540" v="342"/>
          <ac:cxnSpMkLst>
            <pc:docMk/>
            <pc:sldMk cId="578835390" sldId="312"/>
            <ac:cxnSpMk id="18" creationId="{E8AEF82E-E19B-430A-8C3A-1B6979A5D4D0}"/>
          </ac:cxnSpMkLst>
        </pc:cxnChg>
        <pc:cxnChg chg="mod">
          <ac:chgData name="Bettens, Thomas" userId="6ccf6088-e46f-49b2-bbc0-73a1914e0bce" providerId="ADAL" clId="{97025440-025D-49E9-8BA1-9B9251B50B03}" dt="2021-09-04T20:23:36.540" v="342"/>
          <ac:cxnSpMkLst>
            <pc:docMk/>
            <pc:sldMk cId="578835390" sldId="312"/>
            <ac:cxnSpMk id="21" creationId="{3779794F-4367-4627-85BE-78D7CE2AB82A}"/>
          </ac:cxnSpMkLst>
        </pc:cxnChg>
      </pc:sldChg>
      <pc:sldChg chg="addSp delSp modSp add mod ord modClrScheme chgLayout">
        <pc:chgData name="Bettens, Thomas" userId="6ccf6088-e46f-49b2-bbc0-73a1914e0bce" providerId="ADAL" clId="{97025440-025D-49E9-8BA1-9B9251B50B03}" dt="2021-09-04T22:00:58.457" v="1615" actId="2062"/>
        <pc:sldMkLst>
          <pc:docMk/>
          <pc:sldMk cId="4035618894" sldId="313"/>
        </pc:sldMkLst>
        <pc:spChg chg="add del mod ord">
          <ac:chgData name="Bettens, Thomas" userId="6ccf6088-e46f-49b2-bbc0-73a1914e0bce" providerId="ADAL" clId="{97025440-025D-49E9-8BA1-9B9251B50B03}" dt="2021-09-04T21:03:54.444" v="724" actId="700"/>
          <ac:spMkLst>
            <pc:docMk/>
            <pc:sldMk cId="4035618894" sldId="313"/>
            <ac:spMk id="4" creationId="{49C96E8A-A50C-4951-A7BA-514491218115}"/>
          </ac:spMkLst>
        </pc:spChg>
        <pc:spChg chg="add del mod ord">
          <ac:chgData name="Bettens, Thomas" userId="6ccf6088-e46f-49b2-bbc0-73a1914e0bce" providerId="ADAL" clId="{97025440-025D-49E9-8BA1-9B9251B50B03}" dt="2021-09-04T21:13:03.510" v="1267" actId="700"/>
          <ac:spMkLst>
            <pc:docMk/>
            <pc:sldMk cId="4035618894" sldId="313"/>
            <ac:spMk id="5" creationId="{8BB77454-99F4-4A28-A972-9947D14BFBCF}"/>
          </ac:spMkLst>
        </pc:spChg>
        <pc:spChg chg="mod ord">
          <ac:chgData name="Bettens, Thomas" userId="6ccf6088-e46f-49b2-bbc0-73a1914e0bce" providerId="ADAL" clId="{97025440-025D-49E9-8BA1-9B9251B50B03}" dt="2021-09-04T21:13:03.510" v="1267" actId="700"/>
          <ac:spMkLst>
            <pc:docMk/>
            <pc:sldMk cId="4035618894" sldId="313"/>
            <ac:spMk id="6" creationId="{AD305606-14C6-4CC5-86E6-A8791078DA5D}"/>
          </ac:spMkLst>
        </pc:spChg>
        <pc:spChg chg="mod ord">
          <ac:chgData name="Bettens, Thomas" userId="6ccf6088-e46f-49b2-bbc0-73a1914e0bce" providerId="ADAL" clId="{97025440-025D-49E9-8BA1-9B9251B50B03}" dt="2021-09-04T21:13:03.510" v="1267" actId="700"/>
          <ac:spMkLst>
            <pc:docMk/>
            <pc:sldMk cId="4035618894" sldId="313"/>
            <ac:spMk id="7" creationId="{CC660F80-4000-4034-9FE9-1EFE59C4FAF2}"/>
          </ac:spMkLst>
        </pc:spChg>
        <pc:spChg chg="mod ord">
          <ac:chgData name="Bettens, Thomas" userId="6ccf6088-e46f-49b2-bbc0-73a1914e0bce" providerId="ADAL" clId="{97025440-025D-49E9-8BA1-9B9251B50B03}" dt="2021-09-04T21:13:03.510" v="1267" actId="700"/>
          <ac:spMkLst>
            <pc:docMk/>
            <pc:sldMk cId="4035618894" sldId="313"/>
            <ac:spMk id="8" creationId="{B74EC99D-0698-4A47-83F9-0D94C8D52F4C}"/>
          </ac:spMkLst>
        </pc:spChg>
        <pc:spChg chg="add del mod ord">
          <ac:chgData name="Bettens, Thomas" userId="6ccf6088-e46f-49b2-bbc0-73a1914e0bce" providerId="ADAL" clId="{97025440-025D-49E9-8BA1-9B9251B50B03}" dt="2021-09-04T21:13:03.510" v="1267" actId="700"/>
          <ac:spMkLst>
            <pc:docMk/>
            <pc:sldMk cId="4035618894" sldId="313"/>
            <ac:spMk id="9" creationId="{DBE5951D-C6D0-4DD4-8F80-EEC000D68806}"/>
          </ac:spMkLst>
        </pc:spChg>
        <pc:spChg chg="mod ord">
          <ac:chgData name="Bettens, Thomas" userId="6ccf6088-e46f-49b2-bbc0-73a1914e0bce" providerId="ADAL" clId="{97025440-025D-49E9-8BA1-9B9251B50B03}" dt="2021-09-04T21:18:17.908" v="1320" actId="947"/>
          <ac:spMkLst>
            <pc:docMk/>
            <pc:sldMk cId="4035618894" sldId="313"/>
            <ac:spMk id="10" creationId="{95890771-64F0-4A22-97D6-EC954C9B8F6E}"/>
          </ac:spMkLst>
        </pc:spChg>
        <pc:spChg chg="del mod">
          <ac:chgData name="Bettens, Thomas" userId="6ccf6088-e46f-49b2-bbc0-73a1914e0bce" providerId="ADAL" clId="{97025440-025D-49E9-8BA1-9B9251B50B03}" dt="2021-09-04T21:03:27.874" v="722" actId="478"/>
          <ac:spMkLst>
            <pc:docMk/>
            <pc:sldMk cId="4035618894" sldId="313"/>
            <ac:spMk id="11" creationId="{6AD5A1DB-707B-4CA4-921D-81C268ACE4DF}"/>
          </ac:spMkLst>
        </pc:spChg>
        <pc:spChg chg="add del mod ord">
          <ac:chgData name="Bettens, Thomas" userId="6ccf6088-e46f-49b2-bbc0-73a1914e0bce" providerId="ADAL" clId="{97025440-025D-49E9-8BA1-9B9251B50B03}" dt="2021-09-04T21:13:03.510" v="1267" actId="700"/>
          <ac:spMkLst>
            <pc:docMk/>
            <pc:sldMk cId="4035618894" sldId="313"/>
            <ac:spMk id="12" creationId="{D53A43EA-7466-46C2-9D8C-10325FB85A5B}"/>
          </ac:spMkLst>
        </pc:spChg>
        <pc:spChg chg="del mod">
          <ac:chgData name="Bettens, Thomas" userId="6ccf6088-e46f-49b2-bbc0-73a1914e0bce" providerId="ADAL" clId="{97025440-025D-49E9-8BA1-9B9251B50B03}" dt="2021-09-04T21:03:18.182" v="721" actId="478"/>
          <ac:spMkLst>
            <pc:docMk/>
            <pc:sldMk cId="4035618894" sldId="313"/>
            <ac:spMk id="13" creationId="{5AE856EC-ABFE-4EAF-8654-92063439E8B7}"/>
          </ac:spMkLst>
        </pc:spChg>
        <pc:spChg chg="add del mod ord">
          <ac:chgData name="Bettens, Thomas" userId="6ccf6088-e46f-49b2-bbc0-73a1914e0bce" providerId="ADAL" clId="{97025440-025D-49E9-8BA1-9B9251B50B03}" dt="2021-09-04T21:13:03.510" v="1267" actId="700"/>
          <ac:spMkLst>
            <pc:docMk/>
            <pc:sldMk cId="4035618894" sldId="313"/>
            <ac:spMk id="14" creationId="{0E864AC9-931A-4BFC-9D09-EFE2BB792945}"/>
          </ac:spMkLst>
        </pc:spChg>
        <pc:spChg chg="del">
          <ac:chgData name="Bettens, Thomas" userId="6ccf6088-e46f-49b2-bbc0-73a1914e0bce" providerId="ADAL" clId="{97025440-025D-49E9-8BA1-9B9251B50B03}" dt="2021-09-04T20:28:09.190" v="431" actId="478"/>
          <ac:spMkLst>
            <pc:docMk/>
            <pc:sldMk cId="4035618894" sldId="313"/>
            <ac:spMk id="14" creationId="{303D9175-1B94-42A8-B4A5-EFD3518E9CA1}"/>
          </ac:spMkLst>
        </pc:spChg>
        <pc:spChg chg="add del mod ord">
          <ac:chgData name="Bettens, Thomas" userId="6ccf6088-e46f-49b2-bbc0-73a1914e0bce" providerId="ADAL" clId="{97025440-025D-49E9-8BA1-9B9251B50B03}" dt="2021-09-04T21:13:22.188" v="1269" actId="3680"/>
          <ac:spMkLst>
            <pc:docMk/>
            <pc:sldMk cId="4035618894" sldId="313"/>
            <ac:spMk id="16" creationId="{0D5D5A23-41AD-4573-9FC8-DC07D3BE7B86}"/>
          </ac:spMkLst>
        </pc:spChg>
        <pc:spChg chg="del">
          <ac:chgData name="Bettens, Thomas" userId="6ccf6088-e46f-49b2-bbc0-73a1914e0bce" providerId="ADAL" clId="{97025440-025D-49E9-8BA1-9B9251B50B03}" dt="2021-09-04T20:28:09.190" v="431" actId="478"/>
          <ac:spMkLst>
            <pc:docMk/>
            <pc:sldMk cId="4035618894" sldId="313"/>
            <ac:spMk id="16" creationId="{AB0C4D5D-77AC-4EB5-8E98-6969098DE9DD}"/>
          </ac:spMkLst>
        </pc:spChg>
        <pc:spChg chg="add del mod">
          <ac:chgData name="Bettens, Thomas" userId="6ccf6088-e46f-49b2-bbc0-73a1914e0bce" providerId="ADAL" clId="{97025440-025D-49E9-8BA1-9B9251B50B03}" dt="2021-09-04T20:29:06.770" v="435"/>
          <ac:spMkLst>
            <pc:docMk/>
            <pc:sldMk cId="4035618894" sldId="313"/>
            <ac:spMk id="23" creationId="{C60E21E9-5AD1-42AA-ADDC-00DAF9581066}"/>
          </ac:spMkLst>
        </pc:spChg>
        <pc:spChg chg="add del mod">
          <ac:chgData name="Bettens, Thomas" userId="6ccf6088-e46f-49b2-bbc0-73a1914e0bce" providerId="ADAL" clId="{97025440-025D-49E9-8BA1-9B9251B50B03}" dt="2021-09-04T20:29:06.770" v="435"/>
          <ac:spMkLst>
            <pc:docMk/>
            <pc:sldMk cId="4035618894" sldId="313"/>
            <ac:spMk id="25" creationId="{416F3B25-B0E4-41FD-B82B-F6C5128FF81F}"/>
          </ac:spMkLst>
        </pc:spChg>
        <pc:spChg chg="mod">
          <ac:chgData name="Bettens, Thomas" userId="6ccf6088-e46f-49b2-bbc0-73a1914e0bce" providerId="ADAL" clId="{97025440-025D-49E9-8BA1-9B9251B50B03}" dt="2021-09-04T20:28:26.797" v="432"/>
          <ac:spMkLst>
            <pc:docMk/>
            <pc:sldMk cId="4035618894" sldId="313"/>
            <ac:spMk id="28" creationId="{23EE8F46-9322-4B3C-825E-D99F956A5F46}"/>
          </ac:spMkLst>
        </pc:spChg>
        <pc:spChg chg="mod">
          <ac:chgData name="Bettens, Thomas" userId="6ccf6088-e46f-49b2-bbc0-73a1914e0bce" providerId="ADAL" clId="{97025440-025D-49E9-8BA1-9B9251B50B03}" dt="2021-09-04T20:28:26.797" v="432"/>
          <ac:spMkLst>
            <pc:docMk/>
            <pc:sldMk cId="4035618894" sldId="313"/>
            <ac:spMk id="31" creationId="{BF777991-2228-4AF4-AB5B-815C1255DA4F}"/>
          </ac:spMkLst>
        </pc:spChg>
        <pc:spChg chg="add del mod">
          <ac:chgData name="Bettens, Thomas" userId="6ccf6088-e46f-49b2-bbc0-73a1914e0bce" providerId="ADAL" clId="{97025440-025D-49E9-8BA1-9B9251B50B03}" dt="2021-09-04T21:03:32.833" v="723" actId="478"/>
          <ac:spMkLst>
            <pc:docMk/>
            <pc:sldMk cId="4035618894" sldId="313"/>
            <ac:spMk id="32" creationId="{09CB4662-63A0-4E19-B7FD-8D4759C886EF}"/>
          </ac:spMkLst>
        </pc:spChg>
        <pc:spChg chg="add del mod">
          <ac:chgData name="Bettens, Thomas" userId="6ccf6088-e46f-49b2-bbc0-73a1914e0bce" providerId="ADAL" clId="{97025440-025D-49E9-8BA1-9B9251B50B03}" dt="2021-09-04T21:03:32.833" v="723" actId="478"/>
          <ac:spMkLst>
            <pc:docMk/>
            <pc:sldMk cId="4035618894" sldId="313"/>
            <ac:spMk id="34" creationId="{BC2AA8C9-522A-4D45-B5FA-17360D9B370B}"/>
          </ac:spMkLst>
        </pc:spChg>
        <pc:spChg chg="mod">
          <ac:chgData name="Bettens, Thomas" userId="6ccf6088-e46f-49b2-bbc0-73a1914e0bce" providerId="ADAL" clId="{97025440-025D-49E9-8BA1-9B9251B50B03}" dt="2021-09-04T20:29:12.335" v="436"/>
          <ac:spMkLst>
            <pc:docMk/>
            <pc:sldMk cId="4035618894" sldId="313"/>
            <ac:spMk id="37" creationId="{855AAB84-E9C2-46F3-874D-C43E8382EC3A}"/>
          </ac:spMkLst>
        </pc:spChg>
        <pc:spChg chg="mod">
          <ac:chgData name="Bettens, Thomas" userId="6ccf6088-e46f-49b2-bbc0-73a1914e0bce" providerId="ADAL" clId="{97025440-025D-49E9-8BA1-9B9251B50B03}" dt="2021-09-04T20:29:12.335" v="436"/>
          <ac:spMkLst>
            <pc:docMk/>
            <pc:sldMk cId="4035618894" sldId="313"/>
            <ac:spMk id="40" creationId="{B282391F-109A-42B8-A08E-7FFF4D9BE70A}"/>
          </ac:spMkLst>
        </pc:spChg>
        <pc:spChg chg="add del mod">
          <ac:chgData name="Bettens, Thomas" userId="6ccf6088-e46f-49b2-bbc0-73a1914e0bce" providerId="ADAL" clId="{97025440-025D-49E9-8BA1-9B9251B50B03}" dt="2021-09-04T21:03:32.833" v="723" actId="478"/>
          <ac:spMkLst>
            <pc:docMk/>
            <pc:sldMk cId="4035618894" sldId="313"/>
            <ac:spMk id="41" creationId="{71E3CB5B-A59F-4E40-AC33-69924D40CF11}"/>
          </ac:spMkLst>
        </pc:spChg>
        <pc:grpChg chg="del">
          <ac:chgData name="Bettens, Thomas" userId="6ccf6088-e46f-49b2-bbc0-73a1914e0bce" providerId="ADAL" clId="{97025440-025D-49E9-8BA1-9B9251B50B03}" dt="2021-09-04T20:28:09.190" v="431" actId="478"/>
          <ac:grpSpMkLst>
            <pc:docMk/>
            <pc:sldMk cId="4035618894" sldId="313"/>
            <ac:grpSpMk id="17" creationId="{DD1FACD2-78BE-426C-AB7D-174E68EB023B}"/>
          </ac:grpSpMkLst>
        </pc:grpChg>
        <pc:grpChg chg="del">
          <ac:chgData name="Bettens, Thomas" userId="6ccf6088-e46f-49b2-bbc0-73a1914e0bce" providerId="ADAL" clId="{97025440-025D-49E9-8BA1-9B9251B50B03}" dt="2021-09-04T20:28:09.190" v="431" actId="478"/>
          <ac:grpSpMkLst>
            <pc:docMk/>
            <pc:sldMk cId="4035618894" sldId="313"/>
            <ac:grpSpMk id="20" creationId="{EC37E35F-0203-48FC-8B12-741AE6C67E88}"/>
          </ac:grpSpMkLst>
        </pc:grpChg>
        <pc:grpChg chg="add del mod">
          <ac:chgData name="Bettens, Thomas" userId="6ccf6088-e46f-49b2-bbc0-73a1914e0bce" providerId="ADAL" clId="{97025440-025D-49E9-8BA1-9B9251B50B03}" dt="2021-09-04T20:29:06.770" v="435"/>
          <ac:grpSpMkLst>
            <pc:docMk/>
            <pc:sldMk cId="4035618894" sldId="313"/>
            <ac:grpSpMk id="26" creationId="{518C950F-98D9-4953-812E-75ACD46CE1EE}"/>
          </ac:grpSpMkLst>
        </pc:grpChg>
        <pc:grpChg chg="add del mod">
          <ac:chgData name="Bettens, Thomas" userId="6ccf6088-e46f-49b2-bbc0-73a1914e0bce" providerId="ADAL" clId="{97025440-025D-49E9-8BA1-9B9251B50B03}" dt="2021-09-04T20:29:06.770" v="435"/>
          <ac:grpSpMkLst>
            <pc:docMk/>
            <pc:sldMk cId="4035618894" sldId="313"/>
            <ac:grpSpMk id="29" creationId="{CC5A69E8-3B74-446A-9E9C-DF5474C9489E}"/>
          </ac:grpSpMkLst>
        </pc:grpChg>
        <pc:grpChg chg="add del mod">
          <ac:chgData name="Bettens, Thomas" userId="6ccf6088-e46f-49b2-bbc0-73a1914e0bce" providerId="ADAL" clId="{97025440-025D-49E9-8BA1-9B9251B50B03}" dt="2021-09-04T21:03:32.833" v="723" actId="478"/>
          <ac:grpSpMkLst>
            <pc:docMk/>
            <pc:sldMk cId="4035618894" sldId="313"/>
            <ac:grpSpMk id="35" creationId="{4C6D1A86-BE93-4E9B-B71D-E4F232C83002}"/>
          </ac:grpSpMkLst>
        </pc:grpChg>
        <pc:grpChg chg="add del mod">
          <ac:chgData name="Bettens, Thomas" userId="6ccf6088-e46f-49b2-bbc0-73a1914e0bce" providerId="ADAL" clId="{97025440-025D-49E9-8BA1-9B9251B50B03}" dt="2021-09-04T21:03:32.833" v="723" actId="478"/>
          <ac:grpSpMkLst>
            <pc:docMk/>
            <pc:sldMk cId="4035618894" sldId="313"/>
            <ac:grpSpMk id="38" creationId="{DC63C4C6-9BF4-42A3-8E1A-3A01C47E8715}"/>
          </ac:grpSpMkLst>
        </pc:grpChg>
        <pc:graphicFrameChg chg="del">
          <ac:chgData name="Bettens, Thomas" userId="6ccf6088-e46f-49b2-bbc0-73a1914e0bce" providerId="ADAL" clId="{97025440-025D-49E9-8BA1-9B9251B50B03}" dt="2021-09-04T20:28:09.190" v="431" actId="478"/>
          <ac:graphicFrameMkLst>
            <pc:docMk/>
            <pc:sldMk cId="4035618894" sldId="313"/>
            <ac:graphicFrameMk id="15" creationId="{10406DB9-5BD1-4F27-AA02-C4AEB0F4A920}"/>
          </ac:graphicFrameMkLst>
        </pc:graphicFrameChg>
        <pc:graphicFrameChg chg="add del mod modGraphic">
          <ac:chgData name="Bettens, Thomas" userId="6ccf6088-e46f-49b2-bbc0-73a1914e0bce" providerId="ADAL" clId="{97025440-025D-49E9-8BA1-9B9251B50B03}" dt="2021-09-04T21:13:33.735" v="1271" actId="478"/>
          <ac:graphicFrameMkLst>
            <pc:docMk/>
            <pc:sldMk cId="4035618894" sldId="313"/>
            <ac:graphicFrameMk id="15" creationId="{66980FF2-BE7F-4A3F-B0C0-9B6BF876E227}"/>
          </ac:graphicFrameMkLst>
        </pc:graphicFrameChg>
        <pc:graphicFrameChg chg="add mod ord modGraphic">
          <ac:chgData name="Bettens, Thomas" userId="6ccf6088-e46f-49b2-bbc0-73a1914e0bce" providerId="ADAL" clId="{97025440-025D-49E9-8BA1-9B9251B50B03}" dt="2021-09-04T22:00:58.457" v="1615" actId="2062"/>
          <ac:graphicFrameMkLst>
            <pc:docMk/>
            <pc:sldMk cId="4035618894" sldId="313"/>
            <ac:graphicFrameMk id="17" creationId="{42CA3F96-C521-4774-AD12-C705FAB24AAC}"/>
          </ac:graphicFrameMkLst>
        </pc:graphicFrameChg>
        <pc:graphicFrameChg chg="add del mod">
          <ac:chgData name="Bettens, Thomas" userId="6ccf6088-e46f-49b2-bbc0-73a1914e0bce" providerId="ADAL" clId="{97025440-025D-49E9-8BA1-9B9251B50B03}" dt="2021-09-04T20:29:06.770" v="435"/>
          <ac:graphicFrameMkLst>
            <pc:docMk/>
            <pc:sldMk cId="4035618894" sldId="313"/>
            <ac:graphicFrameMk id="24" creationId="{93892D53-1D8B-4F2F-A548-8A4229CCDE08}"/>
          </ac:graphicFrameMkLst>
        </pc:graphicFrameChg>
        <pc:graphicFrameChg chg="add del mod">
          <ac:chgData name="Bettens, Thomas" userId="6ccf6088-e46f-49b2-bbc0-73a1914e0bce" providerId="ADAL" clId="{97025440-025D-49E9-8BA1-9B9251B50B03}" dt="2021-09-04T21:03:32.833" v="723" actId="478"/>
          <ac:graphicFrameMkLst>
            <pc:docMk/>
            <pc:sldMk cId="4035618894" sldId="313"/>
            <ac:graphicFrameMk id="33" creationId="{101E66BA-B361-4BA0-8404-5270895B8098}"/>
          </ac:graphicFrameMkLst>
        </pc:graphicFrameChg>
        <pc:picChg chg="add del mod">
          <ac:chgData name="Bettens, Thomas" userId="6ccf6088-e46f-49b2-bbc0-73a1914e0bce" providerId="ADAL" clId="{97025440-025D-49E9-8BA1-9B9251B50B03}" dt="2021-09-04T21:03:32.833" v="723" actId="478"/>
          <ac:picMkLst>
            <pc:docMk/>
            <pc:sldMk cId="4035618894" sldId="313"/>
            <ac:picMk id="2" creationId="{3D256801-7914-43AB-BA86-5653C31D80A9}"/>
          </ac:picMkLst>
        </pc:picChg>
        <pc:cxnChg chg="mod">
          <ac:chgData name="Bettens, Thomas" userId="6ccf6088-e46f-49b2-bbc0-73a1914e0bce" providerId="ADAL" clId="{97025440-025D-49E9-8BA1-9B9251B50B03}" dt="2021-09-04T20:28:26.797" v="432"/>
          <ac:cxnSpMkLst>
            <pc:docMk/>
            <pc:sldMk cId="4035618894" sldId="313"/>
            <ac:cxnSpMk id="27" creationId="{EC6CC3A7-3DF8-45F0-9C54-39B387E5E5F8}"/>
          </ac:cxnSpMkLst>
        </pc:cxnChg>
        <pc:cxnChg chg="mod">
          <ac:chgData name="Bettens, Thomas" userId="6ccf6088-e46f-49b2-bbc0-73a1914e0bce" providerId="ADAL" clId="{97025440-025D-49E9-8BA1-9B9251B50B03}" dt="2021-09-04T20:28:26.797" v="432"/>
          <ac:cxnSpMkLst>
            <pc:docMk/>
            <pc:sldMk cId="4035618894" sldId="313"/>
            <ac:cxnSpMk id="30" creationId="{D8491CFE-3537-4F10-BAF9-1AAE75E6F7A5}"/>
          </ac:cxnSpMkLst>
        </pc:cxnChg>
        <pc:cxnChg chg="mod">
          <ac:chgData name="Bettens, Thomas" userId="6ccf6088-e46f-49b2-bbc0-73a1914e0bce" providerId="ADAL" clId="{97025440-025D-49E9-8BA1-9B9251B50B03}" dt="2021-09-04T20:29:12.335" v="436"/>
          <ac:cxnSpMkLst>
            <pc:docMk/>
            <pc:sldMk cId="4035618894" sldId="313"/>
            <ac:cxnSpMk id="36" creationId="{678F91E7-8445-40B9-AB3C-8B8CA2958C50}"/>
          </ac:cxnSpMkLst>
        </pc:cxnChg>
        <pc:cxnChg chg="mod">
          <ac:chgData name="Bettens, Thomas" userId="6ccf6088-e46f-49b2-bbc0-73a1914e0bce" providerId="ADAL" clId="{97025440-025D-49E9-8BA1-9B9251B50B03}" dt="2021-09-04T20:29:12.335" v="436"/>
          <ac:cxnSpMkLst>
            <pc:docMk/>
            <pc:sldMk cId="4035618894" sldId="313"/>
            <ac:cxnSpMk id="39" creationId="{DEC927F9-353E-4907-9761-E8A308BBBD3B}"/>
          </ac:cxnSpMkLst>
        </pc:cxnChg>
      </pc:sldChg>
      <pc:sldChg chg="addSp delSp modSp new mod modClrScheme chgLayout">
        <pc:chgData name="Bettens, Thomas" userId="6ccf6088-e46f-49b2-bbc0-73a1914e0bce" providerId="ADAL" clId="{97025440-025D-49E9-8BA1-9B9251B50B03}" dt="2021-09-04T21:25:46.589" v="1602" actId="313"/>
        <pc:sldMkLst>
          <pc:docMk/>
          <pc:sldMk cId="412635706" sldId="314"/>
        </pc:sldMkLst>
        <pc:spChg chg="mod ord">
          <ac:chgData name="Bettens, Thomas" userId="6ccf6088-e46f-49b2-bbc0-73a1914e0bce" providerId="ADAL" clId="{97025440-025D-49E9-8BA1-9B9251B50B03}" dt="2021-09-04T20:58:13.151" v="502" actId="700"/>
          <ac:spMkLst>
            <pc:docMk/>
            <pc:sldMk cId="412635706" sldId="314"/>
            <ac:spMk id="2" creationId="{31CD4BE2-FC58-4EA3-BF8A-C8A291F93D72}"/>
          </ac:spMkLst>
        </pc:spChg>
        <pc:spChg chg="mod ord">
          <ac:chgData name="Bettens, Thomas" userId="6ccf6088-e46f-49b2-bbc0-73a1914e0bce" providerId="ADAL" clId="{97025440-025D-49E9-8BA1-9B9251B50B03}" dt="2021-09-04T20:58:13.151" v="502" actId="700"/>
          <ac:spMkLst>
            <pc:docMk/>
            <pc:sldMk cId="412635706" sldId="314"/>
            <ac:spMk id="3" creationId="{F444710F-FE95-4D09-85B1-51F5BDA7A8C7}"/>
          </ac:spMkLst>
        </pc:spChg>
        <pc:spChg chg="mod ord">
          <ac:chgData name="Bettens, Thomas" userId="6ccf6088-e46f-49b2-bbc0-73a1914e0bce" providerId="ADAL" clId="{97025440-025D-49E9-8BA1-9B9251B50B03}" dt="2021-09-04T20:58:13.151" v="502" actId="700"/>
          <ac:spMkLst>
            <pc:docMk/>
            <pc:sldMk cId="412635706" sldId="314"/>
            <ac:spMk id="4" creationId="{B20A67EA-060A-4394-B02E-3C47360D547D}"/>
          </ac:spMkLst>
        </pc:spChg>
        <pc:spChg chg="mod ord">
          <ac:chgData name="Bettens, Thomas" userId="6ccf6088-e46f-49b2-bbc0-73a1914e0bce" providerId="ADAL" clId="{97025440-025D-49E9-8BA1-9B9251B50B03}" dt="2021-09-04T21:25:46.589" v="1602" actId="313"/>
          <ac:spMkLst>
            <pc:docMk/>
            <pc:sldMk cId="412635706" sldId="314"/>
            <ac:spMk id="5" creationId="{103166D6-970F-4FED-B743-DD2E2E35D5D4}"/>
          </ac:spMkLst>
        </pc:spChg>
        <pc:spChg chg="add del mod ord">
          <ac:chgData name="Bettens, Thomas" userId="6ccf6088-e46f-49b2-bbc0-73a1914e0bce" providerId="ADAL" clId="{97025440-025D-49E9-8BA1-9B9251B50B03}" dt="2021-09-04T20:57:57.723" v="501" actId="700"/>
          <ac:spMkLst>
            <pc:docMk/>
            <pc:sldMk cId="412635706" sldId="314"/>
            <ac:spMk id="6" creationId="{2AB37CF3-C26C-42CD-AA30-FCD2991F9899}"/>
          </ac:spMkLst>
        </pc:spChg>
        <pc:spChg chg="add del mod ord">
          <ac:chgData name="Bettens, Thomas" userId="6ccf6088-e46f-49b2-bbc0-73a1914e0bce" providerId="ADAL" clId="{97025440-025D-49E9-8BA1-9B9251B50B03}" dt="2021-09-04T20:58:13.151" v="502" actId="700"/>
          <ac:spMkLst>
            <pc:docMk/>
            <pc:sldMk cId="412635706" sldId="314"/>
            <ac:spMk id="7" creationId="{1ECC0638-75F4-4214-8D09-DC7E70686D3B}"/>
          </ac:spMkLst>
        </pc:spChg>
        <pc:spChg chg="add mod ord">
          <ac:chgData name="Bettens, Thomas" userId="6ccf6088-e46f-49b2-bbc0-73a1914e0bce" providerId="ADAL" clId="{97025440-025D-49E9-8BA1-9B9251B50B03}" dt="2021-09-04T21:01:29.061" v="676" actId="14100"/>
          <ac:spMkLst>
            <pc:docMk/>
            <pc:sldMk cId="412635706" sldId="314"/>
            <ac:spMk id="8" creationId="{784C6BD5-741B-45A9-A5BC-7D4A665A486F}"/>
          </ac:spMkLst>
        </pc:spChg>
      </pc:sldChg>
      <pc:sldChg chg="modSp add mod">
        <pc:chgData name="Bettens, Thomas" userId="6ccf6088-e46f-49b2-bbc0-73a1914e0bce" providerId="ADAL" clId="{97025440-025D-49E9-8BA1-9B9251B50B03}" dt="2021-09-04T21:25:13.789" v="1599" actId="14100"/>
        <pc:sldMkLst>
          <pc:docMk/>
          <pc:sldMk cId="2892273188" sldId="315"/>
        </pc:sldMkLst>
        <pc:spChg chg="mod">
          <ac:chgData name="Bettens, Thomas" userId="6ccf6088-e46f-49b2-bbc0-73a1914e0bce" providerId="ADAL" clId="{97025440-025D-49E9-8BA1-9B9251B50B03}" dt="2021-09-04T21:18:47.077" v="1325" actId="20577"/>
          <ac:spMkLst>
            <pc:docMk/>
            <pc:sldMk cId="2892273188" sldId="315"/>
            <ac:spMk id="10" creationId="{95890771-64F0-4A22-97D6-EC954C9B8F6E}"/>
          </ac:spMkLst>
        </pc:spChg>
        <pc:graphicFrameChg chg="modGraphic">
          <ac:chgData name="Bettens, Thomas" userId="6ccf6088-e46f-49b2-bbc0-73a1914e0bce" providerId="ADAL" clId="{97025440-025D-49E9-8BA1-9B9251B50B03}" dt="2021-09-04T21:25:13.789" v="1599" actId="14100"/>
          <ac:graphicFrameMkLst>
            <pc:docMk/>
            <pc:sldMk cId="2892273188" sldId="315"/>
            <ac:graphicFrameMk id="17" creationId="{42CA3F96-C521-4774-AD12-C705FAB24AAC}"/>
          </ac:graphicFrameMkLst>
        </pc:graphicFrameChg>
      </pc:sldChg>
      <pc:sldChg chg="modSp add mod">
        <pc:chgData name="Bettens, Thomas" userId="6ccf6088-e46f-49b2-bbc0-73a1914e0bce" providerId="ADAL" clId="{97025440-025D-49E9-8BA1-9B9251B50B03}" dt="2021-09-04T22:11:40.429" v="1718" actId="20577"/>
        <pc:sldMkLst>
          <pc:docMk/>
          <pc:sldMk cId="806367645" sldId="316"/>
        </pc:sldMkLst>
        <pc:spChg chg="mod">
          <ac:chgData name="Bettens, Thomas" userId="6ccf6088-e46f-49b2-bbc0-73a1914e0bce" providerId="ADAL" clId="{97025440-025D-49E9-8BA1-9B9251B50B03}" dt="2021-09-04T22:11:40.429" v="1718" actId="20577"/>
          <ac:spMkLst>
            <pc:docMk/>
            <pc:sldMk cId="806367645" sldId="316"/>
            <ac:spMk id="11" creationId="{6AD5A1DB-707B-4CA4-921D-81C268ACE4DF}"/>
          </ac:spMkLst>
        </pc:spChg>
        <pc:spChg chg="mod">
          <ac:chgData name="Bettens, Thomas" userId="6ccf6088-e46f-49b2-bbc0-73a1914e0bce" providerId="ADAL" clId="{97025440-025D-49E9-8BA1-9B9251B50B03}" dt="2021-09-04T21:59:51.048" v="1610" actId="179"/>
          <ac:spMkLst>
            <pc:docMk/>
            <pc:sldMk cId="806367645" sldId="316"/>
            <ac:spMk id="13" creationId="{5AE856EC-ABFE-4EAF-8654-92063439E8B7}"/>
          </ac:spMkLst>
        </pc:spChg>
      </pc:sldChg>
      <pc:sldChg chg="addSp modSp add mod">
        <pc:chgData name="Bettens, Thomas" userId="6ccf6088-e46f-49b2-bbc0-73a1914e0bce" providerId="ADAL" clId="{97025440-025D-49E9-8BA1-9B9251B50B03}" dt="2021-09-12T20:02:18.908" v="1976" actId="115"/>
        <pc:sldMkLst>
          <pc:docMk/>
          <pc:sldMk cId="1162049339" sldId="354"/>
        </pc:sldMkLst>
        <pc:spChg chg="add mod">
          <ac:chgData name="Bettens, Thomas" userId="6ccf6088-e46f-49b2-bbc0-73a1914e0bce" providerId="ADAL" clId="{97025440-025D-49E9-8BA1-9B9251B50B03}" dt="2021-09-12T20:02:18.908" v="1976" actId="115"/>
          <ac:spMkLst>
            <pc:docMk/>
            <pc:sldMk cId="1162049339" sldId="354"/>
            <ac:spMk id="2" creationId="{6C7A792B-511B-4814-BA9D-FAF5B958B554}"/>
          </ac:spMkLst>
        </pc:spChg>
        <pc:picChg chg="mod ord">
          <ac:chgData name="Bettens, Thomas" userId="6ccf6088-e46f-49b2-bbc0-73a1914e0bce" providerId="ADAL" clId="{97025440-025D-49E9-8BA1-9B9251B50B03}" dt="2021-09-12T19:58:47.406" v="1923" actId="166"/>
          <ac:picMkLst>
            <pc:docMk/>
            <pc:sldMk cId="1162049339" sldId="354"/>
            <ac:picMk id="8" creationId="{C69F9293-0EE8-4DAB-9E0A-193654C36BC4}"/>
          </ac:picMkLst>
        </pc:picChg>
      </pc:sldChg>
    </pc:docChg>
  </pc:docChgLst>
  <pc:docChgLst>
    <pc:chgData name="Bettens, Thomas" userId="6ccf6088-e46f-49b2-bbc0-73a1914e0bce" providerId="ADAL" clId="{DCB78721-79CB-4B3D-920C-3909AE64D59B}"/>
    <pc:docChg chg="modSld">
      <pc:chgData name="Bettens, Thomas" userId="6ccf6088-e46f-49b2-bbc0-73a1914e0bce" providerId="ADAL" clId="{DCB78721-79CB-4B3D-920C-3909AE64D59B}" dt="2022-01-18T23:06:44.233" v="25" actId="14100"/>
      <pc:docMkLst>
        <pc:docMk/>
      </pc:docMkLst>
      <pc:sldChg chg="modSp mod">
        <pc:chgData name="Bettens, Thomas" userId="6ccf6088-e46f-49b2-bbc0-73a1914e0bce" providerId="ADAL" clId="{DCB78721-79CB-4B3D-920C-3909AE64D59B}" dt="2022-01-18T23:06:44.233" v="25" actId="14100"/>
        <pc:sldMkLst>
          <pc:docMk/>
          <pc:sldMk cId="0" sldId="256"/>
        </pc:sldMkLst>
        <pc:spChg chg="mod">
          <ac:chgData name="Bettens, Thomas" userId="6ccf6088-e46f-49b2-bbc0-73a1914e0bce" providerId="ADAL" clId="{DCB78721-79CB-4B3D-920C-3909AE64D59B}" dt="2022-01-18T23:06:44.233" v="25" actId="14100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Bettens, Thomas" userId="6ccf6088-e46f-49b2-bbc0-73a1914e0bce" providerId="ADAL" clId="{6D48FFDA-A950-4A29-B961-34F41014EB6D}"/>
    <pc:docChg chg="modSld">
      <pc:chgData name="Bettens, Thomas" userId="6ccf6088-e46f-49b2-bbc0-73a1914e0bce" providerId="ADAL" clId="{6D48FFDA-A950-4A29-B961-34F41014EB6D}" dt="2022-08-03T22:08:40.340" v="3" actId="20577"/>
      <pc:docMkLst>
        <pc:docMk/>
      </pc:docMkLst>
      <pc:sldChg chg="modSp mod">
        <pc:chgData name="Bettens, Thomas" userId="6ccf6088-e46f-49b2-bbc0-73a1914e0bce" providerId="ADAL" clId="{6D48FFDA-A950-4A29-B961-34F41014EB6D}" dt="2022-08-03T22:08:40.340" v="3" actId="20577"/>
        <pc:sldMkLst>
          <pc:docMk/>
          <pc:sldMk cId="0" sldId="256"/>
        </pc:sldMkLst>
        <pc:spChg chg="mod">
          <ac:chgData name="Bettens, Thomas" userId="6ccf6088-e46f-49b2-bbc0-73a1914e0bce" providerId="ADAL" clId="{6D48FFDA-A950-4A29-B961-34F41014EB6D}" dt="2022-08-03T22:08:40.340" v="3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7602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2400">
                <a:latin typeface="+mn-lt"/>
                <a:ea typeface="Menlo" charset="0"/>
                <a:cs typeface="Menlo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4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container" TargetMode="External"/><Relationship Id="rId13" Type="http://schemas.openxmlformats.org/officeDocument/2006/relationships/hyperlink" Target="https://github.com/TBettens/Data_Structure_Implementation_Examples/tree/latest/Student" TargetMode="External"/><Relationship Id="rId3" Type="http://schemas.openxmlformats.org/officeDocument/2006/relationships/hyperlink" Target="https://bookshelf.vitalsource.com/#/books/9780132977739/cfi/6/30!/4/36@0:0" TargetMode="External"/><Relationship Id="rId7" Type="http://schemas.openxmlformats.org/officeDocument/2006/relationships/hyperlink" Target="https://en.cppreference.com/" TargetMode="External"/><Relationship Id="rId12" Type="http://schemas.openxmlformats.org/officeDocument/2006/relationships/hyperlink" Target="https://github.com/TBettens/Data_Structure_Implementation_Examples/tree/latest/Sequence%20Container%20Implementation%20Examples/Vector" TargetMode="External"/><Relationship Id="rId2" Type="http://schemas.openxmlformats.org/officeDocument/2006/relationships/hyperlink" Target="https://www.vitalsource.com/educators/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helf.vitalsource.com/#/books/9780132977739/cfi/6/32!/4/384@0:0" TargetMode="External"/><Relationship Id="rId11" Type="http://schemas.openxmlformats.org/officeDocument/2006/relationships/hyperlink" Target="https://github.com/TBettens/Data_Structure_Implementation_Examples/tree/latest" TargetMode="External"/><Relationship Id="rId5" Type="http://schemas.openxmlformats.org/officeDocument/2006/relationships/hyperlink" Target="https://bookshelf.vitalsource.com/#/books/9780132977739/cfi/6/32!/4/178@0:0" TargetMode="External"/><Relationship Id="rId10" Type="http://schemas.openxmlformats.org/officeDocument/2006/relationships/hyperlink" Target="https://en.cppreference.com/w/cpp/container/vector" TargetMode="External"/><Relationship Id="rId4" Type="http://schemas.openxmlformats.org/officeDocument/2006/relationships/hyperlink" Target="https://bookshelf.vitalsource.com/#/books/9780132977739/cfi/6/32!/4/12@0:0" TargetMode="External"/><Relationship Id="rId9" Type="http://schemas.openxmlformats.org/officeDocument/2006/relationships/hyperlink" Target="https://en.cppreference.com/w/cpp/container/arra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cppreference.com/w/cpp/container/arr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Bettens/Data_Structure_Implementation_Examples/tree/latest/Sequence%20Container%20Implementation%20Examples/Vec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Bettens/Data_Structure_Implementation_Examples/blob/latest/Sequence%20Container%20Implementation%20Examples/Vector/Vector.hpp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github.com/TBettens/Data_Structure_Implementation_Examples/blob/latest/Student/Student.hpp" TargetMode="External"/><Relationship Id="rId2" Type="http://schemas.openxmlformats.org/officeDocument/2006/relationships/hyperlink" Target="https://github.com/TBettens/Data_Structure_Implementation_Examples/tree/latest/Sequence%20Container%20Implementation%20Examples/Vector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github.com/TBettens/Data_Structure_Implementation_Examples/blob/F2021/Student/Student.cpp" TargetMode="External"/><Relationship Id="rId10" Type="http://schemas.openxmlformats.org/officeDocument/2006/relationships/hyperlink" Target="https://github.com/TBettens/Data_Structure_Implementation_Examples/blob/latest/Sequence%20Container%20Implementation%20Examples/Vector/sample_usage-main.cpp" TargetMode="External"/><Relationship Id="rId4" Type="http://schemas.openxmlformats.org/officeDocument/2006/relationships/hyperlink" Target="https://github.com/TBettens/Data_Structure_Implementation_Examples/blob/latest/Student/Student.cpp" TargetMode="External"/><Relationship Id="rId9" Type="http://schemas.openxmlformats.org/officeDocument/2006/relationships/hyperlink" Target="https://github.com/TBettens/Data_Structure_Implementation_Examples/blob/F2021/Sequence%20Container%20Implementation%20Examples/Vector/Vector.h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Array &amp; Vector Abstract Data Types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5038725"/>
            <a:ext cx="3352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2023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F58D1FB-C540-4B91-928A-AEE71B04C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33800"/>
            <a:ext cx="50292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166D6-970F-4FED-B743-DD2E2E35D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Sketching Activity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84C6BD5-741B-45A9-A5BC-7D4A665A4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3600453"/>
            <a:ext cx="10210800" cy="2324094"/>
          </a:xfrm>
        </p:spPr>
        <p:txBody>
          <a:bodyPr>
            <a:normAutofit/>
          </a:bodyPr>
          <a:lstStyle/>
          <a:p>
            <a:r>
              <a:rPr lang="en-US" dirty="0"/>
              <a:t>Using the Implementation Examples, for each of the major operations of Arrays and Vectors, step through the code and sketch the resulting structure</a:t>
            </a:r>
          </a:p>
        </p:txBody>
      </p:sp>
    </p:spTree>
    <p:extLst>
      <p:ext uri="{BB962C8B-B14F-4D97-AF65-F5344CB8AC3E}">
        <p14:creationId xmlns:p14="http://schemas.microsoft.com/office/powerpoint/2010/main" val="4126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(1)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3148"/>
              </p:ext>
            </p:extLst>
          </p:nvPr>
        </p:nvGraphicFramePr>
        <p:xfrm>
          <a:off x="152400" y="1524000"/>
          <a:ext cx="11887202" cy="4648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43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std::array&lt;T, S&gt;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std::vector&lt;T&gt;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(Extendable Vector)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at()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   Elements directly indexable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4021672245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size() </a:t>
                      </a:r>
                      <a:endParaRPr lang="en-US" sz="200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   Always returns S, as in std::array&lt;T, S&gt;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O(1)   Returns the number of elements held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519630649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empty()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053293165"/>
                  </a:ext>
                </a:extLst>
              </a:tr>
              <a:tr h="1231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clear()</a:t>
                      </a:r>
                      <a:endParaRPr lang="en-US" sz="200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std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::array&lt;T, S&gt; will always have S elements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O(n)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All elements are destroyed and size set to zero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i="1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O(1) if only size set to zero, as in </a:t>
                      </a:r>
                      <a:r>
                        <a:rPr lang="en-US" sz="2000" i="1" dirty="0" err="1">
                          <a:effectLst/>
                          <a:latin typeface="+mn-lt"/>
                          <a:cs typeface="Courier New" panose="02070309020205020404" pitchFamily="49" charset="0"/>
                        </a:rPr>
                        <a:t>zyBook</a:t>
                      </a:r>
                      <a:endParaRPr lang="en-US" sz="2000" i="1" dirty="0"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74394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5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(2)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0877"/>
              </p:ext>
            </p:extLst>
          </p:nvPr>
        </p:nvGraphicFramePr>
        <p:xfrm>
          <a:off x="152400" y="1524001"/>
          <a:ext cx="11887202" cy="43433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3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std::array&lt;T, S&gt;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std::vector&lt;T&gt;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(Extendable Vector)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378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 err="1">
                          <a:effectLst/>
                        </a:rPr>
                        <a:t>push_back</a:t>
                      </a:r>
                      <a:r>
                        <a:rPr lang="en-US" sz="2000" u="none" strike="noStrike" dirty="0">
                          <a:effectLst/>
                        </a:rPr>
                        <a:t>()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std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::array&lt;T, S&gt; will always have S elements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O(n) amortized to O(1)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Special case of insert()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125371981"/>
                  </a:ext>
                </a:extLst>
              </a:tr>
              <a:tr h="1378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erase()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std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::array&lt;T, S&gt; will always have S elements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Have to “close the gap” which means N copies (worst case, N/2 copies average case)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988568177"/>
                  </a:ext>
                </a:extLst>
              </a:tr>
              <a:tr h="647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splice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effectLst/>
                          <a:latin typeface="+mn-lt"/>
                        </a:rPr>
                        <a:t>Not available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389174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19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1A52-C4D9-4AA0-9103-3060D31C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F2CA-CF9B-405D-B498-6C349FEE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3F31-746E-48BB-A553-E3E5C54E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471F61-0D44-498B-B372-A4A9F15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Class Example: Amortized 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A792B-511B-4814-BA9D-FAF5B958B554}"/>
              </a:ext>
            </a:extLst>
          </p:cNvPr>
          <p:cNvSpPr txBox="1"/>
          <p:nvPr/>
        </p:nvSpPr>
        <p:spPr>
          <a:xfrm>
            <a:off x="28575" y="1066799"/>
            <a:ext cx="4086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000" u="sng" dirty="0" err="1"/>
              <a:t>vector.push_back</a:t>
            </a:r>
            <a:r>
              <a:rPr lang="en-US" sz="3000" u="sng" dirty="0"/>
              <a:t>( data 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“norm” is constant time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But every now and then consumes linear time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interval between spikes doubles each time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severity of the spike increases each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F9293-0EE8-4DAB-9E0A-193654C36BC4}"/>
              </a:ext>
            </a:extLst>
          </p:cNvPr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8600" y="898432"/>
            <a:ext cx="8077200" cy="54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(3)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70331"/>
              </p:ext>
            </p:extLst>
          </p:nvPr>
        </p:nvGraphicFramePr>
        <p:xfrm>
          <a:off x="152400" y="1524000"/>
          <a:ext cx="11887202" cy="47488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std::array&lt;T, S&gt;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std::vector&lt;T&gt;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(Extendable Vector)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insert()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std::array&lt;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T,S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&gt; will always have S elements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 (worst case)</a:t>
                      </a:r>
                    </a:p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space is not available, </a:t>
                      </a:r>
                    </a:p>
                    <a:p>
                      <a:pPr marL="342900" indent="-34290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more space and copy N elements</a:t>
                      </a:r>
                    </a:p>
                    <a:p>
                      <a:pPr marL="342900" indent="-34290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 N elements</a:t>
                      </a:r>
                    </a:p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dirty="0">
                          <a:effectLst/>
                        </a:rPr>
                        <a:t>“Open a gap” which means N copies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default construction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  container is never empty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creates an empty container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Equality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effectLst/>
                        </a:rPr>
                        <a:t>C</a:t>
                      </a:r>
                      <a:r>
                        <a:rPr lang="en-US" sz="2000" baseline="-25000" dirty="0" err="1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 == </a:t>
                      </a:r>
                      <a:r>
                        <a:rPr lang="en-US" sz="2000" dirty="0" err="1">
                          <a:effectLst/>
                        </a:rPr>
                        <a:t>C</a:t>
                      </a:r>
                      <a:r>
                        <a:rPr lang="en-US" sz="2000" baseline="-25000" dirty="0" err="1">
                          <a:effectLst/>
                        </a:rPr>
                        <a:t>2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2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(4)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37171"/>
              </p:ext>
            </p:extLst>
          </p:nvPr>
        </p:nvGraphicFramePr>
        <p:xfrm>
          <a:off x="152400" y="1524000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std::array&lt;T, S&gt;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std::vector&lt;T&gt;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(Extendable Vector)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effectLst/>
                        </a:rPr>
                        <a:t>push_front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std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::array&lt;</a:t>
                      </a:r>
                      <a:r>
                        <a:rPr lang="en-US" sz="2000" err="1">
                          <a:effectLst/>
                          <a:latin typeface="+mn-lt"/>
                        </a:rPr>
                        <a:t>T</a:t>
                      </a:r>
                      <a:r>
                        <a:rPr lang="en-US" sz="2000">
                          <a:effectLst/>
                          <a:latin typeface="+mn-lt"/>
                        </a:rPr>
                        <a:t>, S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&gt; will always have S elements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resize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std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::array&lt;T, S&gt; will always have S elements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linear search from begin() to end()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>
                          <a:effectLst/>
                          <a:latin typeface="+mn-lt"/>
                        </a:rPr>
                        <a:t>(i.e. a[0] to a[size()-1])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0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(4)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3786"/>
              </p:ext>
            </p:extLst>
          </p:nvPr>
        </p:nvGraphicFramePr>
        <p:xfrm>
          <a:off x="152400" y="1524000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std::array&lt;T, S&gt;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std::vector&lt;T&gt;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(Extendable Vector)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Visit every element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e.g. print()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Visiting every node from begin() to end()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Visit in reverse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print_reverse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400800" algn="r"/>
                        </a:tabLst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Visiting every node from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rbegin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() to rend()</a:t>
                      </a:r>
                      <a:endParaRPr lang="en-US" sz="2000" dirty="0"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Direction doesn’t matter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2B7118-DB07-487E-94F7-950449E3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Jusuttis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The C++ Standard Library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6.2. Containers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7.1. Common Container Abilities and Operations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5"/>
              </a:rPr>
              <a:t>7.2. Arrays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6"/>
              </a:rPr>
              <a:t>7.3. Vectors</a:t>
            </a:r>
            <a:endParaRPr lang="en-US" dirty="0"/>
          </a:p>
          <a:p>
            <a:pPr>
              <a:spcBef>
                <a:spcPts val="1800"/>
              </a:spcBef>
            </a:pPr>
            <a:endParaRPr lang="en-US" dirty="0">
              <a:hlinkClick r:id="rId7"/>
            </a:endParaRPr>
          </a:p>
          <a:p>
            <a:pPr>
              <a:spcBef>
                <a:spcPts val="1800"/>
              </a:spcBef>
            </a:pPr>
            <a:endParaRPr lang="en-US" dirty="0">
              <a:hlinkClick r:id="rId7"/>
            </a:endParaRPr>
          </a:p>
          <a:p>
            <a:pPr>
              <a:spcBef>
                <a:spcPts val="1800"/>
              </a:spcBef>
            </a:pPr>
            <a:r>
              <a:rPr lang="en-US" dirty="0">
                <a:hlinkClick r:id="rId7"/>
              </a:rPr>
              <a:t>CPPReference.com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8" tooltip="cpp/container"/>
              </a:rPr>
              <a:t>Containers library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hlinkClick r:id="rId9"/>
              </a:rPr>
              <a:t>std::array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hlinkClick r:id="rId10"/>
              </a:rPr>
              <a:t>std::vector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hlinkClick r:id="rId11"/>
              </a:rPr>
              <a:t>Implementation Examples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0" i="0" u="sng" dirty="0">
                <a:effectLst/>
                <a:latin typeface="-apple-system"/>
                <a:hlinkClick r:id="rId12" tooltip="Vector"/>
              </a:rPr>
              <a:t>Vector</a:t>
            </a:r>
            <a:endParaRPr lang="en-US" b="0" i="0" u="sng" dirty="0"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en-US" b="0" i="0" u="none" strike="noStrike" dirty="0">
                <a:effectLst/>
                <a:latin typeface="-apple-system"/>
                <a:hlinkClick r:id="rId13" tooltip="Student"/>
              </a:rPr>
              <a:t>Student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03A5EC-00DD-4DDC-9F6D-6FFDEF6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34EC1E-CE04-4F2E-BDDD-47819F2E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8C1B46-1618-406A-9F07-A65F093D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6A1E6EC-C350-4270-AF2F-79E2F0FD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Interface</a:t>
            </a:r>
          </a:p>
        </p:txBody>
      </p:sp>
    </p:spTree>
    <p:extLst>
      <p:ext uri="{BB962C8B-B14F-4D97-AF65-F5344CB8AC3E}">
        <p14:creationId xmlns:p14="http://schemas.microsoft.com/office/powerpoint/2010/main" val="5298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CA5244-EBBF-43D9-9CC3-EDB07EC3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971800"/>
            <a:ext cx="5844117" cy="639762"/>
          </a:xfrm>
        </p:spPr>
        <p:txBody>
          <a:bodyPr/>
          <a:lstStyle/>
          <a:p>
            <a:r>
              <a:rPr lang="en-US" dirty="0"/>
              <a:t>Fixed Capacity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48B2EB-A89F-4F2E-A9E0-8F40F5D51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3611562"/>
            <a:ext cx="5844117" cy="2484438"/>
          </a:xfrm>
        </p:spPr>
        <p:txBody>
          <a:bodyPr/>
          <a:lstStyle/>
          <a:p>
            <a:r>
              <a:rPr lang="en-US" dirty="0"/>
              <a:t>Capacity is constant</a:t>
            </a:r>
          </a:p>
          <a:p>
            <a:pPr lvl="1"/>
            <a:r>
              <a:rPr lang="en-US" dirty="0"/>
              <a:t>Set at container definition at design (compile) 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B3154-17C4-4DD3-8F54-9780E38DA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2971800"/>
            <a:ext cx="5844117" cy="639762"/>
          </a:xfrm>
        </p:spPr>
        <p:txBody>
          <a:bodyPr/>
          <a:lstStyle/>
          <a:p>
            <a:r>
              <a:rPr lang="en-US" dirty="0"/>
              <a:t>Two flavors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398EF6-6052-4DE9-876D-261865216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9" y="3611562"/>
            <a:ext cx="5844117" cy="24844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 arrays </a:t>
            </a:r>
          </a:p>
          <a:p>
            <a:pPr lvl="1"/>
            <a:r>
              <a:rPr lang="en-US" dirty="0"/>
              <a:t>Smart wrapper around native array</a:t>
            </a:r>
          </a:p>
          <a:p>
            <a:pPr lvl="1"/>
            <a:r>
              <a:rPr lang="en-US" dirty="0"/>
              <a:t>std::array from the &lt;array&gt; library</a:t>
            </a:r>
          </a:p>
          <a:p>
            <a:pPr lvl="1"/>
            <a:r>
              <a:rPr lang="en-US" dirty="0"/>
              <a:t>Ex:  </a:t>
            </a:r>
            <a:r>
              <a:rPr lang="en-US" dirty="0">
                <a:latin typeface="Consolas" panose="020B0609020204030204" pitchFamily="49" charset="0"/>
              </a:rPr>
              <a:t>std::array&lt;Student, 10&gt;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Native arrays</a:t>
            </a:r>
          </a:p>
          <a:p>
            <a:pPr lvl="1"/>
            <a:r>
              <a:rPr lang="en-US" dirty="0"/>
              <a:t>aka C-Style or raw array</a:t>
            </a:r>
          </a:p>
          <a:p>
            <a:pPr lvl="1"/>
            <a:r>
              <a:rPr lang="en-US" dirty="0"/>
              <a:t>AVOID using these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Ex: </a:t>
            </a:r>
            <a:r>
              <a:rPr lang="en-US" dirty="0">
                <a:latin typeface="Consolas" panose="020B0609020204030204" pitchFamily="49" charset="0"/>
              </a:rPr>
              <a:t>Student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[10];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63874-6B64-436F-AF16-081738B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7782-9C37-4535-9889-C99162AC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C99-249B-4713-8E7B-1176A7CF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59DE4B-825D-442F-B7EA-CE3AC06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Array</a:t>
            </a:r>
            <a:r>
              <a:rPr lang="en-US" dirty="0"/>
              <a:t> Abstract Data Type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501A9-C48F-4FC7-91E8-9060B6C947AF}"/>
              </a:ext>
            </a:extLst>
          </p:cNvPr>
          <p:cNvSpPr/>
          <p:nvPr/>
        </p:nvSpPr>
        <p:spPr>
          <a:xfrm>
            <a:off x="150286" y="1591270"/>
            <a:ext cx="1188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Definitions</a:t>
            </a:r>
            <a:r>
              <a:rPr lang="en-US" sz="2400" dirty="0"/>
              <a:t>:</a:t>
            </a:r>
          </a:p>
          <a:p>
            <a:pPr lvl="1">
              <a:tabLst>
                <a:tab pos="1828800" algn="l"/>
              </a:tabLst>
            </a:pPr>
            <a:r>
              <a:rPr lang="en-US" sz="2400" dirty="0"/>
              <a:t>Capacity	- max number of elements that can be stored</a:t>
            </a:r>
          </a:p>
          <a:p>
            <a:pPr lvl="1">
              <a:tabLst>
                <a:tab pos="1828800" algn="l"/>
              </a:tabLst>
            </a:pPr>
            <a:r>
              <a:rPr lang="en-US" sz="2400" dirty="0"/>
              <a:t>Size	- another name for Capacity – an array’s size does not (can not) change</a:t>
            </a:r>
          </a:p>
        </p:txBody>
      </p:sp>
    </p:spTree>
    <p:extLst>
      <p:ext uri="{BB962C8B-B14F-4D97-AF65-F5344CB8AC3E}">
        <p14:creationId xmlns:p14="http://schemas.microsoft.com/office/powerpoint/2010/main" val="24224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D5A1DB-707B-4CA4-921D-81C268AC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599"/>
            <a:ext cx="11887200" cy="45799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Construct, destruct, assign</a:t>
            </a:r>
          </a:p>
          <a:p>
            <a:r>
              <a:rPr lang="en-US" dirty="0"/>
              <a:t>Copy, compare</a:t>
            </a:r>
          </a:p>
          <a:p>
            <a:r>
              <a:rPr lang="en-US" dirty="0"/>
              <a:t>Iterate</a:t>
            </a:r>
          </a:p>
          <a:p>
            <a:r>
              <a:rPr lang="en-US" dirty="0"/>
              <a:t>Access elements</a:t>
            </a:r>
          </a:p>
          <a:p>
            <a:pPr lvl="1"/>
            <a:r>
              <a:rPr lang="en-US" dirty="0"/>
              <a:t>at, operator[], front, back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empty, size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----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305606-14C6-4CC5-86E6-A879107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660F80-4000-4034-9FE9-1EFE59C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4EC99D-0698-4A47-83F9-0D94C8D5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890771-64F0-4A22-97D6-EC954C9B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Array</a:t>
            </a:r>
            <a:r>
              <a:rPr lang="en-US" dirty="0"/>
              <a:t> Abstract Data Type </a:t>
            </a:r>
            <a:br>
              <a:rPr lang="en-US" dirty="0"/>
            </a:br>
            <a:r>
              <a:rPr lang="en-US" dirty="0"/>
              <a:t>The Abstraction - What can I do to an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856EC-ABFE-4EAF-8654-92063439E8B7}"/>
              </a:ext>
            </a:extLst>
          </p:cNvPr>
          <p:cNvSpPr txBox="1"/>
          <p:nvPr/>
        </p:nvSpPr>
        <p:spPr>
          <a:xfrm>
            <a:off x="96906" y="1024496"/>
            <a:ext cx="182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spcBef>
                <a:spcPts val="0"/>
              </a:spcBef>
            </a:pPr>
            <a:r>
              <a:rPr lang="en-US" dirty="0">
                <a:hlinkClick r:id="rId2"/>
              </a:rPr>
              <a:t>std::array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D9175-1B94-42A8-B4A5-EFD3518E9CA1}"/>
              </a:ext>
            </a:extLst>
          </p:cNvPr>
          <p:cNvSpPr txBox="1"/>
          <p:nvPr/>
        </p:nvSpPr>
        <p:spPr>
          <a:xfrm>
            <a:off x="9829800" y="1612925"/>
            <a:ext cx="1908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14500" algn="r"/>
              </a:tabLs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size	= 5</a:t>
            </a:r>
          </a:p>
          <a:p>
            <a:pPr>
              <a:tabLst>
                <a:tab pos="1714500" algn="r"/>
              </a:tabLs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capacity	= 5</a:t>
            </a: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10406DB9-5BD1-4F27-AA02-C4AEB0F4A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49100"/>
              </p:ext>
            </p:extLst>
          </p:nvPr>
        </p:nvGraphicFramePr>
        <p:xfrm>
          <a:off x="6477000" y="2575040"/>
          <a:ext cx="419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7401589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744504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8342448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359578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91763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7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'\0'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'\0'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'\0'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556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B0C4D5D-77AC-4EB5-8E98-6969098DE9DD}"/>
              </a:ext>
            </a:extLst>
          </p:cNvPr>
          <p:cNvSpPr txBox="1"/>
          <p:nvPr/>
        </p:nvSpPr>
        <p:spPr>
          <a:xfrm>
            <a:off x="5072320" y="2817311"/>
            <a:ext cx="140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14500" algn="r"/>
              </a:tabLst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myArray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1FACD2-78BE-426C-AB7D-174E68EB023B}"/>
              </a:ext>
            </a:extLst>
          </p:cNvPr>
          <p:cNvGrpSpPr/>
          <p:nvPr/>
        </p:nvGrpSpPr>
        <p:grpSpPr>
          <a:xfrm>
            <a:off x="10555936" y="3355098"/>
            <a:ext cx="528927" cy="735171"/>
            <a:chOff x="5229310" y="1541206"/>
            <a:chExt cx="528927" cy="73517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AEF82E-E19B-430A-8C3A-1B6979A5D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74" y="1541206"/>
              <a:ext cx="0" cy="439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E26264-32F7-4262-BAD6-0D0A34025CC2}"/>
                </a:ext>
              </a:extLst>
            </p:cNvPr>
            <p:cNvSpPr txBox="1"/>
            <p:nvPr/>
          </p:nvSpPr>
          <p:spPr>
            <a:xfrm>
              <a:off x="5229310" y="190704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37E35F-0203-48FC-8B12-741AE6C67E88}"/>
              </a:ext>
            </a:extLst>
          </p:cNvPr>
          <p:cNvGrpSpPr/>
          <p:nvPr/>
        </p:nvGrpSpPr>
        <p:grpSpPr>
          <a:xfrm>
            <a:off x="10668000" y="3355098"/>
            <a:ext cx="955390" cy="881736"/>
            <a:chOff x="2982781" y="1394641"/>
            <a:chExt cx="955390" cy="88173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79794F-4367-4627-85BE-78D7CE2AB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0476" y="1394641"/>
              <a:ext cx="0" cy="5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CE1F52-6B2F-45D8-91DA-17F332E3984A}"/>
                </a:ext>
              </a:extLst>
            </p:cNvPr>
            <p:cNvSpPr txBox="1"/>
            <p:nvPr/>
          </p:nvSpPr>
          <p:spPr>
            <a:xfrm>
              <a:off x="2982781" y="1907045"/>
              <a:ext cx="95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capacity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1564712-0A94-4080-93B8-D40AA757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848722"/>
            <a:ext cx="44672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3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CA5244-EBBF-43D9-9CC3-EDB07EC3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971800"/>
            <a:ext cx="5844117" cy="639762"/>
          </a:xfrm>
        </p:spPr>
        <p:txBody>
          <a:bodyPr/>
          <a:lstStyle/>
          <a:p>
            <a:r>
              <a:rPr lang="en-US" dirty="0"/>
              <a:t>Fixed Capacity Vector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48B2EB-A89F-4F2E-A9E0-8F40F5D51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3611562"/>
            <a:ext cx="5844117" cy="2484438"/>
          </a:xfrm>
        </p:spPr>
        <p:txBody>
          <a:bodyPr/>
          <a:lstStyle/>
          <a:p>
            <a:r>
              <a:rPr lang="en-US" dirty="0"/>
              <a:t>Capacity is constant</a:t>
            </a:r>
          </a:p>
          <a:p>
            <a:pPr lvl="1"/>
            <a:r>
              <a:rPr lang="en-US" dirty="0"/>
              <a:t>Set at container construction during runtime, or</a:t>
            </a:r>
          </a:p>
          <a:p>
            <a:pPr lvl="1"/>
            <a:r>
              <a:rPr lang="en-US" dirty="0"/>
              <a:t>Set at container definition at design (compile) 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B3154-17C4-4DD3-8F54-9780E38DA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2971800"/>
            <a:ext cx="5844117" cy="639762"/>
          </a:xfrm>
        </p:spPr>
        <p:txBody>
          <a:bodyPr/>
          <a:lstStyle/>
          <a:p>
            <a:r>
              <a:rPr lang="en-US" dirty="0"/>
              <a:t>Extendable Capacity Vector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398EF6-6052-4DE9-876D-261865216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9" y="3611562"/>
            <a:ext cx="5844117" cy="2484438"/>
          </a:xfrm>
        </p:spPr>
        <p:txBody>
          <a:bodyPr/>
          <a:lstStyle/>
          <a:p>
            <a:r>
              <a:rPr lang="en-US" dirty="0"/>
              <a:t>Capacity is dynamic and changes during runtime</a:t>
            </a:r>
          </a:p>
          <a:p>
            <a:pPr lvl="1"/>
            <a:r>
              <a:rPr lang="en-US" dirty="0"/>
              <a:t>Initialized at container construction during runtime</a:t>
            </a:r>
          </a:p>
          <a:p>
            <a:pPr lvl="1"/>
            <a:r>
              <a:rPr lang="en-US" dirty="0"/>
              <a:t>Grows and shrinks during runtime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63874-6B64-436F-AF16-081738B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7782-9C37-4535-9889-C99162AC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C99-249B-4713-8E7B-1176A7CF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59DE4B-825D-442F-B7EA-CE3AC06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Vector</a:t>
            </a:r>
            <a:r>
              <a:rPr lang="en-US" dirty="0"/>
              <a:t> Abstract Data Type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501A9-C48F-4FC7-91E8-9060B6C947AF}"/>
              </a:ext>
            </a:extLst>
          </p:cNvPr>
          <p:cNvSpPr/>
          <p:nvPr/>
        </p:nvSpPr>
        <p:spPr>
          <a:xfrm>
            <a:off x="150286" y="1591270"/>
            <a:ext cx="1188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Definitions</a:t>
            </a:r>
            <a:r>
              <a:rPr lang="en-US" sz="2400" dirty="0"/>
              <a:t>:</a:t>
            </a:r>
          </a:p>
          <a:p>
            <a:pPr lvl="1">
              <a:tabLst>
                <a:tab pos="1828800" algn="l"/>
              </a:tabLst>
            </a:pPr>
            <a:r>
              <a:rPr lang="en-US" sz="2400" dirty="0"/>
              <a:t>Capacity	- max number of elements that can be stored</a:t>
            </a:r>
          </a:p>
          <a:p>
            <a:pPr lvl="1">
              <a:tabLst>
                <a:tab pos="1828800" algn="l"/>
              </a:tabLst>
            </a:pPr>
            <a:r>
              <a:rPr lang="en-US" sz="2400" dirty="0"/>
              <a:t>Size	- number of elements that are stored</a:t>
            </a:r>
          </a:p>
        </p:txBody>
      </p:sp>
    </p:spTree>
    <p:extLst>
      <p:ext uri="{BB962C8B-B14F-4D97-AF65-F5344CB8AC3E}">
        <p14:creationId xmlns:p14="http://schemas.microsoft.com/office/powerpoint/2010/main" val="247512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D5A1DB-707B-4CA4-921D-81C268AC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599"/>
            <a:ext cx="11887200" cy="45799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Construct, destruct, assign</a:t>
            </a:r>
          </a:p>
          <a:p>
            <a:r>
              <a:rPr lang="en-US" dirty="0"/>
              <a:t>Copy, compare</a:t>
            </a:r>
          </a:p>
          <a:p>
            <a:r>
              <a:rPr lang="en-US" dirty="0"/>
              <a:t>Iterate</a:t>
            </a:r>
          </a:p>
          <a:p>
            <a:r>
              <a:rPr lang="en-US" dirty="0"/>
              <a:t>Access elements</a:t>
            </a:r>
          </a:p>
          <a:p>
            <a:pPr lvl="1"/>
            <a:r>
              <a:rPr lang="en-US" dirty="0"/>
              <a:t>at, operator[], front, back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empty, size, capacity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insert, erase, clear, </a:t>
            </a:r>
            <a:r>
              <a:rPr lang="en-US" dirty="0" err="1"/>
              <a:t>push_back</a:t>
            </a:r>
            <a:r>
              <a:rPr lang="en-US" dirty="0"/>
              <a:t>, </a:t>
            </a:r>
            <a:r>
              <a:rPr lang="en-US" dirty="0" err="1"/>
              <a:t>pop_back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305606-14C6-4CC5-86E6-A879107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660F80-4000-4034-9FE9-1EFE59C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4EC99D-0698-4A47-83F9-0D94C8D5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890771-64F0-4A22-97D6-EC954C9B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Vector</a:t>
            </a:r>
            <a:r>
              <a:rPr lang="en-US" dirty="0"/>
              <a:t> Abstract Data Type </a:t>
            </a:r>
            <a:br>
              <a:rPr lang="en-US" dirty="0"/>
            </a:br>
            <a:r>
              <a:rPr lang="en-US" dirty="0"/>
              <a:t>The Abstraction - What can I do to a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856EC-ABFE-4EAF-8654-92063439E8B7}"/>
              </a:ext>
            </a:extLst>
          </p:cNvPr>
          <p:cNvSpPr txBox="1"/>
          <p:nvPr/>
        </p:nvSpPr>
        <p:spPr>
          <a:xfrm>
            <a:off x="96906" y="1024496"/>
            <a:ext cx="182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b="0" i="0" u="sng" dirty="0">
                <a:effectLst/>
                <a:latin typeface="-apple-system"/>
                <a:hlinkClick r:id="rId2" tooltip="Vector"/>
              </a:rPr>
              <a:t>Vector</a:t>
            </a:r>
            <a:endParaRPr lang="en-US" b="0" i="0" u="sng" dirty="0">
              <a:effectLst/>
              <a:latin typeface="-apple-syste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B4662-63A0-4E19-B7FD-8D4759C886EF}"/>
              </a:ext>
            </a:extLst>
          </p:cNvPr>
          <p:cNvSpPr txBox="1"/>
          <p:nvPr/>
        </p:nvSpPr>
        <p:spPr>
          <a:xfrm>
            <a:off x="9984437" y="1738726"/>
            <a:ext cx="1908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14500" algn="r"/>
              </a:tabLs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size	= 1</a:t>
            </a:r>
          </a:p>
          <a:p>
            <a:pPr>
              <a:tabLst>
                <a:tab pos="1714500" algn="r"/>
              </a:tabLs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capacity	= 3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101E66BA-B361-4BA0-8404-5270895B8098}"/>
              </a:ext>
            </a:extLst>
          </p:cNvPr>
          <p:cNvGraphicFramePr>
            <a:graphicFrameLocks noGrp="1"/>
          </p:cNvGraphicFramePr>
          <p:nvPr/>
        </p:nvGraphicFramePr>
        <p:xfrm>
          <a:off x="6631637" y="2700841"/>
          <a:ext cx="2514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7401589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744504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83424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7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5560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C2AA8C9-522A-4D45-B5FA-17360D9B370B}"/>
              </a:ext>
            </a:extLst>
          </p:cNvPr>
          <p:cNvSpPr txBox="1"/>
          <p:nvPr/>
        </p:nvSpPr>
        <p:spPr>
          <a:xfrm>
            <a:off x="4956983" y="2943112"/>
            <a:ext cx="1573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14500" algn="r"/>
              </a:tabLst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myVector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6D1A86-BE93-4E9B-B71D-E4F232C83002}"/>
              </a:ext>
            </a:extLst>
          </p:cNvPr>
          <p:cNvGrpSpPr/>
          <p:nvPr/>
        </p:nvGrpSpPr>
        <p:grpSpPr>
          <a:xfrm>
            <a:off x="7624473" y="3546006"/>
            <a:ext cx="528927" cy="735171"/>
            <a:chOff x="5229310" y="1541206"/>
            <a:chExt cx="528927" cy="73517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8F91E7-8445-40B9-AB3C-8B8CA2958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74" y="1541206"/>
              <a:ext cx="0" cy="439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5AAB84-E9C2-46F3-874D-C43E8382EC3A}"/>
                </a:ext>
              </a:extLst>
            </p:cNvPr>
            <p:cNvSpPr txBox="1"/>
            <p:nvPr/>
          </p:nvSpPr>
          <p:spPr>
            <a:xfrm>
              <a:off x="5229310" y="1907045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63C4C6-9BF4-42A3-8E1A-3A01C47E8715}"/>
              </a:ext>
            </a:extLst>
          </p:cNvPr>
          <p:cNvGrpSpPr/>
          <p:nvPr/>
        </p:nvGrpSpPr>
        <p:grpSpPr>
          <a:xfrm>
            <a:off x="9020658" y="3544259"/>
            <a:ext cx="955390" cy="735171"/>
            <a:chOff x="5229310" y="1541206"/>
            <a:chExt cx="955390" cy="73517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C927F9-353E-4907-9761-E8A308BBB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005" y="1541206"/>
              <a:ext cx="0" cy="439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82391F-109A-42B8-A08E-7FFF4D9BE70A}"/>
                </a:ext>
              </a:extLst>
            </p:cNvPr>
            <p:cNvSpPr txBox="1"/>
            <p:nvPr/>
          </p:nvSpPr>
          <p:spPr>
            <a:xfrm>
              <a:off x="5229310" y="1907045"/>
              <a:ext cx="95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capacity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1E3CB5B-A59F-4E40-AC33-69924D40CF11}"/>
              </a:ext>
            </a:extLst>
          </p:cNvPr>
          <p:cNvSpPr txBox="1"/>
          <p:nvPr/>
        </p:nvSpPr>
        <p:spPr>
          <a:xfrm>
            <a:off x="6843141" y="3073189"/>
            <a:ext cx="4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'A'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56801-7914-43AB-BA86-5653C31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45" y="4873523"/>
            <a:ext cx="5686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6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CA3F96-C521-4774-AD12-C705FAB24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550237"/>
              </p:ext>
            </p:extLst>
          </p:nvPr>
        </p:nvGraphicFramePr>
        <p:xfrm>
          <a:off x="152400" y="1066800"/>
          <a:ext cx="118872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4172007158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69303981"/>
                    </a:ext>
                  </a:extLst>
                </a:gridCol>
              </a:tblGrid>
              <a:tr h="759372">
                <a:tc>
                  <a:txBody>
                    <a:bodyPr/>
                    <a:lstStyle/>
                    <a:p>
                      <a:r>
                        <a:rPr lang="en-US" sz="2800" dirty="0"/>
                        <a:t>Arrays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Vectors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273946"/>
                  </a:ext>
                </a:extLst>
              </a:tr>
              <a:tr h="737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Capacity is 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Two flavors, Fixed and Extendable Capacity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628117"/>
                  </a:ext>
                </a:extLst>
              </a:tr>
              <a:tr h="737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Size is 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Size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863255"/>
                  </a:ext>
                </a:extLst>
              </a:tr>
              <a:tr h="737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Capacity and Size are always the 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Capacity and Size usually differ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126300"/>
                  </a:ext>
                </a:extLst>
              </a:tr>
              <a:tr h="737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Every cell always contains an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Some cells do not contain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225451"/>
                  </a:ext>
                </a:extLst>
              </a:tr>
              <a:tr h="737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No insert and erase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Elements can be inserted and erased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382352"/>
                  </a:ext>
                </a:extLst>
              </a:tr>
              <a:tr h="737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Two template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One template 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116154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305606-14C6-4CC5-86E6-A879107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660F80-4000-4034-9FE9-1EFE59C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4EC99D-0698-4A47-83F9-0D94C8D5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890771-64F0-4A22-97D6-EC954C9B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baseline="30000" dirty="0"/>
              <a:t>vs</a:t>
            </a:r>
            <a:r>
              <a:rPr lang="en-US" dirty="0"/>
              <a:t> Vector – 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561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CA3F96-C521-4774-AD12-C705FAB24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848580"/>
              </p:ext>
            </p:extLst>
          </p:nvPr>
        </p:nvGraphicFramePr>
        <p:xfrm>
          <a:off x="152400" y="1066800"/>
          <a:ext cx="11734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0">
                  <a:extLst>
                    <a:ext uri="{9D8B030D-6E8A-4147-A177-3AD203B41FA5}">
                      <a16:colId xmlns:a16="http://schemas.microsoft.com/office/drawing/2014/main" val="4172007158"/>
                    </a:ext>
                  </a:extLst>
                </a:gridCol>
              </a:tblGrid>
              <a:tr h="101710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Arrays and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73946"/>
                  </a:ext>
                </a:extLst>
              </a:tr>
              <a:tr h="987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Consecutive locations in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628117"/>
                  </a:ext>
                </a:extLst>
              </a:tr>
              <a:tr h="987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Indexed the same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863255"/>
                  </a:ext>
                </a:extLst>
              </a:tr>
              <a:tr h="1050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operator[] may over index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avoidance is client’s responsibility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126300"/>
                  </a:ext>
                </a:extLst>
              </a:tr>
              <a:tr h="987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Comparison, assignment, initialization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225451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305606-14C6-4CC5-86E6-A879107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660F80-4000-4034-9FE9-1EFE59C4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4EC99D-0698-4A47-83F9-0D94C8D5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890771-64F0-4A22-97D6-EC954C9B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baseline="30000" dirty="0"/>
              <a:t>vs</a:t>
            </a:r>
            <a:r>
              <a:rPr lang="en-US" dirty="0"/>
              <a:t> Vector – What’s the same?</a:t>
            </a:r>
          </a:p>
        </p:txBody>
      </p:sp>
    </p:spTree>
    <p:extLst>
      <p:ext uri="{BB962C8B-B14F-4D97-AF65-F5344CB8AC3E}">
        <p14:creationId xmlns:p14="http://schemas.microsoft.com/office/powerpoint/2010/main" val="289227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02210-B1EC-4CB8-B4B2-F41B7D46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3613-14F5-44A1-92D7-BAEFEE01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0ED3-3E0A-4B38-AC4E-E53DD9F3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8B7297-7F5E-4553-86A0-85A666A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Vector Implementation Example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9EA6A-04E9-4A9A-B2A9-0EA69A3BAD46}"/>
              </a:ext>
            </a:extLst>
          </p:cNvPr>
          <p:cNvGrpSpPr/>
          <p:nvPr/>
        </p:nvGrpSpPr>
        <p:grpSpPr>
          <a:xfrm>
            <a:off x="6966290" y="4953000"/>
            <a:ext cx="1322285" cy="1055132"/>
            <a:chOff x="6196857" y="3810000"/>
            <a:chExt cx="1322285" cy="10551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BFDD7D-B902-4B0F-9723-A01DEE98A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202" t="-3198" r="27353" b="36620"/>
            <a:stretch/>
          </p:blipFill>
          <p:spPr>
            <a:xfrm>
              <a:off x="6477000" y="3810000"/>
              <a:ext cx="762001" cy="762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40FDCE-64B6-4240-8B4D-759961F7BE58}"/>
                </a:ext>
              </a:extLst>
            </p:cNvPr>
            <p:cNvSpPr txBox="1"/>
            <p:nvPr/>
          </p:nvSpPr>
          <p:spPr>
            <a:xfrm>
              <a:off x="6196857" y="4495800"/>
              <a:ext cx="1322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Student</a:t>
              </a:r>
              <a:r>
                <a:rPr lang="en-US" dirty="0">
                  <a:hlinkClick r:id="rId5"/>
                </a:rPr>
                <a:t>.cpp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7F1A9A-62CE-4EA9-8FB8-96A5138E873E}"/>
              </a:ext>
            </a:extLst>
          </p:cNvPr>
          <p:cNvGrpSpPr/>
          <p:nvPr/>
        </p:nvGrpSpPr>
        <p:grpSpPr>
          <a:xfrm>
            <a:off x="5137490" y="2302047"/>
            <a:ext cx="1346331" cy="983737"/>
            <a:chOff x="3377457" y="1645510"/>
            <a:chExt cx="1346331" cy="9837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469711-8436-4587-8474-8E8EFC23B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F039C5-E7A8-483E-BE5D-7DAFDC5016AA}"/>
                </a:ext>
              </a:extLst>
            </p:cNvPr>
            <p:cNvSpPr txBox="1"/>
            <p:nvPr/>
          </p:nvSpPr>
          <p:spPr>
            <a:xfrm>
              <a:off x="3377457" y="2259915"/>
              <a:ext cx="13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7"/>
                </a:rPr>
                <a:t>Student.hpp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1769FB-EBBA-4FA8-B61C-41EB8295496A}"/>
              </a:ext>
            </a:extLst>
          </p:cNvPr>
          <p:cNvGrpSpPr/>
          <p:nvPr/>
        </p:nvGrpSpPr>
        <p:grpSpPr>
          <a:xfrm>
            <a:off x="1580796" y="2284061"/>
            <a:ext cx="1194494" cy="983737"/>
            <a:chOff x="3453376" y="1645510"/>
            <a:chExt cx="1194494" cy="9837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735A1E-85F1-4909-910E-22F13840EA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808" r="29583" b="33516"/>
            <a:stretch/>
          </p:blipFill>
          <p:spPr>
            <a:xfrm>
              <a:off x="3695700" y="1645510"/>
              <a:ext cx="685800" cy="762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D33EF5-74ED-4F88-B47E-4B5DC559E3AD}"/>
                </a:ext>
              </a:extLst>
            </p:cNvPr>
            <p:cNvSpPr txBox="1"/>
            <p:nvPr/>
          </p:nvSpPr>
          <p:spPr>
            <a:xfrm>
              <a:off x="3453376" y="2259915"/>
              <a:ext cx="119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8"/>
                </a:rPr>
                <a:t>Vector</a:t>
              </a:r>
              <a:r>
                <a:rPr lang="en-US" dirty="0">
                  <a:hlinkClick r:id="rId9"/>
                </a:rPr>
                <a:t>.hpp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2C0261-300B-4E51-9256-AFEC49B20A87}"/>
              </a:ext>
            </a:extLst>
          </p:cNvPr>
          <p:cNvGrpSpPr/>
          <p:nvPr/>
        </p:nvGrpSpPr>
        <p:grpSpPr>
          <a:xfrm>
            <a:off x="3239142" y="4953000"/>
            <a:ext cx="1053495" cy="1055132"/>
            <a:chOff x="6331252" y="3810000"/>
            <a:chExt cx="1053495" cy="10551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10CCE8C-0486-4824-8A92-3D1723835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202" t="-3198" r="27353" b="36620"/>
            <a:stretch/>
          </p:blipFill>
          <p:spPr>
            <a:xfrm>
              <a:off x="6477000" y="3810000"/>
              <a:ext cx="762001" cy="762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8F5D8C-D70E-4F27-A132-59FFD3E011E7}"/>
                </a:ext>
              </a:extLst>
            </p:cNvPr>
            <p:cNvSpPr txBox="1"/>
            <p:nvPr/>
          </p:nvSpPr>
          <p:spPr>
            <a:xfrm>
              <a:off x="6331252" y="4495800"/>
              <a:ext cx="1053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10"/>
                </a:rPr>
                <a:t>main.cpp</a:t>
              </a:r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07C3C-A313-4719-9BB5-8039A7588854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5810656" y="3285784"/>
            <a:ext cx="1816778" cy="1667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D55749-420B-469C-8AE6-E4AE4CFEB48B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3765891" y="3285784"/>
            <a:ext cx="2044765" cy="1667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CC1AF8-A775-4AA8-997F-EBFCEC8829B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2178043" y="3267798"/>
            <a:ext cx="1587848" cy="1685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B13DF0-01D4-445B-9605-CFA987C43CCE}"/>
              </a:ext>
            </a:extLst>
          </p:cNvPr>
          <p:cNvSpPr txBox="1"/>
          <p:nvPr/>
        </p:nvSpPr>
        <p:spPr>
          <a:xfrm>
            <a:off x="6966290" y="1312227"/>
            <a:ext cx="4825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main.cpp </a:t>
            </a:r>
            <a:r>
              <a:rPr lang="en-US" sz="2800" dirty="0"/>
              <a:t>includes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Vector.hpp and Student.hpp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latin typeface="Consolas" panose="020B0609020204030204" pitchFamily="49" charset="0"/>
              </a:rPr>
              <a:t>Student.cpp </a:t>
            </a:r>
            <a:r>
              <a:rPr lang="en-US" sz="2800" dirty="0"/>
              <a:t>includes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Student.hpp</a:t>
            </a:r>
          </a:p>
        </p:txBody>
      </p:sp>
    </p:spTree>
    <p:extLst>
      <p:ext uri="{BB962C8B-B14F-4D97-AF65-F5344CB8AC3E}">
        <p14:creationId xmlns:p14="http://schemas.microsoft.com/office/powerpoint/2010/main" val="33420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1274</Words>
  <Application>Microsoft Office PowerPoint</Application>
  <PresentationFormat>Widescreen</PresentationFormat>
  <Paragraphs>267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&amp;quot</vt:lpstr>
      <vt:lpstr>-apple-system</vt:lpstr>
      <vt:lpstr>Arial</vt:lpstr>
      <vt:lpstr>Calibri</vt:lpstr>
      <vt:lpstr>Consolas</vt:lpstr>
      <vt:lpstr>Office Theme</vt:lpstr>
      <vt:lpstr>CPSC 131 – Data Structures</vt:lpstr>
      <vt:lpstr>Concepts &amp; Interface</vt:lpstr>
      <vt:lpstr>Array Abstract Data Type </vt:lpstr>
      <vt:lpstr>Array Abstract Data Type  The Abstraction - What can I do to an Array</vt:lpstr>
      <vt:lpstr>Vector Abstract Data Type </vt:lpstr>
      <vt:lpstr>Vector Abstract Data Type  The Abstraction - What can I do to a Vector</vt:lpstr>
      <vt:lpstr>Array vs Vector – What’s the difference?</vt:lpstr>
      <vt:lpstr>Array vs Vector – What’s the same?</vt:lpstr>
      <vt:lpstr>Vector Implementation Example</vt:lpstr>
      <vt:lpstr>In Class Sketching Activity</vt:lpstr>
      <vt:lpstr>Analysis of the Vector Abstract Data Type  Complexity Analysis (1)</vt:lpstr>
      <vt:lpstr>Analysis of the Vector Abstract Data Type  Complexity Analysis (2)</vt:lpstr>
      <vt:lpstr>Efficiency Class Example: Amortized O(1)</vt:lpstr>
      <vt:lpstr>Analysis of the Vector Abstract Data Type  Complexity Analysis (3)</vt:lpstr>
      <vt:lpstr>Analysis of the Vector Abstract Data Type  Complexity Analysis (4)</vt:lpstr>
      <vt:lpstr>Analysis of the Vector Abstract Data Type  Complexity Analysis (4)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294</cp:revision>
  <cp:lastPrinted>2019-01-29T19:42:43Z</cp:lastPrinted>
  <dcterms:created xsi:type="dcterms:W3CDTF">2011-10-03T21:31:14Z</dcterms:created>
  <dcterms:modified xsi:type="dcterms:W3CDTF">2023-02-06T02:15:44Z</dcterms:modified>
</cp:coreProperties>
</file>