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362" r:id="rId3"/>
    <p:sldId id="387" r:id="rId4"/>
    <p:sldId id="379" r:id="rId5"/>
    <p:sldId id="380" r:id="rId6"/>
    <p:sldId id="381" r:id="rId7"/>
    <p:sldId id="382" r:id="rId8"/>
    <p:sldId id="375" r:id="rId9"/>
    <p:sldId id="364" r:id="rId10"/>
    <p:sldId id="376" r:id="rId11"/>
    <p:sldId id="377" r:id="rId12"/>
    <p:sldId id="366" r:id="rId13"/>
    <p:sldId id="383" r:id="rId14"/>
    <p:sldId id="384" r:id="rId15"/>
    <p:sldId id="385" r:id="rId16"/>
    <p:sldId id="386" r:id="rId17"/>
    <p:sldId id="368" r:id="rId18"/>
    <p:sldId id="388" r:id="rId19"/>
    <p:sldId id="389" r:id="rId20"/>
    <p:sldId id="390" r:id="rId21"/>
    <p:sldId id="391" r:id="rId22"/>
    <p:sldId id="369" r:id="rId23"/>
    <p:sldId id="370" r:id="rId24"/>
    <p:sldId id="371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667" autoAdjust="0"/>
  </p:normalViewPr>
  <p:slideViewPr>
    <p:cSldViewPr>
      <p:cViewPr varScale="1">
        <p:scale>
          <a:sx n="149" d="100"/>
          <a:sy n="149" d="100"/>
        </p:scale>
        <p:origin x="11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tens, Thomas" userId="6ccf6088-e46f-49b2-bbc0-73a1914e0bce" providerId="ADAL" clId="{3179E61F-5447-4D92-B6AB-47C11A29FAA4}"/>
    <pc:docChg chg="undo redo custSel modSld">
      <pc:chgData name="Bettens, Thomas" userId="6ccf6088-e46f-49b2-bbc0-73a1914e0bce" providerId="ADAL" clId="{3179E61F-5447-4D92-B6AB-47C11A29FAA4}" dt="2023-01-11T00:10:31.282" v="47" actId="700"/>
      <pc:docMkLst>
        <pc:docMk/>
      </pc:docMkLst>
      <pc:sldChg chg="modSp mod">
        <pc:chgData name="Bettens, Thomas" userId="6ccf6088-e46f-49b2-bbc0-73a1914e0bce" providerId="ADAL" clId="{3179E61F-5447-4D92-B6AB-47C11A29FAA4}" dt="2023-01-11T00:03:53.723" v="10" actId="20577"/>
        <pc:sldMkLst>
          <pc:docMk/>
          <pc:sldMk cId="0" sldId="256"/>
        </pc:sldMkLst>
        <pc:spChg chg="mod">
          <ac:chgData name="Bettens, Thomas" userId="6ccf6088-e46f-49b2-bbc0-73a1914e0bce" providerId="ADAL" clId="{3179E61F-5447-4D92-B6AB-47C11A29FAA4}" dt="2023-01-11T00:03:53.723" v="10" actId="20577"/>
          <ac:spMkLst>
            <pc:docMk/>
            <pc:sldMk cId="0" sldId="256"/>
            <ac:spMk id="4" creationId="{00000000-0000-0000-0000-000000000000}"/>
          </ac:spMkLst>
        </pc:spChg>
      </pc:sldChg>
      <pc:sldChg chg="addSp delSp modSp mod">
        <pc:chgData name="Bettens, Thomas" userId="6ccf6088-e46f-49b2-bbc0-73a1914e0bce" providerId="ADAL" clId="{3179E61F-5447-4D92-B6AB-47C11A29FAA4}" dt="2023-01-11T00:05:32.450" v="14"/>
        <pc:sldMkLst>
          <pc:docMk/>
          <pc:sldMk cId="1182079040" sldId="362"/>
        </pc:sldMkLst>
        <pc:spChg chg="mod">
          <ac:chgData name="Bettens, Thomas" userId="6ccf6088-e46f-49b2-bbc0-73a1914e0bce" providerId="ADAL" clId="{3179E61F-5447-4D92-B6AB-47C11A29FAA4}" dt="2023-01-11T00:05:32.450" v="14"/>
          <ac:spMkLst>
            <pc:docMk/>
            <pc:sldMk cId="1182079040" sldId="362"/>
            <ac:spMk id="2" creationId="{00000000-0000-0000-0000-000000000000}"/>
          </ac:spMkLst>
        </pc:spChg>
        <pc:spChg chg="mod">
          <ac:chgData name="Bettens, Thomas" userId="6ccf6088-e46f-49b2-bbc0-73a1914e0bce" providerId="ADAL" clId="{3179E61F-5447-4D92-B6AB-47C11A29FAA4}" dt="2023-01-11T00:05:32.450" v="14"/>
          <ac:spMkLst>
            <pc:docMk/>
            <pc:sldMk cId="1182079040" sldId="362"/>
            <ac:spMk id="3" creationId="{00000000-0000-0000-0000-000000000000}"/>
          </ac:spMkLst>
        </pc:spChg>
        <pc:spChg chg="mod">
          <ac:chgData name="Bettens, Thomas" userId="6ccf6088-e46f-49b2-bbc0-73a1914e0bce" providerId="ADAL" clId="{3179E61F-5447-4D92-B6AB-47C11A29FAA4}" dt="2023-01-11T00:05:32.450" v="14"/>
          <ac:spMkLst>
            <pc:docMk/>
            <pc:sldMk cId="1182079040" sldId="362"/>
            <ac:spMk id="4" creationId="{00000000-0000-0000-0000-000000000000}"/>
          </ac:spMkLst>
        </pc:spChg>
        <pc:spChg chg="mod">
          <ac:chgData name="Bettens, Thomas" userId="6ccf6088-e46f-49b2-bbc0-73a1914e0bce" providerId="ADAL" clId="{3179E61F-5447-4D92-B6AB-47C11A29FAA4}" dt="2023-01-11T00:05:32.450" v="14"/>
          <ac:spMkLst>
            <pc:docMk/>
            <pc:sldMk cId="1182079040" sldId="362"/>
            <ac:spMk id="5" creationId="{CF7526CE-CEF3-4A0A-8616-760A4585E14D}"/>
          </ac:spMkLst>
        </pc:spChg>
        <pc:spChg chg="mod">
          <ac:chgData name="Bettens, Thomas" userId="6ccf6088-e46f-49b2-bbc0-73a1914e0bce" providerId="ADAL" clId="{3179E61F-5447-4D92-B6AB-47C11A29FAA4}" dt="2023-01-11T00:05:32.450" v="14"/>
          <ac:spMkLst>
            <pc:docMk/>
            <pc:sldMk cId="1182079040" sldId="362"/>
            <ac:spMk id="6" creationId="{24654E3B-E2C1-4DD4-8FD6-C5F976858975}"/>
          </ac:spMkLst>
        </pc:spChg>
        <pc:spChg chg="add del mod">
          <ac:chgData name="Bettens, Thomas" userId="6ccf6088-e46f-49b2-bbc0-73a1914e0bce" providerId="ADAL" clId="{3179E61F-5447-4D92-B6AB-47C11A29FAA4}" dt="2023-01-11T00:05:32.450" v="14"/>
          <ac:spMkLst>
            <pc:docMk/>
            <pc:sldMk cId="1182079040" sldId="362"/>
            <ac:spMk id="7" creationId="{F66C418A-23AC-0C0D-6785-76CC6AE31901}"/>
          </ac:spMkLst>
        </pc:spChg>
        <pc:spChg chg="add del mod">
          <ac:chgData name="Bettens, Thomas" userId="6ccf6088-e46f-49b2-bbc0-73a1914e0bce" providerId="ADAL" clId="{3179E61F-5447-4D92-B6AB-47C11A29FAA4}" dt="2023-01-11T00:05:32.450" v="14"/>
          <ac:spMkLst>
            <pc:docMk/>
            <pc:sldMk cId="1182079040" sldId="362"/>
            <ac:spMk id="8" creationId="{929C0AB3-DC92-C760-BF16-973815D6CEC4}"/>
          </ac:spMkLst>
        </pc:spChg>
        <pc:spChg chg="add del mod">
          <ac:chgData name="Bettens, Thomas" userId="6ccf6088-e46f-49b2-bbc0-73a1914e0bce" providerId="ADAL" clId="{3179E61F-5447-4D92-B6AB-47C11A29FAA4}" dt="2023-01-11T00:05:32.450" v="14"/>
          <ac:spMkLst>
            <pc:docMk/>
            <pc:sldMk cId="1182079040" sldId="362"/>
            <ac:spMk id="9" creationId="{4640CAF3-8AB6-4BC7-C534-02133664918A}"/>
          </ac:spMkLst>
        </pc:spChg>
        <pc:spChg chg="add del mod">
          <ac:chgData name="Bettens, Thomas" userId="6ccf6088-e46f-49b2-bbc0-73a1914e0bce" providerId="ADAL" clId="{3179E61F-5447-4D92-B6AB-47C11A29FAA4}" dt="2023-01-11T00:05:32.450" v="14"/>
          <ac:spMkLst>
            <pc:docMk/>
            <pc:sldMk cId="1182079040" sldId="362"/>
            <ac:spMk id="10" creationId="{84E720A0-5271-6423-3FD8-F779F74ED929}"/>
          </ac:spMkLst>
        </pc:spChg>
        <pc:spChg chg="add del mod">
          <ac:chgData name="Bettens, Thomas" userId="6ccf6088-e46f-49b2-bbc0-73a1914e0bce" providerId="ADAL" clId="{3179E61F-5447-4D92-B6AB-47C11A29FAA4}" dt="2023-01-11T00:05:32.450" v="14"/>
          <ac:spMkLst>
            <pc:docMk/>
            <pc:sldMk cId="1182079040" sldId="362"/>
            <ac:spMk id="11" creationId="{A73BB551-92CE-76EF-E7D2-33F45CFAF58E}"/>
          </ac:spMkLst>
        </pc:spChg>
      </pc:sldChg>
      <pc:sldChg chg="modSp mod modClrScheme chgLayout">
        <pc:chgData name="Bettens, Thomas" userId="6ccf6088-e46f-49b2-bbc0-73a1914e0bce" providerId="ADAL" clId="{3179E61F-5447-4D92-B6AB-47C11A29FAA4}" dt="2023-01-11T00:07:48.994" v="28" actId="700"/>
        <pc:sldMkLst>
          <pc:docMk/>
          <pc:sldMk cId="3212904184" sldId="364"/>
        </pc:sldMkLst>
        <pc:spChg chg="mod ord">
          <ac:chgData name="Bettens, Thomas" userId="6ccf6088-e46f-49b2-bbc0-73a1914e0bce" providerId="ADAL" clId="{3179E61F-5447-4D92-B6AB-47C11A29FAA4}" dt="2023-01-11T00:07:48.994" v="28" actId="700"/>
          <ac:spMkLst>
            <pc:docMk/>
            <pc:sldMk cId="3212904184" sldId="364"/>
            <ac:spMk id="2" creationId="{00000000-0000-0000-0000-000000000000}"/>
          </ac:spMkLst>
        </pc:spChg>
        <pc:spChg chg="mod ord">
          <ac:chgData name="Bettens, Thomas" userId="6ccf6088-e46f-49b2-bbc0-73a1914e0bce" providerId="ADAL" clId="{3179E61F-5447-4D92-B6AB-47C11A29FAA4}" dt="2023-01-11T00:07:48.994" v="28" actId="700"/>
          <ac:spMkLst>
            <pc:docMk/>
            <pc:sldMk cId="3212904184" sldId="364"/>
            <ac:spMk id="3" creationId="{00000000-0000-0000-0000-000000000000}"/>
          </ac:spMkLst>
        </pc:spChg>
        <pc:spChg chg="mod ord">
          <ac:chgData name="Bettens, Thomas" userId="6ccf6088-e46f-49b2-bbc0-73a1914e0bce" providerId="ADAL" clId="{3179E61F-5447-4D92-B6AB-47C11A29FAA4}" dt="2023-01-11T00:07:48.994" v="28" actId="700"/>
          <ac:spMkLst>
            <pc:docMk/>
            <pc:sldMk cId="3212904184" sldId="364"/>
            <ac:spMk id="4" creationId="{00000000-0000-0000-0000-000000000000}"/>
          </ac:spMkLst>
        </pc:spChg>
        <pc:spChg chg="mod ord">
          <ac:chgData name="Bettens, Thomas" userId="6ccf6088-e46f-49b2-bbc0-73a1914e0bce" providerId="ADAL" clId="{3179E61F-5447-4D92-B6AB-47C11A29FAA4}" dt="2023-01-11T00:07:48.994" v="28" actId="700"/>
          <ac:spMkLst>
            <pc:docMk/>
            <pc:sldMk cId="3212904184" sldId="364"/>
            <ac:spMk id="10" creationId="{3AE7C32A-03FB-417A-9628-B442788E6691}"/>
          </ac:spMkLst>
        </pc:spChg>
        <pc:spChg chg="mod ord">
          <ac:chgData name="Bettens, Thomas" userId="6ccf6088-e46f-49b2-bbc0-73a1914e0bce" providerId="ADAL" clId="{3179E61F-5447-4D92-B6AB-47C11A29FAA4}" dt="2023-01-11T00:07:48.994" v="28" actId="700"/>
          <ac:spMkLst>
            <pc:docMk/>
            <pc:sldMk cId="3212904184" sldId="364"/>
            <ac:spMk id="11" creationId="{168AF0C0-45CC-4C33-8C8F-0AC03B0D608A}"/>
          </ac:spMkLst>
        </pc:spChg>
      </pc:sldChg>
      <pc:sldChg chg="modSp mod modClrScheme chgLayout">
        <pc:chgData name="Bettens, Thomas" userId="6ccf6088-e46f-49b2-bbc0-73a1914e0bce" providerId="ADAL" clId="{3179E61F-5447-4D92-B6AB-47C11A29FAA4}" dt="2023-01-11T00:08:36.839" v="35" actId="700"/>
        <pc:sldMkLst>
          <pc:docMk/>
          <pc:sldMk cId="1105603213" sldId="366"/>
        </pc:sldMkLst>
        <pc:spChg chg="mod ord">
          <ac:chgData name="Bettens, Thomas" userId="6ccf6088-e46f-49b2-bbc0-73a1914e0bce" providerId="ADAL" clId="{3179E61F-5447-4D92-B6AB-47C11A29FAA4}" dt="2023-01-11T00:08:36.839" v="35" actId="700"/>
          <ac:spMkLst>
            <pc:docMk/>
            <pc:sldMk cId="1105603213" sldId="366"/>
            <ac:spMk id="2" creationId="{00000000-0000-0000-0000-000000000000}"/>
          </ac:spMkLst>
        </pc:spChg>
        <pc:spChg chg="mod ord">
          <ac:chgData name="Bettens, Thomas" userId="6ccf6088-e46f-49b2-bbc0-73a1914e0bce" providerId="ADAL" clId="{3179E61F-5447-4D92-B6AB-47C11A29FAA4}" dt="2023-01-11T00:08:36.839" v="35" actId="700"/>
          <ac:spMkLst>
            <pc:docMk/>
            <pc:sldMk cId="1105603213" sldId="366"/>
            <ac:spMk id="3" creationId="{00000000-0000-0000-0000-000000000000}"/>
          </ac:spMkLst>
        </pc:spChg>
        <pc:spChg chg="mod ord">
          <ac:chgData name="Bettens, Thomas" userId="6ccf6088-e46f-49b2-bbc0-73a1914e0bce" providerId="ADAL" clId="{3179E61F-5447-4D92-B6AB-47C11A29FAA4}" dt="2023-01-11T00:08:36.839" v="35" actId="700"/>
          <ac:spMkLst>
            <pc:docMk/>
            <pc:sldMk cId="1105603213" sldId="366"/>
            <ac:spMk id="4" creationId="{00000000-0000-0000-0000-000000000000}"/>
          </ac:spMkLst>
        </pc:spChg>
        <pc:spChg chg="mod ord">
          <ac:chgData name="Bettens, Thomas" userId="6ccf6088-e46f-49b2-bbc0-73a1914e0bce" providerId="ADAL" clId="{3179E61F-5447-4D92-B6AB-47C11A29FAA4}" dt="2023-01-11T00:08:36.839" v="35" actId="700"/>
          <ac:spMkLst>
            <pc:docMk/>
            <pc:sldMk cId="1105603213" sldId="366"/>
            <ac:spMk id="5" creationId="{63DE9552-AB92-46C9-8E22-EA80B669A156}"/>
          </ac:spMkLst>
        </pc:spChg>
        <pc:spChg chg="mod ord">
          <ac:chgData name="Bettens, Thomas" userId="6ccf6088-e46f-49b2-bbc0-73a1914e0bce" providerId="ADAL" clId="{3179E61F-5447-4D92-B6AB-47C11A29FAA4}" dt="2023-01-11T00:08:36.839" v="35" actId="700"/>
          <ac:spMkLst>
            <pc:docMk/>
            <pc:sldMk cId="1105603213" sldId="366"/>
            <ac:spMk id="6" creationId="{D1A7815D-1269-4628-86E1-7D21D379D8C5}"/>
          </ac:spMkLst>
        </pc:spChg>
      </pc:sldChg>
      <pc:sldChg chg="modSp mod modClrScheme chgLayout">
        <pc:chgData name="Bettens, Thomas" userId="6ccf6088-e46f-49b2-bbc0-73a1914e0bce" providerId="ADAL" clId="{3179E61F-5447-4D92-B6AB-47C11A29FAA4}" dt="2023-01-11T00:07:15.665" v="25" actId="700"/>
        <pc:sldMkLst>
          <pc:docMk/>
          <pc:sldMk cId="516676443" sldId="375"/>
        </pc:sldMkLst>
        <pc:spChg chg="mod ord">
          <ac:chgData name="Bettens, Thomas" userId="6ccf6088-e46f-49b2-bbc0-73a1914e0bce" providerId="ADAL" clId="{3179E61F-5447-4D92-B6AB-47C11A29FAA4}" dt="2023-01-11T00:07:15.665" v="25" actId="700"/>
          <ac:spMkLst>
            <pc:docMk/>
            <pc:sldMk cId="516676443" sldId="375"/>
            <ac:spMk id="2" creationId="{00000000-0000-0000-0000-000000000000}"/>
          </ac:spMkLst>
        </pc:spChg>
        <pc:spChg chg="mod ord">
          <ac:chgData name="Bettens, Thomas" userId="6ccf6088-e46f-49b2-bbc0-73a1914e0bce" providerId="ADAL" clId="{3179E61F-5447-4D92-B6AB-47C11A29FAA4}" dt="2023-01-11T00:07:15.665" v="25" actId="700"/>
          <ac:spMkLst>
            <pc:docMk/>
            <pc:sldMk cId="516676443" sldId="375"/>
            <ac:spMk id="3" creationId="{00000000-0000-0000-0000-000000000000}"/>
          </ac:spMkLst>
        </pc:spChg>
        <pc:spChg chg="mod ord">
          <ac:chgData name="Bettens, Thomas" userId="6ccf6088-e46f-49b2-bbc0-73a1914e0bce" providerId="ADAL" clId="{3179E61F-5447-4D92-B6AB-47C11A29FAA4}" dt="2023-01-11T00:07:15.665" v="25" actId="700"/>
          <ac:spMkLst>
            <pc:docMk/>
            <pc:sldMk cId="516676443" sldId="375"/>
            <ac:spMk id="4" creationId="{00000000-0000-0000-0000-000000000000}"/>
          </ac:spMkLst>
        </pc:spChg>
        <pc:spChg chg="mod ord">
          <ac:chgData name="Bettens, Thomas" userId="6ccf6088-e46f-49b2-bbc0-73a1914e0bce" providerId="ADAL" clId="{3179E61F-5447-4D92-B6AB-47C11A29FAA4}" dt="2023-01-11T00:07:15.665" v="25" actId="700"/>
          <ac:spMkLst>
            <pc:docMk/>
            <pc:sldMk cId="516676443" sldId="375"/>
            <ac:spMk id="6" creationId="{8C29BE22-F8EC-475F-B4B9-AD7526214C69}"/>
          </ac:spMkLst>
        </pc:spChg>
        <pc:spChg chg="mod ord">
          <ac:chgData name="Bettens, Thomas" userId="6ccf6088-e46f-49b2-bbc0-73a1914e0bce" providerId="ADAL" clId="{3179E61F-5447-4D92-B6AB-47C11A29FAA4}" dt="2023-01-11T00:07:15.665" v="25" actId="700"/>
          <ac:spMkLst>
            <pc:docMk/>
            <pc:sldMk cId="516676443" sldId="375"/>
            <ac:spMk id="7" creationId="{946B3BAA-D806-42A4-9F91-7860A63E4134}"/>
          </ac:spMkLst>
        </pc:spChg>
      </pc:sldChg>
      <pc:sldChg chg="modSp mod modClrScheme chgLayout">
        <pc:chgData name="Bettens, Thomas" userId="6ccf6088-e46f-49b2-bbc0-73a1914e0bce" providerId="ADAL" clId="{3179E61F-5447-4D92-B6AB-47C11A29FAA4}" dt="2023-01-11T00:08:04.558" v="31" actId="700"/>
        <pc:sldMkLst>
          <pc:docMk/>
          <pc:sldMk cId="4249033482" sldId="376"/>
        </pc:sldMkLst>
        <pc:spChg chg="mod ord">
          <ac:chgData name="Bettens, Thomas" userId="6ccf6088-e46f-49b2-bbc0-73a1914e0bce" providerId="ADAL" clId="{3179E61F-5447-4D92-B6AB-47C11A29FAA4}" dt="2023-01-11T00:08:04.558" v="31" actId="700"/>
          <ac:spMkLst>
            <pc:docMk/>
            <pc:sldMk cId="4249033482" sldId="376"/>
            <ac:spMk id="2" creationId="{00000000-0000-0000-0000-000000000000}"/>
          </ac:spMkLst>
        </pc:spChg>
        <pc:spChg chg="mod ord">
          <ac:chgData name="Bettens, Thomas" userId="6ccf6088-e46f-49b2-bbc0-73a1914e0bce" providerId="ADAL" clId="{3179E61F-5447-4D92-B6AB-47C11A29FAA4}" dt="2023-01-11T00:08:04.558" v="31" actId="700"/>
          <ac:spMkLst>
            <pc:docMk/>
            <pc:sldMk cId="4249033482" sldId="376"/>
            <ac:spMk id="3" creationId="{00000000-0000-0000-0000-000000000000}"/>
          </ac:spMkLst>
        </pc:spChg>
        <pc:spChg chg="mod ord">
          <ac:chgData name="Bettens, Thomas" userId="6ccf6088-e46f-49b2-bbc0-73a1914e0bce" providerId="ADAL" clId="{3179E61F-5447-4D92-B6AB-47C11A29FAA4}" dt="2023-01-11T00:08:04.558" v="31" actId="700"/>
          <ac:spMkLst>
            <pc:docMk/>
            <pc:sldMk cId="4249033482" sldId="376"/>
            <ac:spMk id="4" creationId="{00000000-0000-0000-0000-000000000000}"/>
          </ac:spMkLst>
        </pc:spChg>
        <pc:spChg chg="mod ord">
          <ac:chgData name="Bettens, Thomas" userId="6ccf6088-e46f-49b2-bbc0-73a1914e0bce" providerId="ADAL" clId="{3179E61F-5447-4D92-B6AB-47C11A29FAA4}" dt="2023-01-11T00:08:04.558" v="31" actId="700"/>
          <ac:spMkLst>
            <pc:docMk/>
            <pc:sldMk cId="4249033482" sldId="376"/>
            <ac:spMk id="10" creationId="{2EAE5550-9F17-440D-A6BE-9729071221C5}"/>
          </ac:spMkLst>
        </pc:spChg>
        <pc:spChg chg="mod ord">
          <ac:chgData name="Bettens, Thomas" userId="6ccf6088-e46f-49b2-bbc0-73a1914e0bce" providerId="ADAL" clId="{3179E61F-5447-4D92-B6AB-47C11A29FAA4}" dt="2023-01-11T00:08:04.558" v="31" actId="700"/>
          <ac:spMkLst>
            <pc:docMk/>
            <pc:sldMk cId="4249033482" sldId="376"/>
            <ac:spMk id="11" creationId="{7460A3A4-08A8-4C4F-9C7B-488A95F6BF85}"/>
          </ac:spMkLst>
        </pc:spChg>
      </pc:sldChg>
      <pc:sldChg chg="modSp mod modClrScheme chgLayout">
        <pc:chgData name="Bettens, Thomas" userId="6ccf6088-e46f-49b2-bbc0-73a1914e0bce" providerId="ADAL" clId="{3179E61F-5447-4D92-B6AB-47C11A29FAA4}" dt="2023-01-11T00:08:17.194" v="32" actId="700"/>
        <pc:sldMkLst>
          <pc:docMk/>
          <pc:sldMk cId="144921393" sldId="377"/>
        </pc:sldMkLst>
        <pc:spChg chg="mod ord">
          <ac:chgData name="Bettens, Thomas" userId="6ccf6088-e46f-49b2-bbc0-73a1914e0bce" providerId="ADAL" clId="{3179E61F-5447-4D92-B6AB-47C11A29FAA4}" dt="2023-01-11T00:08:17.194" v="32" actId="700"/>
          <ac:spMkLst>
            <pc:docMk/>
            <pc:sldMk cId="144921393" sldId="377"/>
            <ac:spMk id="2" creationId="{00000000-0000-0000-0000-000000000000}"/>
          </ac:spMkLst>
        </pc:spChg>
        <pc:spChg chg="mod ord">
          <ac:chgData name="Bettens, Thomas" userId="6ccf6088-e46f-49b2-bbc0-73a1914e0bce" providerId="ADAL" clId="{3179E61F-5447-4D92-B6AB-47C11A29FAA4}" dt="2023-01-11T00:08:17.194" v="32" actId="700"/>
          <ac:spMkLst>
            <pc:docMk/>
            <pc:sldMk cId="144921393" sldId="377"/>
            <ac:spMk id="3" creationId="{00000000-0000-0000-0000-000000000000}"/>
          </ac:spMkLst>
        </pc:spChg>
        <pc:spChg chg="mod ord">
          <ac:chgData name="Bettens, Thomas" userId="6ccf6088-e46f-49b2-bbc0-73a1914e0bce" providerId="ADAL" clId="{3179E61F-5447-4D92-B6AB-47C11A29FAA4}" dt="2023-01-11T00:08:17.194" v="32" actId="700"/>
          <ac:spMkLst>
            <pc:docMk/>
            <pc:sldMk cId="144921393" sldId="377"/>
            <ac:spMk id="4" creationId="{00000000-0000-0000-0000-000000000000}"/>
          </ac:spMkLst>
        </pc:spChg>
        <pc:spChg chg="mod ord">
          <ac:chgData name="Bettens, Thomas" userId="6ccf6088-e46f-49b2-bbc0-73a1914e0bce" providerId="ADAL" clId="{3179E61F-5447-4D92-B6AB-47C11A29FAA4}" dt="2023-01-11T00:08:17.194" v="32" actId="700"/>
          <ac:spMkLst>
            <pc:docMk/>
            <pc:sldMk cId="144921393" sldId="377"/>
            <ac:spMk id="10" creationId="{710F43D6-CBFF-4586-8A76-0A7D38672A6E}"/>
          </ac:spMkLst>
        </pc:spChg>
        <pc:spChg chg="mod ord">
          <ac:chgData name="Bettens, Thomas" userId="6ccf6088-e46f-49b2-bbc0-73a1914e0bce" providerId="ADAL" clId="{3179E61F-5447-4D92-B6AB-47C11A29FAA4}" dt="2023-01-11T00:08:17.194" v="32" actId="700"/>
          <ac:spMkLst>
            <pc:docMk/>
            <pc:sldMk cId="144921393" sldId="377"/>
            <ac:spMk id="11" creationId="{A71FC0E4-87E7-4609-9BAF-F0503581825F}"/>
          </ac:spMkLst>
        </pc:spChg>
      </pc:sldChg>
      <pc:sldChg chg="modSp mod chgLayout">
        <pc:chgData name="Bettens, Thomas" userId="6ccf6088-e46f-49b2-bbc0-73a1914e0bce" providerId="ADAL" clId="{3179E61F-5447-4D92-B6AB-47C11A29FAA4}" dt="2023-01-11T00:06:03.319" v="17" actId="700"/>
        <pc:sldMkLst>
          <pc:docMk/>
          <pc:sldMk cId="2629883344" sldId="379"/>
        </pc:sldMkLst>
        <pc:spChg chg="mod ord">
          <ac:chgData name="Bettens, Thomas" userId="6ccf6088-e46f-49b2-bbc0-73a1914e0bce" providerId="ADAL" clId="{3179E61F-5447-4D92-B6AB-47C11A29FAA4}" dt="2023-01-11T00:06:03.319" v="17" actId="700"/>
          <ac:spMkLst>
            <pc:docMk/>
            <pc:sldMk cId="2629883344" sldId="379"/>
            <ac:spMk id="4" creationId="{A7981DED-78C8-466E-85C4-800D29BD0CF2}"/>
          </ac:spMkLst>
        </pc:spChg>
        <pc:spChg chg="mod ord">
          <ac:chgData name="Bettens, Thomas" userId="6ccf6088-e46f-49b2-bbc0-73a1914e0bce" providerId="ADAL" clId="{3179E61F-5447-4D92-B6AB-47C11A29FAA4}" dt="2023-01-11T00:06:03.319" v="17" actId="700"/>
          <ac:spMkLst>
            <pc:docMk/>
            <pc:sldMk cId="2629883344" sldId="379"/>
            <ac:spMk id="5" creationId="{D5B24617-9310-4EE1-AC92-DB3B433B6947}"/>
          </ac:spMkLst>
        </pc:spChg>
        <pc:spChg chg="mod ord">
          <ac:chgData name="Bettens, Thomas" userId="6ccf6088-e46f-49b2-bbc0-73a1914e0bce" providerId="ADAL" clId="{3179E61F-5447-4D92-B6AB-47C11A29FAA4}" dt="2023-01-11T00:06:03.319" v="17" actId="700"/>
          <ac:spMkLst>
            <pc:docMk/>
            <pc:sldMk cId="2629883344" sldId="379"/>
            <ac:spMk id="6" creationId="{312D0E34-8104-467F-BFB4-2A3FD6295D17}"/>
          </ac:spMkLst>
        </pc:spChg>
        <pc:spChg chg="mod ord">
          <ac:chgData name="Bettens, Thomas" userId="6ccf6088-e46f-49b2-bbc0-73a1914e0bce" providerId="ADAL" clId="{3179E61F-5447-4D92-B6AB-47C11A29FAA4}" dt="2023-01-11T00:06:03.319" v="17" actId="700"/>
          <ac:spMkLst>
            <pc:docMk/>
            <pc:sldMk cId="2629883344" sldId="379"/>
            <ac:spMk id="8" creationId="{076A50B0-F9F2-40E9-A3F3-A804885F1D7D}"/>
          </ac:spMkLst>
        </pc:spChg>
      </pc:sldChg>
      <pc:sldChg chg="modSp mod chgLayout">
        <pc:chgData name="Bettens, Thomas" userId="6ccf6088-e46f-49b2-bbc0-73a1914e0bce" providerId="ADAL" clId="{3179E61F-5447-4D92-B6AB-47C11A29FAA4}" dt="2023-01-11T00:06:14.299" v="18" actId="700"/>
        <pc:sldMkLst>
          <pc:docMk/>
          <pc:sldMk cId="191465317" sldId="380"/>
        </pc:sldMkLst>
        <pc:spChg chg="mod ord">
          <ac:chgData name="Bettens, Thomas" userId="6ccf6088-e46f-49b2-bbc0-73a1914e0bce" providerId="ADAL" clId="{3179E61F-5447-4D92-B6AB-47C11A29FAA4}" dt="2023-01-11T00:06:14.299" v="18" actId="700"/>
          <ac:spMkLst>
            <pc:docMk/>
            <pc:sldMk cId="191465317" sldId="380"/>
            <ac:spMk id="2" creationId="{75B228CA-AD82-4400-B415-6791FA3EF078}"/>
          </ac:spMkLst>
        </pc:spChg>
        <pc:spChg chg="mod ord">
          <ac:chgData name="Bettens, Thomas" userId="6ccf6088-e46f-49b2-bbc0-73a1914e0bce" providerId="ADAL" clId="{3179E61F-5447-4D92-B6AB-47C11A29FAA4}" dt="2023-01-11T00:06:14.299" v="18" actId="700"/>
          <ac:spMkLst>
            <pc:docMk/>
            <pc:sldMk cId="191465317" sldId="380"/>
            <ac:spMk id="3" creationId="{6CED496A-A2C0-4B27-8FDE-75C9862ACBD8}"/>
          </ac:spMkLst>
        </pc:spChg>
        <pc:spChg chg="mod ord">
          <ac:chgData name="Bettens, Thomas" userId="6ccf6088-e46f-49b2-bbc0-73a1914e0bce" providerId="ADAL" clId="{3179E61F-5447-4D92-B6AB-47C11A29FAA4}" dt="2023-01-11T00:06:14.299" v="18" actId="700"/>
          <ac:spMkLst>
            <pc:docMk/>
            <pc:sldMk cId="191465317" sldId="380"/>
            <ac:spMk id="4" creationId="{901E87FF-B5CC-43DA-81BF-232A0549B64E}"/>
          </ac:spMkLst>
        </pc:spChg>
        <pc:spChg chg="mod ord">
          <ac:chgData name="Bettens, Thomas" userId="6ccf6088-e46f-49b2-bbc0-73a1914e0bce" providerId="ADAL" clId="{3179E61F-5447-4D92-B6AB-47C11A29FAA4}" dt="2023-01-11T00:06:14.299" v="18" actId="700"/>
          <ac:spMkLst>
            <pc:docMk/>
            <pc:sldMk cId="191465317" sldId="380"/>
            <ac:spMk id="10" creationId="{78CDE41E-2E7F-485F-BB94-03966553BF6E}"/>
          </ac:spMkLst>
        </pc:spChg>
      </pc:sldChg>
      <pc:sldChg chg="modSp mod chgLayout">
        <pc:chgData name="Bettens, Thomas" userId="6ccf6088-e46f-49b2-bbc0-73a1914e0bce" providerId="ADAL" clId="{3179E61F-5447-4D92-B6AB-47C11A29FAA4}" dt="2023-01-11T00:06:26.687" v="19" actId="700"/>
        <pc:sldMkLst>
          <pc:docMk/>
          <pc:sldMk cId="407503983" sldId="381"/>
        </pc:sldMkLst>
        <pc:spChg chg="mod ord">
          <ac:chgData name="Bettens, Thomas" userId="6ccf6088-e46f-49b2-bbc0-73a1914e0bce" providerId="ADAL" clId="{3179E61F-5447-4D92-B6AB-47C11A29FAA4}" dt="2023-01-11T00:06:26.687" v="19" actId="700"/>
          <ac:spMkLst>
            <pc:docMk/>
            <pc:sldMk cId="407503983" sldId="381"/>
            <ac:spMk id="2" creationId="{75B228CA-AD82-4400-B415-6791FA3EF078}"/>
          </ac:spMkLst>
        </pc:spChg>
        <pc:spChg chg="mod ord">
          <ac:chgData name="Bettens, Thomas" userId="6ccf6088-e46f-49b2-bbc0-73a1914e0bce" providerId="ADAL" clId="{3179E61F-5447-4D92-B6AB-47C11A29FAA4}" dt="2023-01-11T00:06:26.687" v="19" actId="700"/>
          <ac:spMkLst>
            <pc:docMk/>
            <pc:sldMk cId="407503983" sldId="381"/>
            <ac:spMk id="3" creationId="{6CED496A-A2C0-4B27-8FDE-75C9862ACBD8}"/>
          </ac:spMkLst>
        </pc:spChg>
        <pc:spChg chg="mod ord">
          <ac:chgData name="Bettens, Thomas" userId="6ccf6088-e46f-49b2-bbc0-73a1914e0bce" providerId="ADAL" clId="{3179E61F-5447-4D92-B6AB-47C11A29FAA4}" dt="2023-01-11T00:06:26.687" v="19" actId="700"/>
          <ac:spMkLst>
            <pc:docMk/>
            <pc:sldMk cId="407503983" sldId="381"/>
            <ac:spMk id="4" creationId="{054C6A94-0CB9-4AE0-9782-4403BC95DDA1}"/>
          </ac:spMkLst>
        </pc:spChg>
        <pc:spChg chg="mod ord">
          <ac:chgData name="Bettens, Thomas" userId="6ccf6088-e46f-49b2-bbc0-73a1914e0bce" providerId="ADAL" clId="{3179E61F-5447-4D92-B6AB-47C11A29FAA4}" dt="2023-01-11T00:06:26.687" v="19" actId="700"/>
          <ac:spMkLst>
            <pc:docMk/>
            <pc:sldMk cId="407503983" sldId="381"/>
            <ac:spMk id="5" creationId="{3BA2FB32-313F-4595-8087-A4F6122084D5}"/>
          </ac:spMkLst>
        </pc:spChg>
      </pc:sldChg>
      <pc:sldChg chg="modSp mod chgLayout">
        <pc:chgData name="Bettens, Thomas" userId="6ccf6088-e46f-49b2-bbc0-73a1914e0bce" providerId="ADAL" clId="{3179E61F-5447-4D92-B6AB-47C11A29FAA4}" dt="2023-01-11T00:06:36.847" v="20" actId="700"/>
        <pc:sldMkLst>
          <pc:docMk/>
          <pc:sldMk cId="1419347947" sldId="382"/>
        </pc:sldMkLst>
        <pc:spChg chg="mod ord">
          <ac:chgData name="Bettens, Thomas" userId="6ccf6088-e46f-49b2-bbc0-73a1914e0bce" providerId="ADAL" clId="{3179E61F-5447-4D92-B6AB-47C11A29FAA4}" dt="2023-01-11T00:06:36.847" v="20" actId="700"/>
          <ac:spMkLst>
            <pc:docMk/>
            <pc:sldMk cId="1419347947" sldId="382"/>
            <ac:spMk id="2" creationId="{75B228CA-AD82-4400-B415-6791FA3EF078}"/>
          </ac:spMkLst>
        </pc:spChg>
        <pc:spChg chg="mod ord">
          <ac:chgData name="Bettens, Thomas" userId="6ccf6088-e46f-49b2-bbc0-73a1914e0bce" providerId="ADAL" clId="{3179E61F-5447-4D92-B6AB-47C11A29FAA4}" dt="2023-01-11T00:06:36.847" v="20" actId="700"/>
          <ac:spMkLst>
            <pc:docMk/>
            <pc:sldMk cId="1419347947" sldId="382"/>
            <ac:spMk id="3" creationId="{6CED496A-A2C0-4B27-8FDE-75C9862ACBD8}"/>
          </ac:spMkLst>
        </pc:spChg>
        <pc:spChg chg="mod ord">
          <ac:chgData name="Bettens, Thomas" userId="6ccf6088-e46f-49b2-bbc0-73a1914e0bce" providerId="ADAL" clId="{3179E61F-5447-4D92-B6AB-47C11A29FAA4}" dt="2023-01-11T00:06:36.847" v="20" actId="700"/>
          <ac:spMkLst>
            <pc:docMk/>
            <pc:sldMk cId="1419347947" sldId="382"/>
            <ac:spMk id="4" creationId="{933F9ED3-9E6F-4015-9485-EAA65268936E}"/>
          </ac:spMkLst>
        </pc:spChg>
        <pc:spChg chg="mod ord">
          <ac:chgData name="Bettens, Thomas" userId="6ccf6088-e46f-49b2-bbc0-73a1914e0bce" providerId="ADAL" clId="{3179E61F-5447-4D92-B6AB-47C11A29FAA4}" dt="2023-01-11T00:06:36.847" v="20" actId="700"/>
          <ac:spMkLst>
            <pc:docMk/>
            <pc:sldMk cId="1419347947" sldId="382"/>
            <ac:spMk id="7" creationId="{CC6BAD36-4EFD-4DDC-9D19-5D83FAB8FE60}"/>
          </ac:spMkLst>
        </pc:spChg>
      </pc:sldChg>
      <pc:sldChg chg="modSp mod modClrScheme chgLayout">
        <pc:chgData name="Bettens, Thomas" userId="6ccf6088-e46f-49b2-bbc0-73a1914e0bce" providerId="ADAL" clId="{3179E61F-5447-4D92-B6AB-47C11A29FAA4}" dt="2023-01-11T00:08:48.557" v="36" actId="700"/>
        <pc:sldMkLst>
          <pc:docMk/>
          <pc:sldMk cId="4121425472" sldId="383"/>
        </pc:sldMkLst>
        <pc:spChg chg="mod ord">
          <ac:chgData name="Bettens, Thomas" userId="6ccf6088-e46f-49b2-bbc0-73a1914e0bce" providerId="ADAL" clId="{3179E61F-5447-4D92-B6AB-47C11A29FAA4}" dt="2023-01-11T00:08:48.557" v="36" actId="700"/>
          <ac:spMkLst>
            <pc:docMk/>
            <pc:sldMk cId="4121425472" sldId="383"/>
            <ac:spMk id="2" creationId="{B3022851-56C4-4BA4-8FAC-B12CE2D446DA}"/>
          </ac:spMkLst>
        </pc:spChg>
        <pc:spChg chg="mod ord">
          <ac:chgData name="Bettens, Thomas" userId="6ccf6088-e46f-49b2-bbc0-73a1914e0bce" providerId="ADAL" clId="{3179E61F-5447-4D92-B6AB-47C11A29FAA4}" dt="2023-01-11T00:08:48.557" v="36" actId="700"/>
          <ac:spMkLst>
            <pc:docMk/>
            <pc:sldMk cId="4121425472" sldId="383"/>
            <ac:spMk id="3" creationId="{D159DD71-B980-4107-A5CC-9D70A1C2890B}"/>
          </ac:spMkLst>
        </pc:spChg>
        <pc:spChg chg="mod ord">
          <ac:chgData name="Bettens, Thomas" userId="6ccf6088-e46f-49b2-bbc0-73a1914e0bce" providerId="ADAL" clId="{3179E61F-5447-4D92-B6AB-47C11A29FAA4}" dt="2023-01-11T00:08:48.557" v="36" actId="700"/>
          <ac:spMkLst>
            <pc:docMk/>
            <pc:sldMk cId="4121425472" sldId="383"/>
            <ac:spMk id="4" creationId="{E7E9E973-1F22-44FB-97BB-808EAF87C817}"/>
          </ac:spMkLst>
        </pc:spChg>
        <pc:spChg chg="mod ord">
          <ac:chgData name="Bettens, Thomas" userId="6ccf6088-e46f-49b2-bbc0-73a1914e0bce" providerId="ADAL" clId="{3179E61F-5447-4D92-B6AB-47C11A29FAA4}" dt="2023-01-11T00:08:48.557" v="36" actId="700"/>
          <ac:spMkLst>
            <pc:docMk/>
            <pc:sldMk cId="4121425472" sldId="383"/>
            <ac:spMk id="6" creationId="{2D6FBC74-883C-4872-B55D-8F2B768DB9DE}"/>
          </ac:spMkLst>
        </pc:spChg>
        <pc:spChg chg="mod ord">
          <ac:chgData name="Bettens, Thomas" userId="6ccf6088-e46f-49b2-bbc0-73a1914e0bce" providerId="ADAL" clId="{3179E61F-5447-4D92-B6AB-47C11A29FAA4}" dt="2023-01-11T00:08:48.557" v="36" actId="700"/>
          <ac:spMkLst>
            <pc:docMk/>
            <pc:sldMk cId="4121425472" sldId="383"/>
            <ac:spMk id="7" creationId="{176EE5A3-4059-42F4-90D8-D6DD6960EA34}"/>
          </ac:spMkLst>
        </pc:spChg>
      </pc:sldChg>
      <pc:sldChg chg="modSp mod modClrScheme chgLayout">
        <pc:chgData name="Bettens, Thomas" userId="6ccf6088-e46f-49b2-bbc0-73a1914e0bce" providerId="ADAL" clId="{3179E61F-5447-4D92-B6AB-47C11A29FAA4}" dt="2023-01-11T00:08:59.091" v="37" actId="700"/>
        <pc:sldMkLst>
          <pc:docMk/>
          <pc:sldMk cId="63565958" sldId="384"/>
        </pc:sldMkLst>
        <pc:spChg chg="mod ord">
          <ac:chgData name="Bettens, Thomas" userId="6ccf6088-e46f-49b2-bbc0-73a1914e0bce" providerId="ADAL" clId="{3179E61F-5447-4D92-B6AB-47C11A29FAA4}" dt="2023-01-11T00:08:59.091" v="37" actId="700"/>
          <ac:spMkLst>
            <pc:docMk/>
            <pc:sldMk cId="63565958" sldId="384"/>
            <ac:spMk id="2" creationId="{3D3E8890-EA10-43FE-A3CE-18E8439C70D9}"/>
          </ac:spMkLst>
        </pc:spChg>
        <pc:spChg chg="mod ord">
          <ac:chgData name="Bettens, Thomas" userId="6ccf6088-e46f-49b2-bbc0-73a1914e0bce" providerId="ADAL" clId="{3179E61F-5447-4D92-B6AB-47C11A29FAA4}" dt="2023-01-11T00:08:59.091" v="37" actId="700"/>
          <ac:spMkLst>
            <pc:docMk/>
            <pc:sldMk cId="63565958" sldId="384"/>
            <ac:spMk id="3" creationId="{21C9A00A-9890-43D8-900F-4BC0A2103C5C}"/>
          </ac:spMkLst>
        </pc:spChg>
        <pc:spChg chg="mod ord">
          <ac:chgData name="Bettens, Thomas" userId="6ccf6088-e46f-49b2-bbc0-73a1914e0bce" providerId="ADAL" clId="{3179E61F-5447-4D92-B6AB-47C11A29FAA4}" dt="2023-01-11T00:08:59.091" v="37" actId="700"/>
          <ac:spMkLst>
            <pc:docMk/>
            <pc:sldMk cId="63565958" sldId="384"/>
            <ac:spMk id="4" creationId="{81D9BEC6-0845-4AF7-9DF6-0BF65A32CE04}"/>
          </ac:spMkLst>
        </pc:spChg>
        <pc:spChg chg="mod ord">
          <ac:chgData name="Bettens, Thomas" userId="6ccf6088-e46f-49b2-bbc0-73a1914e0bce" providerId="ADAL" clId="{3179E61F-5447-4D92-B6AB-47C11A29FAA4}" dt="2023-01-11T00:08:59.091" v="37" actId="700"/>
          <ac:spMkLst>
            <pc:docMk/>
            <pc:sldMk cId="63565958" sldId="384"/>
            <ac:spMk id="7" creationId="{D70B25D2-E2B7-4740-9CC5-BE3E3937ABAA}"/>
          </ac:spMkLst>
        </pc:spChg>
        <pc:spChg chg="mod ord">
          <ac:chgData name="Bettens, Thomas" userId="6ccf6088-e46f-49b2-bbc0-73a1914e0bce" providerId="ADAL" clId="{3179E61F-5447-4D92-B6AB-47C11A29FAA4}" dt="2023-01-11T00:08:59.091" v="37" actId="700"/>
          <ac:spMkLst>
            <pc:docMk/>
            <pc:sldMk cId="63565958" sldId="384"/>
            <ac:spMk id="8" creationId="{0FF80A09-F1C9-4F11-9F83-674B9D539880}"/>
          </ac:spMkLst>
        </pc:spChg>
      </pc:sldChg>
      <pc:sldChg chg="modSp mod modClrScheme chgLayout">
        <pc:chgData name="Bettens, Thomas" userId="6ccf6088-e46f-49b2-bbc0-73a1914e0bce" providerId="ADAL" clId="{3179E61F-5447-4D92-B6AB-47C11A29FAA4}" dt="2023-01-11T00:09:36.617" v="41" actId="1076"/>
        <pc:sldMkLst>
          <pc:docMk/>
          <pc:sldMk cId="45232546" sldId="385"/>
        </pc:sldMkLst>
        <pc:spChg chg="mod ord">
          <ac:chgData name="Bettens, Thomas" userId="6ccf6088-e46f-49b2-bbc0-73a1914e0bce" providerId="ADAL" clId="{3179E61F-5447-4D92-B6AB-47C11A29FAA4}" dt="2023-01-11T00:09:25.435" v="40" actId="700"/>
          <ac:spMkLst>
            <pc:docMk/>
            <pc:sldMk cId="45232546" sldId="385"/>
            <ac:spMk id="2" creationId="{D834E1F1-91E9-49B8-921B-67241B77BB94}"/>
          </ac:spMkLst>
        </pc:spChg>
        <pc:spChg chg="mod ord">
          <ac:chgData name="Bettens, Thomas" userId="6ccf6088-e46f-49b2-bbc0-73a1914e0bce" providerId="ADAL" clId="{3179E61F-5447-4D92-B6AB-47C11A29FAA4}" dt="2023-01-11T00:09:36.617" v="41" actId="1076"/>
          <ac:spMkLst>
            <pc:docMk/>
            <pc:sldMk cId="45232546" sldId="385"/>
            <ac:spMk id="3" creationId="{E168B33B-E909-4DE0-8BB7-0059108A6F9B}"/>
          </ac:spMkLst>
        </pc:spChg>
        <pc:spChg chg="mod ord">
          <ac:chgData name="Bettens, Thomas" userId="6ccf6088-e46f-49b2-bbc0-73a1914e0bce" providerId="ADAL" clId="{3179E61F-5447-4D92-B6AB-47C11A29FAA4}" dt="2023-01-11T00:09:25.435" v="40" actId="700"/>
          <ac:spMkLst>
            <pc:docMk/>
            <pc:sldMk cId="45232546" sldId="385"/>
            <ac:spMk id="4" creationId="{9559DC73-CDBA-4A9D-ACF5-88A80872F810}"/>
          </ac:spMkLst>
        </pc:spChg>
        <pc:spChg chg="mod ord">
          <ac:chgData name="Bettens, Thomas" userId="6ccf6088-e46f-49b2-bbc0-73a1914e0bce" providerId="ADAL" clId="{3179E61F-5447-4D92-B6AB-47C11A29FAA4}" dt="2023-01-11T00:09:25.435" v="40" actId="700"/>
          <ac:spMkLst>
            <pc:docMk/>
            <pc:sldMk cId="45232546" sldId="385"/>
            <ac:spMk id="7" creationId="{28446AB7-F448-40A7-9519-16F4C5AD0D7C}"/>
          </ac:spMkLst>
        </pc:spChg>
        <pc:spChg chg="mod ord">
          <ac:chgData name="Bettens, Thomas" userId="6ccf6088-e46f-49b2-bbc0-73a1914e0bce" providerId="ADAL" clId="{3179E61F-5447-4D92-B6AB-47C11A29FAA4}" dt="2023-01-11T00:09:25.435" v="40" actId="700"/>
          <ac:spMkLst>
            <pc:docMk/>
            <pc:sldMk cId="45232546" sldId="385"/>
            <ac:spMk id="8" creationId="{2225EEFE-0230-432D-97B1-BA55DD85E39C}"/>
          </ac:spMkLst>
        </pc:spChg>
      </pc:sldChg>
      <pc:sldChg chg="modSp mod modClrScheme chgLayout">
        <pc:chgData name="Bettens, Thomas" userId="6ccf6088-e46f-49b2-bbc0-73a1914e0bce" providerId="ADAL" clId="{3179E61F-5447-4D92-B6AB-47C11A29FAA4}" dt="2023-01-11T00:10:31.282" v="47" actId="700"/>
        <pc:sldMkLst>
          <pc:docMk/>
          <pc:sldMk cId="4211834570" sldId="386"/>
        </pc:sldMkLst>
        <pc:spChg chg="mod ord">
          <ac:chgData name="Bettens, Thomas" userId="6ccf6088-e46f-49b2-bbc0-73a1914e0bce" providerId="ADAL" clId="{3179E61F-5447-4D92-B6AB-47C11A29FAA4}" dt="2023-01-11T00:10:31.282" v="47" actId="700"/>
          <ac:spMkLst>
            <pc:docMk/>
            <pc:sldMk cId="4211834570" sldId="386"/>
            <ac:spMk id="2" creationId="{E9D6AAE2-B112-4944-B101-5D37F02D75F5}"/>
          </ac:spMkLst>
        </pc:spChg>
        <pc:spChg chg="mod ord">
          <ac:chgData name="Bettens, Thomas" userId="6ccf6088-e46f-49b2-bbc0-73a1914e0bce" providerId="ADAL" clId="{3179E61F-5447-4D92-B6AB-47C11A29FAA4}" dt="2023-01-11T00:10:31.282" v="47" actId="700"/>
          <ac:spMkLst>
            <pc:docMk/>
            <pc:sldMk cId="4211834570" sldId="386"/>
            <ac:spMk id="3" creationId="{AE2EFE61-145E-48EC-B4F1-55A5DEDFDC04}"/>
          </ac:spMkLst>
        </pc:spChg>
        <pc:spChg chg="mod ord">
          <ac:chgData name="Bettens, Thomas" userId="6ccf6088-e46f-49b2-bbc0-73a1914e0bce" providerId="ADAL" clId="{3179E61F-5447-4D92-B6AB-47C11A29FAA4}" dt="2023-01-11T00:10:31.282" v="47" actId="700"/>
          <ac:spMkLst>
            <pc:docMk/>
            <pc:sldMk cId="4211834570" sldId="386"/>
            <ac:spMk id="4" creationId="{69D13FC0-B384-4AA2-B88A-BBE807CA4D13}"/>
          </ac:spMkLst>
        </pc:spChg>
        <pc:spChg chg="mod ord">
          <ac:chgData name="Bettens, Thomas" userId="6ccf6088-e46f-49b2-bbc0-73a1914e0bce" providerId="ADAL" clId="{3179E61F-5447-4D92-B6AB-47C11A29FAA4}" dt="2023-01-11T00:10:31.282" v="47" actId="700"/>
          <ac:spMkLst>
            <pc:docMk/>
            <pc:sldMk cId="4211834570" sldId="386"/>
            <ac:spMk id="7" creationId="{5BA8C482-DA0E-4720-BAC6-924D1E92CFC0}"/>
          </ac:spMkLst>
        </pc:spChg>
        <pc:spChg chg="mod ord">
          <ac:chgData name="Bettens, Thomas" userId="6ccf6088-e46f-49b2-bbc0-73a1914e0bce" providerId="ADAL" clId="{3179E61F-5447-4D92-B6AB-47C11A29FAA4}" dt="2023-01-11T00:10:31.282" v="47" actId="700"/>
          <ac:spMkLst>
            <pc:docMk/>
            <pc:sldMk cId="4211834570" sldId="386"/>
            <ac:spMk id="8" creationId="{D5767665-311E-4026-87E1-64EE0DA855FF}"/>
          </ac:spMkLst>
        </pc:spChg>
      </pc:sldChg>
    </pc:docChg>
  </pc:docChgLst>
  <pc:docChgLst>
    <pc:chgData name="Bettens, Thomas" userId="6ccf6088-e46f-49b2-bbc0-73a1914e0bce" providerId="ADAL" clId="{E84184A2-D5C8-4ADE-A8E1-85971361C1AF}"/>
    <pc:docChg chg="undo custSel modSld">
      <pc:chgData name="Bettens, Thomas" userId="6ccf6088-e46f-49b2-bbc0-73a1914e0bce" providerId="ADAL" clId="{E84184A2-D5C8-4ADE-A8E1-85971361C1AF}" dt="2021-09-25T22:51:24.958" v="374" actId="20577"/>
      <pc:docMkLst>
        <pc:docMk/>
      </pc:docMkLst>
      <pc:sldChg chg="modSp mod">
        <pc:chgData name="Bettens, Thomas" userId="6ccf6088-e46f-49b2-bbc0-73a1914e0bce" providerId="ADAL" clId="{E84184A2-D5C8-4ADE-A8E1-85971361C1AF}" dt="2021-09-25T22:40:30.684" v="214" actId="20577"/>
        <pc:sldMkLst>
          <pc:docMk/>
          <pc:sldMk cId="0" sldId="256"/>
        </pc:sldMkLst>
        <pc:spChg chg="mod">
          <ac:chgData name="Bettens, Thomas" userId="6ccf6088-e46f-49b2-bbc0-73a1914e0bce" providerId="ADAL" clId="{E84184A2-D5C8-4ADE-A8E1-85971361C1AF}" dt="2021-09-25T22:40:30.684" v="214" actId="20577"/>
          <ac:spMkLst>
            <pc:docMk/>
            <pc:sldMk cId="0" sldId="256"/>
            <ac:spMk id="4" creationId="{00000000-0000-0000-0000-000000000000}"/>
          </ac:spMkLst>
        </pc:spChg>
      </pc:sldChg>
      <pc:sldChg chg="addSp delSp modSp mod">
        <pc:chgData name="Bettens, Thomas" userId="6ccf6088-e46f-49b2-bbc0-73a1914e0bce" providerId="ADAL" clId="{E84184A2-D5C8-4ADE-A8E1-85971361C1AF}" dt="2021-09-25T22:49:06.456" v="292" actId="114"/>
        <pc:sldMkLst>
          <pc:docMk/>
          <pc:sldMk cId="720436858" sldId="368"/>
        </pc:sldMkLst>
        <pc:spChg chg="mod">
          <ac:chgData name="Bettens, Thomas" userId="6ccf6088-e46f-49b2-bbc0-73a1914e0bce" providerId="ADAL" clId="{E84184A2-D5C8-4ADE-A8E1-85971361C1AF}" dt="2021-09-25T22:49:06.456" v="292" actId="114"/>
          <ac:spMkLst>
            <pc:docMk/>
            <pc:sldMk cId="720436858" sldId="368"/>
            <ac:spMk id="2" creationId="{00000000-0000-0000-0000-000000000000}"/>
          </ac:spMkLst>
        </pc:spChg>
        <pc:spChg chg="mod">
          <ac:chgData name="Bettens, Thomas" userId="6ccf6088-e46f-49b2-bbc0-73a1914e0bce" providerId="ADAL" clId="{E84184A2-D5C8-4ADE-A8E1-85971361C1AF}" dt="2021-09-25T22:44:19.687" v="227" actId="20577"/>
          <ac:spMkLst>
            <pc:docMk/>
            <pc:sldMk cId="720436858" sldId="368"/>
            <ac:spMk id="4" creationId="{00000000-0000-0000-0000-000000000000}"/>
          </ac:spMkLst>
        </pc:spChg>
        <pc:spChg chg="add del">
          <ac:chgData name="Bettens, Thomas" userId="6ccf6088-e46f-49b2-bbc0-73a1914e0bce" providerId="ADAL" clId="{E84184A2-D5C8-4ADE-A8E1-85971361C1AF}" dt="2021-09-25T22:48:01.901" v="258"/>
          <ac:spMkLst>
            <pc:docMk/>
            <pc:sldMk cId="720436858" sldId="368"/>
            <ac:spMk id="7" creationId="{97FAFA4D-7128-446D-B935-5B19999D2BD8}"/>
          </ac:spMkLst>
        </pc:spChg>
      </pc:sldChg>
      <pc:sldChg chg="modSp mod">
        <pc:chgData name="Bettens, Thomas" userId="6ccf6088-e46f-49b2-bbc0-73a1914e0bce" providerId="ADAL" clId="{E84184A2-D5C8-4ADE-A8E1-85971361C1AF}" dt="2021-09-25T22:26:06.613" v="61" actId="13926"/>
        <pc:sldMkLst>
          <pc:docMk/>
          <pc:sldMk cId="300395245" sldId="369"/>
        </pc:sldMkLst>
        <pc:spChg chg="mod">
          <ac:chgData name="Bettens, Thomas" userId="6ccf6088-e46f-49b2-bbc0-73a1914e0bce" providerId="ADAL" clId="{E84184A2-D5C8-4ADE-A8E1-85971361C1AF}" dt="2021-09-25T22:26:06.613" v="61" actId="13926"/>
          <ac:spMkLst>
            <pc:docMk/>
            <pc:sldMk cId="300395245" sldId="369"/>
            <ac:spMk id="13" creationId="{3A0318DC-DB64-49A0-B28F-1193020E34F3}"/>
          </ac:spMkLst>
        </pc:spChg>
      </pc:sldChg>
      <pc:sldChg chg="modSp mod">
        <pc:chgData name="Bettens, Thomas" userId="6ccf6088-e46f-49b2-bbc0-73a1914e0bce" providerId="ADAL" clId="{E84184A2-D5C8-4ADE-A8E1-85971361C1AF}" dt="2021-09-25T22:37:45.455" v="195" actId="3064"/>
        <pc:sldMkLst>
          <pc:docMk/>
          <pc:sldMk cId="431861524" sldId="370"/>
        </pc:sldMkLst>
        <pc:spChg chg="mod">
          <ac:chgData name="Bettens, Thomas" userId="6ccf6088-e46f-49b2-bbc0-73a1914e0bce" providerId="ADAL" clId="{E84184A2-D5C8-4ADE-A8E1-85971361C1AF}" dt="2021-09-25T22:37:45.455" v="195" actId="3064"/>
          <ac:spMkLst>
            <pc:docMk/>
            <pc:sldMk cId="431861524" sldId="370"/>
            <ac:spMk id="2" creationId="{00000000-0000-0000-0000-000000000000}"/>
          </ac:spMkLst>
        </pc:spChg>
        <pc:spChg chg="mod">
          <ac:chgData name="Bettens, Thomas" userId="6ccf6088-e46f-49b2-bbc0-73a1914e0bce" providerId="ADAL" clId="{E84184A2-D5C8-4ADE-A8E1-85971361C1AF}" dt="2021-09-25T22:29:30.033" v="99" actId="1076"/>
          <ac:spMkLst>
            <pc:docMk/>
            <pc:sldMk cId="431861524" sldId="370"/>
            <ac:spMk id="9" creationId="{5301980F-831E-483A-831E-BF88A0E8EC97}"/>
          </ac:spMkLst>
        </pc:spChg>
        <pc:spChg chg="mod">
          <ac:chgData name="Bettens, Thomas" userId="6ccf6088-e46f-49b2-bbc0-73a1914e0bce" providerId="ADAL" clId="{E84184A2-D5C8-4ADE-A8E1-85971361C1AF}" dt="2021-09-25T22:36:05.735" v="172" actId="1076"/>
          <ac:spMkLst>
            <pc:docMk/>
            <pc:sldMk cId="431861524" sldId="370"/>
            <ac:spMk id="10" creationId="{1F7574AD-A9DF-4DC9-8702-1BD4E2FB9497}"/>
          </ac:spMkLst>
        </pc:spChg>
      </pc:sldChg>
      <pc:sldChg chg="modSp mod">
        <pc:chgData name="Bettens, Thomas" userId="6ccf6088-e46f-49b2-bbc0-73a1914e0bce" providerId="ADAL" clId="{E84184A2-D5C8-4ADE-A8E1-85971361C1AF}" dt="2021-09-25T22:39:24.973" v="205" actId="20577"/>
        <pc:sldMkLst>
          <pc:docMk/>
          <pc:sldMk cId="4294076407" sldId="371"/>
        </pc:sldMkLst>
        <pc:spChg chg="mod">
          <ac:chgData name="Bettens, Thomas" userId="6ccf6088-e46f-49b2-bbc0-73a1914e0bce" providerId="ADAL" clId="{E84184A2-D5C8-4ADE-A8E1-85971361C1AF}" dt="2021-09-25T22:39:24.973" v="205" actId="20577"/>
          <ac:spMkLst>
            <pc:docMk/>
            <pc:sldMk cId="4294076407" sldId="371"/>
            <ac:spMk id="7" creationId="{3348F5F8-AEAC-4D99-A4C5-F55D41512D60}"/>
          </ac:spMkLst>
        </pc:spChg>
      </pc:sldChg>
      <pc:sldChg chg="modSp mod">
        <pc:chgData name="Bettens, Thomas" userId="6ccf6088-e46f-49b2-bbc0-73a1914e0bce" providerId="ADAL" clId="{E84184A2-D5C8-4ADE-A8E1-85971361C1AF}" dt="2021-09-25T22:43:28.215" v="224" actId="108"/>
        <pc:sldMkLst>
          <pc:docMk/>
          <pc:sldMk cId="45232546" sldId="385"/>
        </pc:sldMkLst>
        <pc:spChg chg="mod">
          <ac:chgData name="Bettens, Thomas" userId="6ccf6088-e46f-49b2-bbc0-73a1914e0bce" providerId="ADAL" clId="{E84184A2-D5C8-4ADE-A8E1-85971361C1AF}" dt="2021-09-25T22:43:28.215" v="224" actId="108"/>
          <ac:spMkLst>
            <pc:docMk/>
            <pc:sldMk cId="45232546" sldId="385"/>
            <ac:spMk id="3" creationId="{E168B33B-E909-4DE0-8BB7-0059108A6F9B}"/>
          </ac:spMkLst>
        </pc:spChg>
      </pc:sldChg>
      <pc:sldChg chg="addSp delSp modSp mod">
        <pc:chgData name="Bettens, Thomas" userId="6ccf6088-e46f-49b2-bbc0-73a1914e0bce" providerId="ADAL" clId="{E84184A2-D5C8-4ADE-A8E1-85971361C1AF}" dt="2021-09-25T22:51:24.958" v="374" actId="20577"/>
        <pc:sldMkLst>
          <pc:docMk/>
          <pc:sldMk cId="3620765218" sldId="388"/>
        </pc:sldMkLst>
        <pc:spChg chg="add del">
          <ac:chgData name="Bettens, Thomas" userId="6ccf6088-e46f-49b2-bbc0-73a1914e0bce" providerId="ADAL" clId="{E84184A2-D5C8-4ADE-A8E1-85971361C1AF}" dt="2021-09-25T22:50:39.977" v="294"/>
          <ac:spMkLst>
            <pc:docMk/>
            <pc:sldMk cId="3620765218" sldId="388"/>
            <ac:spMk id="6" creationId="{6745FC7B-4DE3-4F78-B23B-ECA4D94A804A}"/>
          </ac:spMkLst>
        </pc:spChg>
        <pc:spChg chg="mod">
          <ac:chgData name="Bettens, Thomas" userId="6ccf6088-e46f-49b2-bbc0-73a1914e0bce" providerId="ADAL" clId="{E84184A2-D5C8-4ADE-A8E1-85971361C1AF}" dt="2021-09-25T22:51:24.958" v="374" actId="20577"/>
          <ac:spMkLst>
            <pc:docMk/>
            <pc:sldMk cId="3620765218" sldId="388"/>
            <ac:spMk id="10" creationId="{9BA5B35A-834F-42DD-8ED6-74A83C1F3FDB}"/>
          </ac:spMkLst>
        </pc:spChg>
      </pc:sldChg>
    </pc:docChg>
  </pc:docChgLst>
  <pc:docChgLst>
    <pc:chgData name="Bettens, Thomas" userId="6ccf6088-e46f-49b2-bbc0-73a1914e0bce" providerId="ADAL" clId="{67820DE2-F193-40F9-B219-21331D7D112D}"/>
    <pc:docChg chg="modSld">
      <pc:chgData name="Bettens, Thomas" userId="6ccf6088-e46f-49b2-bbc0-73a1914e0bce" providerId="ADAL" clId="{67820DE2-F193-40F9-B219-21331D7D112D}" dt="2022-10-02T00:07:50.445" v="5" actId="6549"/>
      <pc:docMkLst>
        <pc:docMk/>
      </pc:docMkLst>
      <pc:sldChg chg="modSp mod">
        <pc:chgData name="Bettens, Thomas" userId="6ccf6088-e46f-49b2-bbc0-73a1914e0bce" providerId="ADAL" clId="{67820DE2-F193-40F9-B219-21331D7D112D}" dt="2022-08-03T22:23:05.246" v="3" actId="20577"/>
        <pc:sldMkLst>
          <pc:docMk/>
          <pc:sldMk cId="0" sldId="256"/>
        </pc:sldMkLst>
        <pc:spChg chg="mod">
          <ac:chgData name="Bettens, Thomas" userId="6ccf6088-e46f-49b2-bbc0-73a1914e0bce" providerId="ADAL" clId="{67820DE2-F193-40F9-B219-21331D7D112D}" dt="2022-08-03T22:23:05.246" v="3" actId="20577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Bettens, Thomas" userId="6ccf6088-e46f-49b2-bbc0-73a1914e0bce" providerId="ADAL" clId="{67820DE2-F193-40F9-B219-21331D7D112D}" dt="2022-10-02T00:07:50.445" v="5" actId="6549"/>
        <pc:sldMkLst>
          <pc:docMk/>
          <pc:sldMk cId="4249033482" sldId="376"/>
        </pc:sldMkLst>
        <pc:spChg chg="mod">
          <ac:chgData name="Bettens, Thomas" userId="6ccf6088-e46f-49b2-bbc0-73a1914e0bce" providerId="ADAL" clId="{67820DE2-F193-40F9-B219-21331D7D112D}" dt="2022-10-02T00:07:47.570" v="4" actId="6549"/>
          <ac:spMkLst>
            <pc:docMk/>
            <pc:sldMk cId="4249033482" sldId="376"/>
            <ac:spMk id="5" creationId="{00000000-0000-0000-0000-000000000000}"/>
          </ac:spMkLst>
        </pc:spChg>
        <pc:spChg chg="mod">
          <ac:chgData name="Bettens, Thomas" userId="6ccf6088-e46f-49b2-bbc0-73a1914e0bce" providerId="ADAL" clId="{67820DE2-F193-40F9-B219-21331D7D112D}" dt="2022-10-02T00:07:50.445" v="5" actId="6549"/>
          <ac:spMkLst>
            <pc:docMk/>
            <pc:sldMk cId="4249033482" sldId="376"/>
            <ac:spMk id="6" creationId="{00000000-0000-0000-0000-000000000000}"/>
          </ac:spMkLst>
        </pc:spChg>
      </pc:sldChg>
    </pc:docChg>
  </pc:docChgLst>
  <pc:docChgLst>
    <pc:chgData name="Bettens, Thomas" userId="6ccf6088-e46f-49b2-bbc0-73a1914e0bce" providerId="ADAL" clId="{B70ADFB0-7819-428B-9EDB-ED347EB215EE}"/>
    <pc:docChg chg="modSld modShowInfo">
      <pc:chgData name="Bettens, Thomas" userId="6ccf6088-e46f-49b2-bbc0-73a1914e0bce" providerId="ADAL" clId="{B70ADFB0-7819-428B-9EDB-ED347EB215EE}" dt="2022-03-01T18:59:26.363" v="3" actId="167"/>
      <pc:docMkLst>
        <pc:docMk/>
      </pc:docMkLst>
      <pc:sldChg chg="modSp mod">
        <pc:chgData name="Bettens, Thomas" userId="6ccf6088-e46f-49b2-bbc0-73a1914e0bce" providerId="ADAL" clId="{B70ADFB0-7819-428B-9EDB-ED347EB215EE}" dt="2022-03-01T18:59:26.363" v="3" actId="167"/>
        <pc:sldMkLst>
          <pc:docMk/>
          <pc:sldMk cId="144921393" sldId="377"/>
        </pc:sldMkLst>
        <pc:spChg chg="ord">
          <ac:chgData name="Bettens, Thomas" userId="6ccf6088-e46f-49b2-bbc0-73a1914e0bce" providerId="ADAL" clId="{B70ADFB0-7819-428B-9EDB-ED347EB215EE}" dt="2022-03-01T18:59:10.218" v="1" actId="167"/>
          <ac:spMkLst>
            <pc:docMk/>
            <pc:sldMk cId="144921393" sldId="377"/>
            <ac:spMk id="6" creationId="{00000000-0000-0000-0000-000000000000}"/>
          </ac:spMkLst>
        </pc:spChg>
        <pc:spChg chg="mod ord">
          <ac:chgData name="Bettens, Thomas" userId="6ccf6088-e46f-49b2-bbc0-73a1914e0bce" providerId="ADAL" clId="{B70ADFB0-7819-428B-9EDB-ED347EB215EE}" dt="2022-03-01T18:59:26.363" v="3" actId="167"/>
          <ac:spMkLst>
            <pc:docMk/>
            <pc:sldMk cId="144921393" sldId="377"/>
            <ac:spMk id="9" creationId="{2D966F46-3D1C-44BD-BE2C-CAE2C533D54E}"/>
          </ac:spMkLst>
        </pc:spChg>
      </pc:sldChg>
    </pc:docChg>
  </pc:docChgLst>
  <pc:docChgLst>
    <pc:chgData name="Bettens, Thomas" userId="6ccf6088-e46f-49b2-bbc0-73a1914e0bce" providerId="ADAL" clId="{748A3559-AC2F-453B-9BA1-16AAABA83F6B}"/>
    <pc:docChg chg="modSld">
      <pc:chgData name="Bettens, Thomas" userId="6ccf6088-e46f-49b2-bbc0-73a1914e0bce" providerId="ADAL" clId="{748A3559-AC2F-453B-9BA1-16AAABA83F6B}" dt="2022-01-26T22:00:18.949" v="16" actId="1036"/>
      <pc:docMkLst>
        <pc:docMk/>
      </pc:docMkLst>
      <pc:sldChg chg="modSp mod">
        <pc:chgData name="Bettens, Thomas" userId="6ccf6088-e46f-49b2-bbc0-73a1914e0bce" providerId="ADAL" clId="{748A3559-AC2F-453B-9BA1-16AAABA83F6B}" dt="2022-01-26T21:59:27.323" v="11" actId="14100"/>
        <pc:sldMkLst>
          <pc:docMk/>
          <pc:sldMk cId="0" sldId="256"/>
        </pc:sldMkLst>
        <pc:spChg chg="mod">
          <ac:chgData name="Bettens, Thomas" userId="6ccf6088-e46f-49b2-bbc0-73a1914e0bce" providerId="ADAL" clId="{748A3559-AC2F-453B-9BA1-16AAABA83F6B}" dt="2022-01-26T21:59:27.323" v="11" actId="14100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Bettens, Thomas" userId="6ccf6088-e46f-49b2-bbc0-73a1914e0bce" providerId="ADAL" clId="{748A3559-AC2F-453B-9BA1-16AAABA83F6B}" dt="2022-01-26T22:00:18.949" v="16" actId="1036"/>
        <pc:sldMkLst>
          <pc:docMk/>
          <pc:sldMk cId="3586227681" sldId="391"/>
        </pc:sldMkLst>
        <pc:spChg chg="mod">
          <ac:chgData name="Bettens, Thomas" userId="6ccf6088-e46f-49b2-bbc0-73a1914e0bce" providerId="ADAL" clId="{748A3559-AC2F-453B-9BA1-16AAABA83F6B}" dt="2022-01-26T22:00:18.949" v="16" actId="1036"/>
          <ac:spMkLst>
            <pc:docMk/>
            <pc:sldMk cId="3586227681" sldId="391"/>
            <ac:spMk id="5" creationId="{00000000-0000-0000-0000-000000000000}"/>
          </ac:spMkLst>
        </pc:spChg>
        <pc:spChg chg="mod">
          <ac:chgData name="Bettens, Thomas" userId="6ccf6088-e46f-49b2-bbc0-73a1914e0bce" providerId="ADAL" clId="{748A3559-AC2F-453B-9BA1-16AAABA83F6B}" dt="2022-01-26T22:00:07.860" v="12" actId="6549"/>
          <ac:spMkLst>
            <pc:docMk/>
            <pc:sldMk cId="3586227681" sldId="391"/>
            <ac:spMk id="17" creationId="{A0A07177-E22F-40EC-A973-8B7C2E54295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345B001-05F6-4BC5-922C-948C99DECF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717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5B001-05F6-4BC5-922C-948C99DECFE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27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5B001-05F6-4BC5-922C-948C99DECFE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4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5B001-05F6-4BC5-922C-948C99DECFE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70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5B001-05F6-4BC5-922C-948C99DECFE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20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5B001-05F6-4BC5-922C-948C99DECFE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4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5B001-05F6-4BC5-922C-948C99DECFE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93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5B001-05F6-4BC5-922C-948C99DECFE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0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888F8DE-CB05-45A5-B445-2B713210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F3E4E7F-58C9-4B4C-B654-A356D84B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t>Spring 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E3941F8-FC0E-45B4-9CFD-094AA8B8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t>CPSC 131  T. L. Bettens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9FBB62-374A-439D-AE40-4FF8A2BE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52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47A81-AEFC-4962-ACC9-3A8EFB27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t>Spring 2023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3C468-CA97-4E9A-B961-949DE7B3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t>CPSC 131  T. L. Bettens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DC0E1-90F8-47CC-A8EE-BE8D7DF09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95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23122-4CC5-47C1-BB9E-2E13DCF8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t>Spring 2023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3811E5-067A-4728-9A41-BA7492D0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t>CPSC 131  T. L. Bettens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BF1C6D-F674-4C7E-8309-5A9C742B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65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09BE60-5865-43EE-934A-ED3E9E19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t>Spring 2023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3C43F-091F-49F3-88A0-DD74F823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t>CPSC 131  T. L. Bettens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716E1-494D-43F6-A989-A0F3CAB2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2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C9EAEF-C869-42A0-966A-5EE7BF11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t>Spring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DB64F-5E45-4DA1-BCF3-8ADC1B67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t>CPSC 131  T. L. Bettens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ADF364-6170-4868-924A-E58D5353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50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160CFA-5C44-4AD5-918C-AED25180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t>Spring 2023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EC43B-BF92-4952-B2DF-82D87088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t>CPSC 131  T. L. Bettens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2BA95-FE4E-4FD3-95C6-C473BFC2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6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5F5C005-ED33-476E-9978-65F91912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t>Spring 2023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7A57366-83ED-47B4-9055-4C956ADE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t>CPSC 131  T. L. Bettens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D25A148-1B49-4BE0-B73C-A4E04B94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93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04E4EC-3E5D-4464-BE0E-73C543A55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t>Spring 2023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2DB7451-5FB8-470A-91BE-F1E2BE04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t>CPSC 131  T. L. Bettens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80635E5-33B4-4FFA-9E52-646D2160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4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F3F4815-403F-4587-9512-555B7906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t>Spring 2023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CC552D2-8D95-454B-A41D-0B82FF8D3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t>CPSC 131  T. L. Bettens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53F7B6F-E5D6-4578-B4D0-670467EC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39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7B0AE-C430-4141-B96F-7EF81901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t>Spring 2023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955F5-FBD0-43AB-8409-97B3B49C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t>CPSC 131  T. L. Bettens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99111-B75B-47D4-903F-F1B56806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37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D422464-6370-4422-8D54-E159FF948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t>Spring 2023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9523868-06A4-48AD-BA1A-68794E4C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t>CPSC 131  T. L. Bettens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CD526A9-A5A5-4ADB-B8D2-1CFBF974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74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E6EA3F0-4DEE-4CCF-84C4-FF5247D8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t>Spring 2023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C150700-C4BE-4B6A-AB49-690CB90F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t>CPSC 131  T. L. Bettens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78ECA9-A539-458F-A85B-CD1A4100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5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6356350"/>
            <a:ext cx="2133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t>Spring 2023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2895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t>CPSC 131  T. L. Bettens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356350"/>
            <a:ext cx="2133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79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iterator/advance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iterator/prev" TargetMode="External"/><Relationship Id="rId2" Type="http://schemas.openxmlformats.org/officeDocument/2006/relationships/hyperlink" Target="https://en.cppreference.com/w/cpp/iterator/next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iterator/distance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CPSC 131 –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6585"/>
            <a:ext cx="6400800" cy="1314450"/>
          </a:xfrm>
        </p:spPr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1450" y="4636294"/>
            <a:ext cx="2400300" cy="8572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15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Professor T. L. Bettens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15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Spring 2023</a:t>
            </a:r>
          </a:p>
        </p:txBody>
      </p:sp>
      <p:pic>
        <p:nvPicPr>
          <p:cNvPr id="5" name="Picture 4" descr="cusf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1838" y="1485900"/>
            <a:ext cx="2600325" cy="58578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257550" y="2228850"/>
            <a:ext cx="257175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9EE468F-2749-4C02-97EA-D8D139F77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0" y="3842110"/>
            <a:ext cx="4000500" cy="24456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966F46-3D1C-44BD-BE2C-CAE2C533D54E}"/>
              </a:ext>
            </a:extLst>
          </p:cNvPr>
          <p:cNvSpPr/>
          <p:nvPr/>
        </p:nvSpPr>
        <p:spPr>
          <a:xfrm>
            <a:off x="4931946" y="5029200"/>
            <a:ext cx="1011654" cy="2286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7C492C-849E-4ABD-8C0D-F4D57AFF4207}"/>
              </a:ext>
            </a:extLst>
          </p:cNvPr>
          <p:cNvSpPr/>
          <p:nvPr/>
        </p:nvSpPr>
        <p:spPr>
          <a:xfrm>
            <a:off x="533400" y="5029200"/>
            <a:ext cx="990600" cy="2286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Containers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EAE5550-9F17-440D-A6BE-97290712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Spring 2023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460A3A4-08A8-4C4F-9C7B-488A95F6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CPSC 131  T. L. Bettens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344613"/>
            <a:ext cx="8229600" cy="4525962"/>
          </a:xfrm>
        </p:spPr>
        <p:txBody>
          <a:bodyPr>
            <a:normAutofit/>
          </a:bodyPr>
          <a:lstStyle/>
          <a:p>
            <a:r>
              <a:rPr lang="en-US" sz="2800" dirty="0"/>
              <a:t>Let C be a container and </a:t>
            </a:r>
            <a:r>
              <a:rPr lang="en-US" sz="2800" dirty="0">
                <a:solidFill>
                  <a:srgbClr val="00B050"/>
                </a:solidFill>
              </a:rPr>
              <a:t>p</a:t>
            </a:r>
            <a:r>
              <a:rPr lang="en-US" sz="2800" dirty="0"/>
              <a:t> be an iterator over C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</a:t>
            </a:r>
            <a:r>
              <a:rPr lang="en-US" sz="2400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2400" i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</a:t>
            </a:r>
            <a:r>
              <a:rPr lang="en-US" sz="2400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400" i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p-&gt;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660" y="3429000"/>
            <a:ext cx="4298414" cy="26161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36538" lvl="1" algn="ctr"/>
            <a:r>
              <a:rPr lang="en-US" sz="1600" dirty="0" err="1"/>
              <a:t>STL</a:t>
            </a:r>
            <a:r>
              <a:rPr lang="en-US" sz="1600" dirty="0"/>
              <a:t> Vector example</a:t>
            </a:r>
            <a:endParaRPr lang="en-US" sz="1200" dirty="0">
              <a:solidFill>
                <a:srgbClr val="0432FF"/>
              </a:solidFill>
              <a:ea typeface="Menlo"/>
              <a:cs typeface="Menlo"/>
            </a:endParaRPr>
          </a:p>
          <a:p>
            <a:pPr marL="236538" lvl="1" indent="0">
              <a:buNone/>
            </a:pPr>
            <a:endParaRPr lang="en-US" sz="1600" dirty="0">
              <a:solidFill>
                <a:srgbClr val="0432FF"/>
              </a:solidFill>
              <a:ea typeface="Menlo"/>
              <a:cs typeface="Menlo"/>
            </a:endParaRPr>
          </a:p>
          <a:p>
            <a:pPr indent="-220662"/>
            <a:r>
              <a:rPr lang="en-US" sz="1200" dirty="0">
                <a:solidFill>
                  <a:srgbClr val="0432FF"/>
                </a:solidFill>
                <a:ea typeface="Menlo"/>
                <a:cs typeface="Menlo"/>
              </a:rPr>
              <a:t>#include </a:t>
            </a:r>
            <a:r>
              <a:rPr lang="en-US" sz="1200" dirty="0">
                <a:solidFill>
                  <a:srgbClr val="B4261A"/>
                </a:solidFill>
                <a:ea typeface="Menlo"/>
                <a:cs typeface="Menlo"/>
              </a:rPr>
              <a:t>&lt;vector&gt;</a:t>
            </a:r>
            <a:endParaRPr lang="en-US" sz="1200" dirty="0">
              <a:solidFill>
                <a:srgbClr val="0432FF"/>
              </a:solidFill>
              <a:ea typeface="Menlo"/>
              <a:cs typeface="Menlo"/>
            </a:endParaRPr>
          </a:p>
          <a:p>
            <a:pPr indent="-220662"/>
            <a:r>
              <a:rPr lang="en-US" sz="1200" dirty="0">
                <a:solidFill>
                  <a:srgbClr val="0432FF"/>
                </a:solidFill>
                <a:ea typeface="Menlo"/>
                <a:cs typeface="Menlo"/>
              </a:rPr>
              <a:t>int</a:t>
            </a:r>
            <a:r>
              <a:rPr lang="en-US" sz="1200" dirty="0">
                <a:ea typeface="Menlo"/>
                <a:cs typeface="Menlo"/>
              </a:rPr>
              <a:t> main() </a:t>
            </a:r>
          </a:p>
          <a:p>
            <a:pPr indent="-220662"/>
            <a:r>
              <a:rPr lang="en-US" sz="1200" dirty="0">
                <a:ea typeface="Menlo"/>
                <a:cs typeface="Menlo"/>
              </a:rPr>
              <a:t>{</a:t>
            </a:r>
          </a:p>
          <a:p>
            <a:pPr indent="-277812"/>
            <a:r>
              <a:rPr lang="en-US" sz="1200" dirty="0">
                <a:solidFill>
                  <a:srgbClr val="3495AF"/>
                </a:solidFill>
                <a:ea typeface="Menlo"/>
                <a:cs typeface="Menlo"/>
              </a:rPr>
              <a:t>  std::vector</a:t>
            </a:r>
            <a:r>
              <a:rPr lang="en-US" sz="1200" dirty="0">
                <a:ea typeface="Menlo"/>
                <a:cs typeface="Menlo"/>
              </a:rPr>
              <a:t>&lt;</a:t>
            </a:r>
            <a:r>
              <a:rPr lang="en-US" sz="1200" dirty="0">
                <a:solidFill>
                  <a:srgbClr val="0432FF"/>
                </a:solidFill>
                <a:ea typeface="Menlo"/>
                <a:cs typeface="Menlo"/>
              </a:rPr>
              <a:t>int</a:t>
            </a:r>
            <a:r>
              <a:rPr lang="en-US" sz="1200" dirty="0">
                <a:ea typeface="Menlo"/>
                <a:cs typeface="Menlo"/>
              </a:rPr>
              <a:t>&gt; C = {-2, 5, -7, 0, 10, 100};</a:t>
            </a:r>
          </a:p>
          <a:p>
            <a:pPr indent="-277812"/>
            <a:r>
              <a:rPr lang="en-US" sz="1200" dirty="0">
                <a:ea typeface="Menlo"/>
                <a:cs typeface="Menlo"/>
              </a:rPr>
              <a:t>  </a:t>
            </a:r>
          </a:p>
          <a:p>
            <a:pPr indent="-277812"/>
            <a:r>
              <a:rPr lang="en-US" sz="1200" dirty="0">
                <a:solidFill>
                  <a:srgbClr val="0432FF"/>
                </a:solidFill>
                <a:ea typeface="Menlo"/>
                <a:cs typeface="Menlo"/>
              </a:rPr>
              <a:t>  </a:t>
            </a:r>
            <a:r>
              <a:rPr lang="en-US" sz="1200" dirty="0" err="1">
                <a:solidFill>
                  <a:srgbClr val="0432FF"/>
                </a:solidFill>
                <a:ea typeface="Menlo"/>
                <a:cs typeface="Menlo"/>
              </a:rPr>
              <a:t>int</a:t>
            </a:r>
            <a:r>
              <a:rPr lang="en-US" sz="1200" dirty="0">
                <a:ea typeface="Menlo"/>
                <a:cs typeface="Menlo"/>
              </a:rPr>
              <a:t> sum = 0;</a:t>
            </a:r>
          </a:p>
          <a:p>
            <a:pPr indent="-277812"/>
            <a:r>
              <a:rPr lang="en-US" sz="1200" dirty="0">
                <a:solidFill>
                  <a:srgbClr val="0432FF"/>
                </a:solidFill>
                <a:ea typeface="Menlo"/>
                <a:cs typeface="Menlo"/>
              </a:rPr>
              <a:t>  for</a:t>
            </a:r>
            <a:r>
              <a:rPr lang="en-US" sz="1200" dirty="0">
                <a:ea typeface="Menlo"/>
                <a:cs typeface="Menlo"/>
              </a:rPr>
              <a:t> (</a:t>
            </a:r>
            <a:r>
              <a:rPr lang="en-US" sz="1200" dirty="0">
                <a:solidFill>
                  <a:srgbClr val="0432FF"/>
                </a:solidFill>
                <a:ea typeface="Menlo"/>
                <a:cs typeface="Menlo"/>
              </a:rPr>
              <a:t>auto</a:t>
            </a:r>
            <a:r>
              <a:rPr lang="en-US" sz="1200" dirty="0">
                <a:ea typeface="Menlo"/>
                <a:cs typeface="Menlo"/>
              </a:rPr>
              <a:t> &amp; p=</a:t>
            </a:r>
            <a:r>
              <a:rPr lang="en-US" sz="1200" dirty="0" err="1">
                <a:ea typeface="Menlo"/>
                <a:cs typeface="Menlo"/>
              </a:rPr>
              <a:t>C.</a:t>
            </a:r>
            <a:r>
              <a:rPr lang="en-US" sz="1200" dirty="0" err="1">
                <a:solidFill>
                  <a:srgbClr val="3495AF"/>
                </a:solidFill>
                <a:ea typeface="Menlo"/>
                <a:cs typeface="Menlo"/>
              </a:rPr>
              <a:t>begin</a:t>
            </a:r>
            <a:r>
              <a:rPr lang="en-US" sz="1200" dirty="0">
                <a:ea typeface="Menlo"/>
                <a:cs typeface="Menlo"/>
              </a:rPr>
              <a:t>();   p != </a:t>
            </a:r>
            <a:r>
              <a:rPr lang="en-US" sz="1200" dirty="0" err="1">
                <a:ea typeface="Menlo"/>
                <a:cs typeface="Menlo"/>
              </a:rPr>
              <a:t>C.</a:t>
            </a:r>
            <a:r>
              <a:rPr lang="en-US" sz="1200" dirty="0" err="1">
                <a:solidFill>
                  <a:srgbClr val="3495AF"/>
                </a:solidFill>
                <a:ea typeface="Menlo"/>
                <a:cs typeface="Menlo"/>
              </a:rPr>
              <a:t>end</a:t>
            </a:r>
            <a:r>
              <a:rPr lang="en-US" sz="1200" dirty="0">
                <a:ea typeface="Menlo"/>
                <a:cs typeface="Menlo"/>
              </a:rPr>
              <a:t>();   ++p) </a:t>
            </a:r>
          </a:p>
          <a:p>
            <a:pPr indent="-277812"/>
            <a:r>
              <a:rPr lang="en-US" sz="1200" dirty="0">
                <a:ea typeface="Menlo"/>
                <a:cs typeface="Menlo"/>
              </a:rPr>
              <a:t>  {</a:t>
            </a:r>
          </a:p>
          <a:p>
            <a:pPr indent="-277812">
              <a:tabLst>
                <a:tab pos="463550" algn="l"/>
              </a:tabLst>
            </a:pPr>
            <a:r>
              <a:rPr lang="en-US" sz="1200" dirty="0">
                <a:ea typeface="Menlo"/>
                <a:cs typeface="Menlo"/>
              </a:rPr>
              <a:t>      sum += *p;</a:t>
            </a:r>
          </a:p>
          <a:p>
            <a:pPr indent="-220662">
              <a:tabLst>
                <a:tab pos="463550" algn="l"/>
              </a:tabLst>
            </a:pPr>
            <a:r>
              <a:rPr lang="en-US" sz="1200" dirty="0">
                <a:ea typeface="Menlo"/>
                <a:cs typeface="Menlo"/>
              </a:rPr>
              <a:t>  }</a:t>
            </a:r>
          </a:p>
          <a:p>
            <a:pPr indent="-220662">
              <a:tabLst>
                <a:tab pos="463550" algn="l"/>
              </a:tabLst>
            </a:pPr>
            <a:r>
              <a:rPr lang="en-US" sz="1200" dirty="0">
                <a:ea typeface="Menlo"/>
                <a:cs typeface="Menlo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5800" y="3429000"/>
            <a:ext cx="4572000" cy="26161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36538" lvl="1" algn="ctr"/>
            <a:r>
              <a:rPr lang="en-US" sz="1600" dirty="0" err="1"/>
              <a:t>STL</a:t>
            </a:r>
            <a:r>
              <a:rPr lang="en-US" sz="1600" dirty="0"/>
              <a:t> Single Linked List example</a:t>
            </a:r>
            <a:endParaRPr lang="en-US" sz="1200" dirty="0">
              <a:solidFill>
                <a:srgbClr val="0432FF"/>
              </a:solidFill>
              <a:ea typeface="Menlo"/>
              <a:cs typeface="Menlo"/>
            </a:endParaRPr>
          </a:p>
          <a:p>
            <a:pPr marL="236538" lvl="1" indent="0">
              <a:buNone/>
            </a:pPr>
            <a:endParaRPr lang="en-US" sz="1600" dirty="0">
              <a:solidFill>
                <a:srgbClr val="0432FF"/>
              </a:solidFill>
              <a:ea typeface="Menlo"/>
              <a:cs typeface="Menlo"/>
            </a:endParaRPr>
          </a:p>
          <a:p>
            <a:pPr indent="-220662"/>
            <a:r>
              <a:rPr lang="en-US" sz="1200" dirty="0">
                <a:solidFill>
                  <a:srgbClr val="0432FF"/>
                </a:solidFill>
                <a:ea typeface="Menlo"/>
                <a:cs typeface="Menlo"/>
              </a:rPr>
              <a:t>#include </a:t>
            </a:r>
            <a:r>
              <a:rPr lang="en-US" sz="1200" dirty="0">
                <a:solidFill>
                  <a:srgbClr val="B4261A"/>
                </a:solidFill>
                <a:ea typeface="Menlo"/>
                <a:cs typeface="Menlo"/>
              </a:rPr>
              <a:t>&lt;</a:t>
            </a:r>
            <a:r>
              <a:rPr lang="en-US" sz="1200" dirty="0" err="1">
                <a:solidFill>
                  <a:srgbClr val="B4261A"/>
                </a:solidFill>
                <a:ea typeface="Menlo"/>
                <a:cs typeface="Menlo"/>
              </a:rPr>
              <a:t>forward_list</a:t>
            </a:r>
            <a:r>
              <a:rPr lang="en-US" sz="1200" dirty="0">
                <a:solidFill>
                  <a:srgbClr val="B4261A"/>
                </a:solidFill>
                <a:ea typeface="Menlo"/>
                <a:cs typeface="Menlo"/>
              </a:rPr>
              <a:t>&gt;</a:t>
            </a:r>
            <a:endParaRPr lang="en-US" sz="1200" dirty="0">
              <a:solidFill>
                <a:srgbClr val="0432FF"/>
              </a:solidFill>
              <a:ea typeface="Menlo"/>
              <a:cs typeface="Menlo"/>
            </a:endParaRPr>
          </a:p>
          <a:p>
            <a:pPr indent="-220662"/>
            <a:r>
              <a:rPr lang="en-US" sz="1200" dirty="0">
                <a:solidFill>
                  <a:srgbClr val="0432FF"/>
                </a:solidFill>
                <a:ea typeface="Menlo"/>
                <a:cs typeface="Menlo"/>
              </a:rPr>
              <a:t>int </a:t>
            </a:r>
            <a:r>
              <a:rPr lang="en-US" sz="1200" dirty="0">
                <a:ea typeface="Menlo"/>
                <a:cs typeface="Menlo"/>
              </a:rPr>
              <a:t>main() </a:t>
            </a:r>
          </a:p>
          <a:p>
            <a:pPr indent="-220662"/>
            <a:r>
              <a:rPr lang="en-US" sz="1200" dirty="0">
                <a:ea typeface="Menlo"/>
                <a:cs typeface="Menlo"/>
              </a:rPr>
              <a:t>{</a:t>
            </a:r>
          </a:p>
          <a:p>
            <a:pPr indent="-277812"/>
            <a:r>
              <a:rPr lang="en-US" sz="1200" dirty="0">
                <a:solidFill>
                  <a:srgbClr val="3495AF"/>
                </a:solidFill>
                <a:ea typeface="Menlo"/>
                <a:cs typeface="Menlo"/>
              </a:rPr>
              <a:t>  std::</a:t>
            </a:r>
            <a:r>
              <a:rPr lang="en-US" sz="1200" dirty="0" err="1">
                <a:solidFill>
                  <a:srgbClr val="3495AF"/>
                </a:solidFill>
                <a:ea typeface="Menlo"/>
                <a:cs typeface="Menlo"/>
              </a:rPr>
              <a:t>forward_list</a:t>
            </a:r>
            <a:r>
              <a:rPr lang="en-US" sz="1200" dirty="0">
                <a:ea typeface="Menlo"/>
                <a:cs typeface="Menlo"/>
              </a:rPr>
              <a:t>&lt;</a:t>
            </a:r>
            <a:r>
              <a:rPr lang="en-US" sz="1200" dirty="0">
                <a:solidFill>
                  <a:srgbClr val="0432FF"/>
                </a:solidFill>
                <a:ea typeface="Menlo"/>
                <a:cs typeface="Menlo"/>
              </a:rPr>
              <a:t>int</a:t>
            </a:r>
            <a:r>
              <a:rPr lang="en-US" sz="1200" dirty="0">
                <a:ea typeface="Menlo"/>
                <a:cs typeface="Menlo"/>
              </a:rPr>
              <a:t>&gt; C = {-2, 5, -7, 0, 10, 100};</a:t>
            </a:r>
          </a:p>
          <a:p>
            <a:pPr indent="-277812"/>
            <a:endParaRPr lang="en-US" sz="1200" dirty="0">
              <a:solidFill>
                <a:srgbClr val="0432FF"/>
              </a:solidFill>
              <a:ea typeface="Menlo"/>
              <a:cs typeface="Menlo"/>
            </a:endParaRPr>
          </a:p>
          <a:p>
            <a:pPr indent="-277812"/>
            <a:r>
              <a:rPr lang="en-US" sz="1200" dirty="0">
                <a:solidFill>
                  <a:srgbClr val="0432FF"/>
                </a:solidFill>
                <a:ea typeface="Menlo"/>
                <a:cs typeface="Menlo"/>
              </a:rPr>
              <a:t>  int</a:t>
            </a:r>
            <a:r>
              <a:rPr lang="en-US" sz="1200" dirty="0">
                <a:ea typeface="Menlo"/>
                <a:cs typeface="Menlo"/>
              </a:rPr>
              <a:t> sum = 0;</a:t>
            </a:r>
          </a:p>
          <a:p>
            <a:pPr indent="-277812"/>
            <a:r>
              <a:rPr lang="en-US" sz="1200" dirty="0">
                <a:solidFill>
                  <a:srgbClr val="0432FF"/>
                </a:solidFill>
                <a:ea typeface="Menlo"/>
                <a:cs typeface="Menlo"/>
              </a:rPr>
              <a:t>  for</a:t>
            </a:r>
            <a:r>
              <a:rPr lang="en-US" sz="1200" dirty="0">
                <a:ea typeface="Menlo"/>
                <a:cs typeface="Menlo"/>
              </a:rPr>
              <a:t> (</a:t>
            </a:r>
            <a:r>
              <a:rPr lang="en-US" sz="1200" dirty="0">
                <a:solidFill>
                  <a:srgbClr val="0432FF"/>
                </a:solidFill>
                <a:ea typeface="Menlo"/>
                <a:cs typeface="Menlo"/>
              </a:rPr>
              <a:t>auto</a:t>
            </a:r>
            <a:r>
              <a:rPr lang="en-US" sz="1200" dirty="0">
                <a:ea typeface="Menlo"/>
                <a:cs typeface="Menlo"/>
              </a:rPr>
              <a:t> &amp; p=</a:t>
            </a:r>
            <a:r>
              <a:rPr lang="en-US" sz="1200" dirty="0" err="1">
                <a:ea typeface="Menlo"/>
                <a:cs typeface="Menlo"/>
              </a:rPr>
              <a:t>C.</a:t>
            </a:r>
            <a:r>
              <a:rPr lang="en-US" sz="1200" dirty="0" err="1">
                <a:solidFill>
                  <a:srgbClr val="3495AF"/>
                </a:solidFill>
                <a:ea typeface="Menlo"/>
                <a:cs typeface="Menlo"/>
              </a:rPr>
              <a:t>begin</a:t>
            </a:r>
            <a:r>
              <a:rPr lang="en-US" sz="1200" dirty="0">
                <a:ea typeface="Menlo"/>
                <a:cs typeface="Menlo"/>
              </a:rPr>
              <a:t>();   p !=   </a:t>
            </a:r>
            <a:r>
              <a:rPr lang="en-US" sz="1200" dirty="0" err="1">
                <a:ea typeface="Menlo"/>
                <a:cs typeface="Menlo"/>
              </a:rPr>
              <a:t>C.</a:t>
            </a:r>
            <a:r>
              <a:rPr lang="en-US" sz="1200" dirty="0" err="1">
                <a:solidFill>
                  <a:srgbClr val="3495AF"/>
                </a:solidFill>
                <a:ea typeface="Menlo"/>
                <a:cs typeface="Menlo"/>
              </a:rPr>
              <a:t>end</a:t>
            </a:r>
            <a:r>
              <a:rPr lang="en-US" sz="1200" dirty="0">
                <a:ea typeface="Menlo"/>
                <a:cs typeface="Menlo"/>
              </a:rPr>
              <a:t>();  ++p) </a:t>
            </a:r>
          </a:p>
          <a:p>
            <a:pPr indent="-277812"/>
            <a:r>
              <a:rPr lang="en-US" sz="1200" dirty="0">
                <a:ea typeface="Menlo"/>
                <a:cs typeface="Menlo"/>
              </a:rPr>
              <a:t>  {</a:t>
            </a:r>
          </a:p>
          <a:p>
            <a:pPr indent="-277812">
              <a:tabLst>
                <a:tab pos="463550" algn="l"/>
              </a:tabLst>
            </a:pPr>
            <a:r>
              <a:rPr lang="en-US" sz="1200" dirty="0">
                <a:ea typeface="Menlo"/>
                <a:cs typeface="Menlo"/>
              </a:rPr>
              <a:t>     sum += *p;</a:t>
            </a:r>
          </a:p>
          <a:p>
            <a:pPr indent="-220662">
              <a:tabLst>
                <a:tab pos="463550" algn="l"/>
              </a:tabLst>
            </a:pPr>
            <a:r>
              <a:rPr lang="en-US" sz="1200" dirty="0">
                <a:ea typeface="Menlo"/>
                <a:cs typeface="Menlo"/>
              </a:rPr>
              <a:t>  }</a:t>
            </a:r>
          </a:p>
          <a:p>
            <a:pPr indent="-220662">
              <a:tabLst>
                <a:tab pos="463550" algn="l"/>
              </a:tabLst>
            </a:pPr>
            <a:r>
              <a:rPr lang="en-US" sz="1200" dirty="0">
                <a:ea typeface="Menlo"/>
                <a:cs typeface="Menlo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82331" y="6004529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Identical!!</a:t>
            </a:r>
          </a:p>
        </p:txBody>
      </p:sp>
    </p:spTree>
    <p:extLst>
      <p:ext uri="{BB962C8B-B14F-4D97-AF65-F5344CB8AC3E}">
        <p14:creationId xmlns:p14="http://schemas.microsoft.com/office/powerpoint/2010/main" val="42490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966F46-3D1C-44BD-BE2C-CAE2C533D54E}"/>
              </a:ext>
            </a:extLst>
          </p:cNvPr>
          <p:cNvSpPr/>
          <p:nvPr/>
        </p:nvSpPr>
        <p:spPr>
          <a:xfrm>
            <a:off x="4931946" y="5029200"/>
            <a:ext cx="1773654" cy="2286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95800" y="3429000"/>
            <a:ext cx="4572000" cy="26161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36538" lvl="1" algn="ctr"/>
            <a:r>
              <a:rPr lang="en-US" sz="1600" dirty="0" err="1"/>
              <a:t>STL</a:t>
            </a:r>
            <a:r>
              <a:rPr lang="en-US" sz="1600" dirty="0"/>
              <a:t> Single Linked List example</a:t>
            </a:r>
            <a:endParaRPr lang="en-US" sz="1200" dirty="0">
              <a:solidFill>
                <a:srgbClr val="0432FF"/>
              </a:solidFill>
              <a:ea typeface="Menlo"/>
              <a:cs typeface="Menlo"/>
            </a:endParaRPr>
          </a:p>
          <a:p>
            <a:pPr marL="236538" lvl="1" indent="0">
              <a:buNone/>
            </a:pPr>
            <a:endParaRPr lang="en-US" sz="1600" dirty="0">
              <a:solidFill>
                <a:srgbClr val="0432FF"/>
              </a:solidFill>
              <a:ea typeface="Menlo"/>
              <a:cs typeface="Menlo"/>
            </a:endParaRPr>
          </a:p>
          <a:p>
            <a:pPr indent="-220662"/>
            <a:r>
              <a:rPr lang="en-US" sz="1200" dirty="0">
                <a:solidFill>
                  <a:srgbClr val="0432FF"/>
                </a:solidFill>
                <a:ea typeface="Menlo"/>
                <a:cs typeface="Menlo"/>
              </a:rPr>
              <a:t>#include </a:t>
            </a:r>
            <a:r>
              <a:rPr lang="en-US" sz="1200" dirty="0">
                <a:solidFill>
                  <a:srgbClr val="B4261A"/>
                </a:solidFill>
                <a:ea typeface="Menlo"/>
                <a:cs typeface="Menlo"/>
              </a:rPr>
              <a:t>&lt;</a:t>
            </a:r>
            <a:r>
              <a:rPr lang="en-US" sz="1200" dirty="0" err="1">
                <a:solidFill>
                  <a:srgbClr val="B4261A"/>
                </a:solidFill>
                <a:ea typeface="Menlo"/>
                <a:cs typeface="Menlo"/>
              </a:rPr>
              <a:t>forward_list</a:t>
            </a:r>
            <a:r>
              <a:rPr lang="en-US" sz="1200" dirty="0">
                <a:solidFill>
                  <a:srgbClr val="B4261A"/>
                </a:solidFill>
                <a:ea typeface="Menlo"/>
                <a:cs typeface="Menlo"/>
              </a:rPr>
              <a:t>&gt;</a:t>
            </a:r>
            <a:endParaRPr lang="en-US" sz="1200" dirty="0">
              <a:solidFill>
                <a:srgbClr val="0432FF"/>
              </a:solidFill>
              <a:ea typeface="Menlo"/>
              <a:cs typeface="Menlo"/>
            </a:endParaRPr>
          </a:p>
          <a:p>
            <a:pPr indent="-220662"/>
            <a:r>
              <a:rPr lang="en-US" sz="1200" dirty="0">
                <a:solidFill>
                  <a:srgbClr val="0432FF"/>
                </a:solidFill>
                <a:ea typeface="Menlo"/>
                <a:cs typeface="Menlo"/>
              </a:rPr>
              <a:t>int </a:t>
            </a:r>
            <a:r>
              <a:rPr lang="en-US" sz="1200" dirty="0">
                <a:ea typeface="Menlo"/>
                <a:cs typeface="Menlo"/>
              </a:rPr>
              <a:t>main() </a:t>
            </a:r>
          </a:p>
          <a:p>
            <a:pPr indent="-220662"/>
            <a:r>
              <a:rPr lang="en-US" sz="1200" dirty="0">
                <a:ea typeface="Menlo"/>
                <a:cs typeface="Menlo"/>
              </a:rPr>
              <a:t>{</a:t>
            </a:r>
          </a:p>
          <a:p>
            <a:pPr indent="-277812"/>
            <a:r>
              <a:rPr lang="en-US" sz="1200" dirty="0">
                <a:solidFill>
                  <a:srgbClr val="3495AF"/>
                </a:solidFill>
                <a:ea typeface="Menlo"/>
                <a:cs typeface="Menlo"/>
              </a:rPr>
              <a:t>  std::</a:t>
            </a:r>
            <a:r>
              <a:rPr lang="en-US" sz="1200" dirty="0" err="1">
                <a:solidFill>
                  <a:srgbClr val="3495AF"/>
                </a:solidFill>
                <a:ea typeface="Menlo"/>
                <a:cs typeface="Menlo"/>
              </a:rPr>
              <a:t>forward_list</a:t>
            </a:r>
            <a:r>
              <a:rPr lang="en-US" sz="1200" dirty="0">
                <a:ea typeface="Menlo"/>
                <a:cs typeface="Menlo"/>
              </a:rPr>
              <a:t>&lt;</a:t>
            </a:r>
            <a:r>
              <a:rPr lang="en-US" sz="1200" dirty="0">
                <a:solidFill>
                  <a:srgbClr val="0432FF"/>
                </a:solidFill>
                <a:ea typeface="Menlo"/>
                <a:cs typeface="Menlo"/>
              </a:rPr>
              <a:t>int</a:t>
            </a:r>
            <a:r>
              <a:rPr lang="en-US" sz="1200" dirty="0">
                <a:ea typeface="Menlo"/>
                <a:cs typeface="Menlo"/>
              </a:rPr>
              <a:t>&gt; C = {-2, 5, -7, 0, 10, 100};</a:t>
            </a:r>
          </a:p>
          <a:p>
            <a:pPr indent="-277812"/>
            <a:endParaRPr lang="en-US" sz="1200" dirty="0">
              <a:solidFill>
                <a:srgbClr val="0432FF"/>
              </a:solidFill>
              <a:ea typeface="Menlo"/>
              <a:cs typeface="Menlo"/>
            </a:endParaRPr>
          </a:p>
          <a:p>
            <a:pPr indent="-277812"/>
            <a:r>
              <a:rPr lang="en-US" sz="1200" dirty="0">
                <a:solidFill>
                  <a:srgbClr val="0432FF"/>
                </a:solidFill>
                <a:ea typeface="Menlo"/>
                <a:cs typeface="Menlo"/>
              </a:rPr>
              <a:t>  int</a:t>
            </a:r>
            <a:r>
              <a:rPr lang="en-US" sz="1200" dirty="0">
                <a:ea typeface="Menlo"/>
                <a:cs typeface="Menlo"/>
              </a:rPr>
              <a:t> sum = 0;</a:t>
            </a:r>
          </a:p>
          <a:p>
            <a:pPr indent="-277812"/>
            <a:r>
              <a:rPr lang="en-US" sz="1200" dirty="0">
                <a:solidFill>
                  <a:srgbClr val="0432FF"/>
                </a:solidFill>
                <a:ea typeface="Menlo"/>
                <a:cs typeface="Menlo"/>
              </a:rPr>
              <a:t>  for</a:t>
            </a:r>
            <a:r>
              <a:rPr lang="en-US" sz="1200" dirty="0">
                <a:ea typeface="Menlo"/>
                <a:cs typeface="Menlo"/>
              </a:rPr>
              <a:t> (</a:t>
            </a:r>
            <a:r>
              <a:rPr lang="en-US" sz="1200" dirty="0">
                <a:solidFill>
                  <a:srgbClr val="0432FF"/>
                </a:solidFill>
                <a:ea typeface="Menlo"/>
                <a:cs typeface="Menlo"/>
              </a:rPr>
              <a:t>const auto</a:t>
            </a:r>
            <a:r>
              <a:rPr lang="en-US" sz="1200" dirty="0">
                <a:ea typeface="Menlo"/>
                <a:cs typeface="Menlo"/>
              </a:rPr>
              <a:t> &amp; element : C) </a:t>
            </a:r>
          </a:p>
          <a:p>
            <a:pPr indent="-277812"/>
            <a:r>
              <a:rPr lang="en-US" sz="1200" dirty="0">
                <a:ea typeface="Menlo"/>
                <a:cs typeface="Menlo"/>
              </a:rPr>
              <a:t>  {</a:t>
            </a:r>
          </a:p>
          <a:p>
            <a:pPr indent="-277812">
              <a:tabLst>
                <a:tab pos="463550" algn="l"/>
              </a:tabLst>
            </a:pPr>
            <a:r>
              <a:rPr lang="en-US" sz="1200" dirty="0">
                <a:ea typeface="Menlo"/>
                <a:cs typeface="Menlo"/>
              </a:rPr>
              <a:t>     sum += element;</a:t>
            </a:r>
          </a:p>
          <a:p>
            <a:pPr indent="-220662">
              <a:tabLst>
                <a:tab pos="463550" algn="l"/>
              </a:tabLst>
            </a:pPr>
            <a:r>
              <a:rPr lang="en-US" sz="1200" dirty="0">
                <a:ea typeface="Menlo"/>
                <a:cs typeface="Menlo"/>
              </a:rPr>
              <a:t>  }</a:t>
            </a:r>
          </a:p>
          <a:p>
            <a:pPr indent="-220662">
              <a:tabLst>
                <a:tab pos="463550" algn="l"/>
              </a:tabLst>
            </a:pPr>
            <a:r>
              <a:rPr lang="en-US" sz="1200" dirty="0">
                <a:ea typeface="Menlo"/>
                <a:cs typeface="Menlo"/>
              </a:rPr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7C492C-849E-4ABD-8C0D-F4D57AFF4207}"/>
              </a:ext>
            </a:extLst>
          </p:cNvPr>
          <p:cNvSpPr/>
          <p:nvPr/>
        </p:nvSpPr>
        <p:spPr>
          <a:xfrm>
            <a:off x="533400" y="5029200"/>
            <a:ext cx="1752600" cy="2286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Containers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0F43D6-CBFF-4586-8A76-0A7D38672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Spring 2023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71FC0E4-87E7-4609-9BAF-F0503581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CPSC 131  T. L. Bettens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344613"/>
            <a:ext cx="8229600" cy="4525962"/>
          </a:xfrm>
        </p:spPr>
        <p:txBody>
          <a:bodyPr>
            <a:normAutofit/>
          </a:bodyPr>
          <a:lstStyle/>
          <a:p>
            <a:r>
              <a:rPr lang="en-US" sz="2800" dirty="0"/>
              <a:t>Let C be a container and </a:t>
            </a:r>
            <a:r>
              <a:rPr lang="en-US" sz="2800" dirty="0">
                <a:solidFill>
                  <a:srgbClr val="00B050"/>
                </a:solidFill>
              </a:rPr>
              <a:t>element </a:t>
            </a:r>
            <a:r>
              <a:rPr lang="en-US" sz="2800" dirty="0"/>
              <a:t>be an item within C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auto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C) 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element.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660" y="3429000"/>
            <a:ext cx="4298414" cy="26161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36538" lvl="1" algn="ctr"/>
            <a:r>
              <a:rPr lang="en-US" sz="1600" dirty="0" err="1"/>
              <a:t>STL</a:t>
            </a:r>
            <a:r>
              <a:rPr lang="en-US" sz="1600" dirty="0"/>
              <a:t> Vector example</a:t>
            </a:r>
            <a:endParaRPr lang="en-US" sz="1200" dirty="0">
              <a:solidFill>
                <a:srgbClr val="0432FF"/>
              </a:solidFill>
              <a:ea typeface="Menlo"/>
              <a:cs typeface="Menlo"/>
            </a:endParaRPr>
          </a:p>
          <a:p>
            <a:pPr marL="236538" lvl="1" indent="0">
              <a:buNone/>
            </a:pPr>
            <a:endParaRPr lang="en-US" sz="1600" dirty="0">
              <a:solidFill>
                <a:srgbClr val="0432FF"/>
              </a:solidFill>
              <a:ea typeface="Menlo"/>
              <a:cs typeface="Menlo"/>
            </a:endParaRPr>
          </a:p>
          <a:p>
            <a:pPr indent="-220662"/>
            <a:r>
              <a:rPr lang="en-US" sz="1200" dirty="0">
                <a:solidFill>
                  <a:srgbClr val="0432FF"/>
                </a:solidFill>
                <a:ea typeface="Menlo"/>
                <a:cs typeface="Menlo"/>
              </a:rPr>
              <a:t>#include </a:t>
            </a:r>
            <a:r>
              <a:rPr lang="en-US" sz="1200" dirty="0">
                <a:solidFill>
                  <a:srgbClr val="B4261A"/>
                </a:solidFill>
                <a:ea typeface="Menlo"/>
                <a:cs typeface="Menlo"/>
              </a:rPr>
              <a:t>&lt;vector&gt;</a:t>
            </a:r>
            <a:endParaRPr lang="en-US" sz="1200" dirty="0">
              <a:solidFill>
                <a:srgbClr val="0432FF"/>
              </a:solidFill>
              <a:ea typeface="Menlo"/>
              <a:cs typeface="Menlo"/>
            </a:endParaRPr>
          </a:p>
          <a:p>
            <a:pPr indent="-220662"/>
            <a:r>
              <a:rPr lang="en-US" sz="1200" dirty="0">
                <a:solidFill>
                  <a:srgbClr val="0432FF"/>
                </a:solidFill>
                <a:ea typeface="Menlo"/>
                <a:cs typeface="Menlo"/>
              </a:rPr>
              <a:t>int</a:t>
            </a:r>
            <a:r>
              <a:rPr lang="en-US" sz="1200" dirty="0">
                <a:ea typeface="Menlo"/>
                <a:cs typeface="Menlo"/>
              </a:rPr>
              <a:t> main() </a:t>
            </a:r>
          </a:p>
          <a:p>
            <a:pPr indent="-220662"/>
            <a:r>
              <a:rPr lang="en-US" sz="1200" dirty="0">
                <a:ea typeface="Menlo"/>
                <a:cs typeface="Menlo"/>
              </a:rPr>
              <a:t>{</a:t>
            </a:r>
          </a:p>
          <a:p>
            <a:pPr indent="-277812"/>
            <a:r>
              <a:rPr lang="en-US" sz="1200" dirty="0">
                <a:solidFill>
                  <a:srgbClr val="3495AF"/>
                </a:solidFill>
                <a:ea typeface="Menlo"/>
                <a:cs typeface="Menlo"/>
              </a:rPr>
              <a:t>  std::vector</a:t>
            </a:r>
            <a:r>
              <a:rPr lang="en-US" sz="1200" dirty="0">
                <a:ea typeface="Menlo"/>
                <a:cs typeface="Menlo"/>
              </a:rPr>
              <a:t>&lt;</a:t>
            </a:r>
            <a:r>
              <a:rPr lang="en-US" sz="1200" dirty="0">
                <a:solidFill>
                  <a:srgbClr val="0432FF"/>
                </a:solidFill>
                <a:ea typeface="Menlo"/>
                <a:cs typeface="Menlo"/>
              </a:rPr>
              <a:t>int</a:t>
            </a:r>
            <a:r>
              <a:rPr lang="en-US" sz="1200" dirty="0">
                <a:ea typeface="Menlo"/>
                <a:cs typeface="Menlo"/>
              </a:rPr>
              <a:t>&gt; C = {-2, 5, -7, 0, 10, 100};</a:t>
            </a:r>
          </a:p>
          <a:p>
            <a:pPr indent="-277812"/>
            <a:r>
              <a:rPr lang="en-US" sz="1200" dirty="0">
                <a:ea typeface="Menlo"/>
                <a:cs typeface="Menlo"/>
              </a:rPr>
              <a:t>  </a:t>
            </a:r>
          </a:p>
          <a:p>
            <a:pPr indent="-277812"/>
            <a:r>
              <a:rPr lang="en-US" sz="1200" dirty="0">
                <a:solidFill>
                  <a:srgbClr val="0432FF"/>
                </a:solidFill>
                <a:ea typeface="Menlo"/>
                <a:cs typeface="Menlo"/>
              </a:rPr>
              <a:t>  </a:t>
            </a:r>
            <a:r>
              <a:rPr lang="en-US" sz="1200" dirty="0" err="1">
                <a:solidFill>
                  <a:srgbClr val="0432FF"/>
                </a:solidFill>
                <a:ea typeface="Menlo"/>
                <a:cs typeface="Menlo"/>
              </a:rPr>
              <a:t>int</a:t>
            </a:r>
            <a:r>
              <a:rPr lang="en-US" sz="1200" dirty="0">
                <a:ea typeface="Menlo"/>
                <a:cs typeface="Menlo"/>
              </a:rPr>
              <a:t> sum = 0;</a:t>
            </a:r>
          </a:p>
          <a:p>
            <a:pPr indent="-277812"/>
            <a:r>
              <a:rPr lang="en-US" sz="1200" dirty="0">
                <a:solidFill>
                  <a:srgbClr val="0432FF"/>
                </a:solidFill>
                <a:ea typeface="Menlo"/>
                <a:cs typeface="Menlo"/>
              </a:rPr>
              <a:t>  for</a:t>
            </a:r>
            <a:r>
              <a:rPr lang="en-US" sz="1200" dirty="0">
                <a:ea typeface="Menlo"/>
                <a:cs typeface="Menlo"/>
              </a:rPr>
              <a:t> (</a:t>
            </a:r>
            <a:r>
              <a:rPr lang="en-US" sz="1200" dirty="0">
                <a:solidFill>
                  <a:srgbClr val="0432FF"/>
                </a:solidFill>
                <a:ea typeface="Menlo"/>
                <a:cs typeface="Menlo"/>
              </a:rPr>
              <a:t>const auto</a:t>
            </a:r>
            <a:r>
              <a:rPr lang="en-US" sz="1200" dirty="0">
                <a:ea typeface="Menlo"/>
                <a:cs typeface="Menlo"/>
              </a:rPr>
              <a:t> &amp; element : C) </a:t>
            </a:r>
          </a:p>
          <a:p>
            <a:pPr indent="-277812"/>
            <a:r>
              <a:rPr lang="en-US" sz="1200" dirty="0">
                <a:ea typeface="Menlo"/>
                <a:cs typeface="Menlo"/>
              </a:rPr>
              <a:t>  {</a:t>
            </a:r>
          </a:p>
          <a:p>
            <a:pPr indent="-277812">
              <a:tabLst>
                <a:tab pos="463550" algn="l"/>
              </a:tabLst>
            </a:pPr>
            <a:r>
              <a:rPr lang="en-US" sz="1200" dirty="0">
                <a:ea typeface="Menlo"/>
                <a:cs typeface="Menlo"/>
              </a:rPr>
              <a:t>      sum += element;</a:t>
            </a:r>
          </a:p>
          <a:p>
            <a:pPr indent="-220662">
              <a:tabLst>
                <a:tab pos="463550" algn="l"/>
              </a:tabLst>
            </a:pPr>
            <a:r>
              <a:rPr lang="en-US" sz="1200" dirty="0">
                <a:ea typeface="Menlo"/>
                <a:cs typeface="Menlo"/>
              </a:rPr>
              <a:t>  }</a:t>
            </a:r>
          </a:p>
          <a:p>
            <a:pPr indent="-220662">
              <a:tabLst>
                <a:tab pos="463550" algn="l"/>
              </a:tabLst>
            </a:pPr>
            <a:r>
              <a:rPr lang="en-US" sz="1200" dirty="0">
                <a:ea typeface="Menlo"/>
                <a:cs typeface="Menlo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82331" y="6004529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Identical!!</a:t>
            </a:r>
          </a:p>
        </p:txBody>
      </p:sp>
    </p:spTree>
    <p:extLst>
      <p:ext uri="{BB962C8B-B14F-4D97-AF65-F5344CB8AC3E}">
        <p14:creationId xmlns:p14="http://schemas.microsoft.com/office/powerpoint/2010/main" val="14492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Iterators in C++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E9552-AB92-46C9-8E22-EA80B669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Spring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7815D-1269-4628-86E1-7D21D379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CPSC 131  T. L. Bettens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54038" y="1219200"/>
            <a:ext cx="8589962" cy="51371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Each STL container type C supports iterators:</a:t>
            </a:r>
          </a:p>
          <a:p>
            <a:pPr lvl="1">
              <a:lnSpc>
                <a:spcPct val="110000"/>
              </a:lnSpc>
            </a:pPr>
            <a:r>
              <a:rPr lang="en-US" sz="1900" dirty="0">
                <a:solidFill>
                  <a:schemeClr val="tx1"/>
                </a:solidFill>
              </a:rPr>
              <a:t>C::</a:t>
            </a:r>
            <a:r>
              <a:rPr lang="en-US" sz="1900" dirty="0">
                <a:solidFill>
                  <a:srgbClr val="2C61F6"/>
                </a:solidFill>
              </a:rPr>
              <a:t>iterator </a:t>
            </a:r>
            <a:r>
              <a:rPr lang="en-US" sz="1900" dirty="0"/>
              <a:t>– read/write iterator type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C::</a:t>
            </a:r>
            <a:r>
              <a:rPr lang="en-US" sz="1900" dirty="0" err="1">
                <a:solidFill>
                  <a:srgbClr val="2C61F6"/>
                </a:solidFill>
              </a:rPr>
              <a:t>const_iterator</a:t>
            </a:r>
            <a:r>
              <a:rPr lang="en-US" sz="1900" dirty="0">
                <a:solidFill>
                  <a:srgbClr val="2C61F6"/>
                </a:solidFill>
              </a:rPr>
              <a:t> </a:t>
            </a:r>
            <a:r>
              <a:rPr lang="en-US" sz="1900" dirty="0"/>
              <a:t>– read-only iterator type</a:t>
            </a:r>
          </a:p>
          <a:p>
            <a:pPr lvl="1">
              <a:lnSpc>
                <a:spcPct val="110000"/>
              </a:lnSpc>
            </a:pPr>
            <a:r>
              <a:rPr lang="en-US" sz="1900" dirty="0" err="1">
                <a:solidFill>
                  <a:schemeClr val="tx2"/>
                </a:solidFill>
              </a:rPr>
              <a:t>C.</a:t>
            </a:r>
            <a:r>
              <a:rPr lang="en-US" sz="1900" dirty="0" err="1">
                <a:solidFill>
                  <a:srgbClr val="3366FF"/>
                </a:solidFill>
              </a:rPr>
              <a:t>begin</a:t>
            </a:r>
            <a:r>
              <a:rPr lang="en-US" sz="1900" dirty="0">
                <a:solidFill>
                  <a:srgbClr val="3366FF"/>
                </a:solidFill>
              </a:rPr>
              <a:t>()</a:t>
            </a:r>
            <a:r>
              <a:rPr lang="en-US" sz="1900" dirty="0">
                <a:solidFill>
                  <a:schemeClr val="tx2"/>
                </a:solidFill>
              </a:rPr>
              <a:t>, </a:t>
            </a:r>
            <a:r>
              <a:rPr lang="en-US" sz="1900" dirty="0" err="1">
                <a:solidFill>
                  <a:schemeClr val="tx2"/>
                </a:solidFill>
              </a:rPr>
              <a:t>C.</a:t>
            </a:r>
            <a:r>
              <a:rPr lang="en-US" sz="1900" dirty="0" err="1">
                <a:solidFill>
                  <a:srgbClr val="3366FF"/>
                </a:solidFill>
              </a:rPr>
              <a:t>end</a:t>
            </a:r>
            <a:r>
              <a:rPr lang="en-US" sz="1900" dirty="0">
                <a:solidFill>
                  <a:srgbClr val="3366FF"/>
                </a:solidFill>
              </a:rPr>
              <a:t>()</a:t>
            </a:r>
            <a:r>
              <a:rPr lang="en-US" sz="1900" dirty="0">
                <a:solidFill>
                  <a:schemeClr val="tx2"/>
                </a:solidFill>
              </a:rPr>
              <a:t> </a:t>
            </a:r>
            <a:r>
              <a:rPr lang="en-US" sz="1900" dirty="0"/>
              <a:t>– return start and end iterators, respectively</a:t>
            </a:r>
          </a:p>
          <a:p>
            <a:pPr lvl="1">
              <a:lnSpc>
                <a:spcPct val="110000"/>
              </a:lnSpc>
            </a:pPr>
            <a:r>
              <a:rPr lang="en-US" sz="1900" dirty="0" err="1">
                <a:solidFill>
                  <a:schemeClr val="tx2"/>
                </a:solidFill>
              </a:rPr>
              <a:t>C.</a:t>
            </a:r>
            <a:r>
              <a:rPr lang="en-US" sz="1900" dirty="0" err="1">
                <a:solidFill>
                  <a:srgbClr val="3366FF"/>
                </a:solidFill>
              </a:rPr>
              <a:t>rbegin</a:t>
            </a:r>
            <a:r>
              <a:rPr lang="en-US" sz="1900" dirty="0">
                <a:solidFill>
                  <a:srgbClr val="3366FF"/>
                </a:solidFill>
              </a:rPr>
              <a:t>()</a:t>
            </a:r>
            <a:r>
              <a:rPr lang="en-US" sz="1900" dirty="0">
                <a:solidFill>
                  <a:schemeClr val="tx2"/>
                </a:solidFill>
              </a:rPr>
              <a:t>, </a:t>
            </a:r>
            <a:r>
              <a:rPr lang="en-US" sz="1900" dirty="0" err="1">
                <a:solidFill>
                  <a:schemeClr val="tx2"/>
                </a:solidFill>
              </a:rPr>
              <a:t>C.</a:t>
            </a:r>
            <a:r>
              <a:rPr lang="en-US" sz="1900" dirty="0" err="1">
                <a:solidFill>
                  <a:srgbClr val="3366FF"/>
                </a:solidFill>
              </a:rPr>
              <a:t>rend</a:t>
            </a:r>
            <a:r>
              <a:rPr lang="en-US" sz="1900" dirty="0">
                <a:solidFill>
                  <a:srgbClr val="3366FF"/>
                </a:solidFill>
              </a:rPr>
              <a:t>()</a:t>
            </a:r>
            <a:r>
              <a:rPr lang="en-US" sz="1900" dirty="0">
                <a:solidFill>
                  <a:schemeClr val="tx2"/>
                </a:solidFill>
              </a:rPr>
              <a:t> </a:t>
            </a:r>
            <a:r>
              <a:rPr lang="en-US" sz="1900" dirty="0"/>
              <a:t>– return start and end reverse iterators, respectively </a:t>
            </a:r>
          </a:p>
          <a:p>
            <a:pPr lvl="2">
              <a:lnSpc>
                <a:spcPct val="110000"/>
              </a:lnSpc>
            </a:pPr>
            <a:r>
              <a:rPr lang="en-US" sz="1500" dirty="0"/>
              <a:t>NOT FOR std::</a:t>
            </a:r>
            <a:r>
              <a:rPr lang="en-US" sz="1500" dirty="0" err="1"/>
              <a:t>forward_list</a:t>
            </a:r>
            <a:endParaRPr lang="en-US" sz="2200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z="2200" dirty="0"/>
              <a:t>Various notions of iterator:</a:t>
            </a:r>
          </a:p>
          <a:p>
            <a:pPr lvl="1">
              <a:lnSpc>
                <a:spcPct val="110000"/>
              </a:lnSpc>
            </a:pPr>
            <a:r>
              <a:rPr lang="en-US" sz="2000" b="1" i="1" dirty="0"/>
              <a:t>(standard) iterator</a:t>
            </a:r>
            <a:r>
              <a:rPr lang="en-US" sz="2000" dirty="0"/>
              <a:t>: allows read-write access to elements</a:t>
            </a:r>
          </a:p>
          <a:p>
            <a:pPr lvl="1">
              <a:lnSpc>
                <a:spcPct val="110000"/>
              </a:lnSpc>
            </a:pPr>
            <a:r>
              <a:rPr lang="en-US" sz="2000" b="1" i="1" dirty="0"/>
              <a:t>const iterator</a:t>
            </a:r>
            <a:r>
              <a:rPr lang="en-US" sz="2000" dirty="0"/>
              <a:t>: provides read-only access to elements</a:t>
            </a:r>
          </a:p>
          <a:p>
            <a:pPr lvl="1">
              <a:lnSpc>
                <a:spcPct val="110000"/>
              </a:lnSpc>
            </a:pPr>
            <a:r>
              <a:rPr lang="en-US" sz="2000" b="1" i="1" dirty="0"/>
              <a:t>forward iterator</a:t>
            </a:r>
            <a:r>
              <a:rPr lang="en-US" sz="2000" dirty="0"/>
              <a:t>: supports ++p</a:t>
            </a:r>
          </a:p>
          <a:p>
            <a:pPr lvl="1">
              <a:lnSpc>
                <a:spcPct val="110000"/>
              </a:lnSpc>
            </a:pPr>
            <a:r>
              <a:rPr lang="en-US" sz="2000" b="1" i="1" dirty="0"/>
              <a:t>bidirectional iterator</a:t>
            </a:r>
            <a:r>
              <a:rPr lang="en-US" sz="2000" dirty="0"/>
              <a:t>: supports both ++p and –p</a:t>
            </a:r>
          </a:p>
          <a:p>
            <a:pPr lvl="1">
              <a:lnSpc>
                <a:spcPct val="110000"/>
              </a:lnSpc>
            </a:pPr>
            <a:r>
              <a:rPr lang="en-US" sz="2000" b="1" i="1" dirty="0"/>
              <a:t>random access iterator</a:t>
            </a:r>
            <a:r>
              <a:rPr lang="en-US" sz="2000" dirty="0"/>
              <a:t>: supports both </a:t>
            </a:r>
            <a:r>
              <a:rPr lang="en-US" sz="2000" dirty="0" err="1"/>
              <a:t>p+n</a:t>
            </a:r>
            <a:r>
              <a:rPr lang="en-US" sz="2000" dirty="0"/>
              <a:t>, p-n (vectors and arrays)</a:t>
            </a:r>
          </a:p>
        </p:txBody>
      </p:sp>
    </p:spTree>
    <p:extLst>
      <p:ext uri="{BB962C8B-B14F-4D97-AF65-F5344CB8AC3E}">
        <p14:creationId xmlns:p14="http://schemas.microsoft.com/office/powerpoint/2010/main" val="1105603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2851-56C4-4BA4-8FAC-B12CE2D4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Auxiliary Iterator Functions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D6FBC74-883C-4872-B55D-8F2B768D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Spring 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76EE5A3-4059-42F4-90D8-D6DD6960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CPSC 131  T. L. Bettens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9E973-1F22-44FB-97BB-808EAF87C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9DD71-B980-4107-A5CC-9D70A1C2890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dirty="0"/>
              <a:t>advance(), next(), </a:t>
            </a:r>
            <a:r>
              <a:rPr lang="en-US" dirty="0" err="1"/>
              <a:t>prev</a:t>
            </a:r>
            <a:r>
              <a:rPr lang="en-US" dirty="0"/>
              <a:t>(), distance()</a:t>
            </a:r>
          </a:p>
          <a:p>
            <a:r>
              <a:rPr lang="en-US" dirty="0"/>
              <a:t>gives all iterators some abilities usually provided only for random-access iterators</a:t>
            </a:r>
          </a:p>
          <a:p>
            <a:pPr lvl="1"/>
            <a:r>
              <a:rPr lang="en-US" dirty="0"/>
              <a:t>to step more than one element forward (or backward) </a:t>
            </a:r>
          </a:p>
          <a:p>
            <a:pPr lvl="1"/>
            <a:r>
              <a:rPr lang="en-US" dirty="0"/>
              <a:t>to process the difference between iterators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BD1F7-67FE-4BA3-BF83-2E65703A7D8D}"/>
              </a:ext>
            </a:extLst>
          </p:cNvPr>
          <p:cNvSpPr txBox="1"/>
          <p:nvPr/>
        </p:nvSpPr>
        <p:spPr>
          <a:xfrm>
            <a:off x="8053637" y="274638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Josuttis</a:t>
            </a:r>
            <a:r>
              <a:rPr lang="en-US" sz="1400" i="1" dirty="0"/>
              <a:t> 9.3</a:t>
            </a:r>
          </a:p>
        </p:txBody>
      </p:sp>
    </p:spTree>
    <p:extLst>
      <p:ext uri="{BB962C8B-B14F-4D97-AF65-F5344CB8AC3E}">
        <p14:creationId xmlns:p14="http://schemas.microsoft.com/office/powerpoint/2010/main" val="4121425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8890-EA10-43FE-A3CE-18E8439C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advance()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0B25D2-E2B7-4740-9CC5-BE3E3937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Spring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80A09-F1C9-4F11-9F83-674B9D53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CPSC 131  T. L. Bettens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9BEC6-0845-4AF7-9DF6-0BF65A32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9A00A-9890-43D8-900F-4BC0A2103C5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295400"/>
            <a:ext cx="8839200" cy="4830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Consolas" panose="020B0609020204030204" pitchFamily="49" charset="0"/>
              </a:rPr>
              <a:t>void advance (</a:t>
            </a:r>
            <a:r>
              <a:rPr lang="en-US" sz="2800" dirty="0" err="1">
                <a:latin typeface="Consolas" panose="020B0609020204030204" pitchFamily="49" charset="0"/>
              </a:rPr>
              <a:t>InputIterator</a:t>
            </a:r>
            <a:r>
              <a:rPr lang="en-US" sz="2800" dirty="0">
                <a:latin typeface="Consolas" panose="020B0609020204030204" pitchFamily="49" charset="0"/>
              </a:rPr>
              <a:t>&amp; pos, </a:t>
            </a:r>
            <a:r>
              <a:rPr lang="en-US" sz="2800" dirty="0" err="1">
                <a:latin typeface="Consolas" panose="020B0609020204030204" pitchFamily="49" charset="0"/>
              </a:rPr>
              <a:t>Dist</a:t>
            </a:r>
            <a:r>
              <a:rPr lang="en-US" sz="2800" dirty="0">
                <a:latin typeface="Consolas" panose="020B0609020204030204" pitchFamily="49" charset="0"/>
              </a:rPr>
              <a:t> n)</a:t>
            </a:r>
          </a:p>
          <a:p>
            <a:pPr marL="0" indent="0" algn="ctr">
              <a:buNone/>
            </a:pPr>
            <a:r>
              <a:rPr lang="en-US" sz="1800" dirty="0">
                <a:hlinkClick r:id="rId2"/>
              </a:rPr>
              <a:t>https://en.cppreference.com/w/cpp/iterator/advance</a:t>
            </a:r>
            <a:r>
              <a:rPr lang="en-US" sz="1800" dirty="0"/>
              <a:t> </a:t>
            </a:r>
          </a:p>
          <a:p>
            <a:r>
              <a:rPr lang="en-US" dirty="0"/>
              <a:t>Modifies the iterator </a:t>
            </a:r>
            <a:r>
              <a:rPr lang="en-US" sz="2800" dirty="0">
                <a:latin typeface="Consolas" panose="020B0609020204030204" pitchFamily="49" charset="0"/>
              </a:rPr>
              <a:t>pos</a:t>
            </a:r>
          </a:p>
          <a:p>
            <a:r>
              <a:rPr lang="en-US" dirty="0"/>
              <a:t>Increments (or decrements) </a:t>
            </a:r>
            <a:r>
              <a:rPr lang="en-US" dirty="0">
                <a:latin typeface="Consolas" panose="020B0609020204030204" pitchFamily="49" charset="0"/>
              </a:rPr>
              <a:t>pos n </a:t>
            </a:r>
            <a:r>
              <a:rPr lang="en-US" dirty="0"/>
              <a:t>times</a:t>
            </a:r>
          </a:p>
          <a:p>
            <a:r>
              <a:rPr lang="en-US" dirty="0"/>
              <a:t>lets the iterator step forward (or backward) more than one element</a:t>
            </a:r>
          </a:p>
          <a:p>
            <a:endParaRPr lang="en-US" dirty="0"/>
          </a:p>
          <a:p>
            <a:r>
              <a:rPr lang="en-US" dirty="0"/>
              <a:t>Still an O(n) operation for lists and O(1) for vectors and 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51CB1-ADC8-4147-831E-7C0317BEBCD3}"/>
              </a:ext>
            </a:extLst>
          </p:cNvPr>
          <p:cNvSpPr txBox="1"/>
          <p:nvPr/>
        </p:nvSpPr>
        <p:spPr>
          <a:xfrm>
            <a:off x="8053637" y="274638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Josuttis</a:t>
            </a:r>
            <a:r>
              <a:rPr lang="en-US" sz="1400" i="1" dirty="0"/>
              <a:t> 9.3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36A530-00A9-48FE-830B-BF70D44B7FAB}"/>
              </a:ext>
            </a:extLst>
          </p:cNvPr>
          <p:cNvSpPr/>
          <p:nvPr/>
        </p:nvSpPr>
        <p:spPr>
          <a:xfrm>
            <a:off x="152400" y="1295400"/>
            <a:ext cx="88392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5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E1F1-91E9-49B8-921B-67241B77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next() and </a:t>
            </a:r>
            <a:r>
              <a:rPr lang="en-US" dirty="0" err="1"/>
              <a:t>prev</a:t>
            </a:r>
            <a:r>
              <a:rPr lang="en-US" dirty="0"/>
              <a:t>()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446AB7-F448-40A7-9519-16F4C5AD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Spring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25EEFE-0230-432D-97B1-BA55DD85E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CPSC 131  T. L. Bettens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9DC73-CDBA-4A9D-ACF5-88A80872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8B33B-E909-4DE0-8BB7-0059108A6F9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9218" y="1326204"/>
            <a:ext cx="8229600" cy="4830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ForwardIterator</a:t>
            </a:r>
            <a:r>
              <a:rPr lang="en-US" sz="1800" dirty="0">
                <a:latin typeface="Consolas" panose="020B0609020204030204" pitchFamily="49" charset="0"/>
              </a:rPr>
              <a:t>       next (</a:t>
            </a:r>
            <a:r>
              <a:rPr lang="en-US" sz="1800" dirty="0" err="1">
                <a:latin typeface="Consolas" panose="020B0609020204030204" pitchFamily="49" charset="0"/>
              </a:rPr>
              <a:t>ForwardIterator</a:t>
            </a:r>
            <a:r>
              <a:rPr lang="en-US" sz="1800" dirty="0">
                <a:latin typeface="Consolas" panose="020B0609020204030204" pitchFamily="49" charset="0"/>
              </a:rPr>
              <a:t>       pos, </a:t>
            </a:r>
            <a:r>
              <a:rPr lang="en-US" sz="1800" dirty="0" err="1">
                <a:latin typeface="Consolas" panose="020B0609020204030204" pitchFamily="49" charset="0"/>
              </a:rPr>
              <a:t>Dist</a:t>
            </a:r>
            <a:r>
              <a:rPr lang="en-US" sz="1800" dirty="0">
                <a:latin typeface="Consolas" panose="020B0609020204030204" pitchFamily="49" charset="0"/>
              </a:rPr>
              <a:t> n=1)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BidirectionalIterator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prev</a:t>
            </a:r>
            <a:r>
              <a:rPr lang="en-US" sz="1800" dirty="0">
                <a:latin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</a:rPr>
              <a:t>BidirectionalIterator</a:t>
            </a:r>
            <a:r>
              <a:rPr lang="en-US" sz="1800" dirty="0">
                <a:latin typeface="Consolas" panose="020B0609020204030204" pitchFamily="49" charset="0"/>
              </a:rPr>
              <a:t> pos, </a:t>
            </a:r>
            <a:r>
              <a:rPr lang="en-US" sz="1800" dirty="0" err="1">
                <a:latin typeface="Consolas" panose="020B0609020204030204" pitchFamily="49" charset="0"/>
              </a:rPr>
              <a:t>Dist</a:t>
            </a:r>
            <a:r>
              <a:rPr lang="en-US" sz="1800" dirty="0">
                <a:latin typeface="Consolas" panose="020B0609020204030204" pitchFamily="49" charset="0"/>
              </a:rPr>
              <a:t> n=1)</a:t>
            </a:r>
          </a:p>
          <a:p>
            <a:pPr marL="0" indent="0">
              <a:buNone/>
            </a:pPr>
            <a:r>
              <a:rPr lang="en-US" sz="1900" dirty="0">
                <a:latin typeface="+mj-lt"/>
                <a:hlinkClick r:id="rId2"/>
              </a:rPr>
              <a:t>https://en.cppreference.com/w/cpp/iterator/next</a:t>
            </a:r>
            <a:endParaRPr lang="en-US" sz="1900" dirty="0">
              <a:latin typeface="+mj-lt"/>
            </a:endParaRPr>
          </a:p>
          <a:p>
            <a:pPr marL="0" indent="0">
              <a:buNone/>
            </a:pPr>
            <a:r>
              <a:rPr lang="en-US" sz="1900" dirty="0">
                <a:latin typeface="+mj-lt"/>
                <a:hlinkClick r:id="rId3"/>
              </a:rPr>
              <a:t>https://en.cppreference.com/w/cpp/iterator/prev</a:t>
            </a:r>
            <a:r>
              <a:rPr lang="en-US" sz="1900" dirty="0">
                <a:latin typeface="+mj-lt"/>
              </a:rPr>
              <a:t> </a:t>
            </a:r>
          </a:p>
          <a:p>
            <a:pPr>
              <a:spcBef>
                <a:spcPts val="1800"/>
              </a:spcBef>
            </a:pPr>
            <a:r>
              <a:rPr lang="en-US" dirty="0">
                <a:latin typeface="+mj-lt"/>
              </a:rPr>
              <a:t>Returns the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>
                <a:latin typeface="+mj-lt"/>
              </a:rPr>
              <a:t> would have if moved forward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next()</a:t>
            </a:r>
            <a:r>
              <a:rPr lang="en-US" dirty="0">
                <a:latin typeface="+mj-lt"/>
              </a:rPr>
              <a:t>) or backwards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+mj-lt"/>
              </a:rPr>
              <a:t>) n positions.</a:t>
            </a:r>
          </a:p>
          <a:p>
            <a:r>
              <a:rPr lang="en-US" dirty="0">
                <a:latin typeface="+mj-lt"/>
              </a:rPr>
              <a:t>Does not modify the iterator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next()</a:t>
            </a:r>
            <a:r>
              <a:rPr lang="en-US" dirty="0">
                <a:latin typeface="+mj-lt"/>
              </a:rPr>
              <a:t> works with forward, bidirectional, or random-access iterator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works with bidirectional, or random-access iterators, but not forward iterators</a:t>
            </a:r>
            <a:endParaRPr lang="en-US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AF0F6B-E56A-49C4-827B-3FD0E4AF2E6B}"/>
              </a:ext>
            </a:extLst>
          </p:cNvPr>
          <p:cNvSpPr txBox="1"/>
          <p:nvPr/>
        </p:nvSpPr>
        <p:spPr>
          <a:xfrm>
            <a:off x="8053637" y="274638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Josuttis</a:t>
            </a:r>
            <a:r>
              <a:rPr lang="en-US" sz="1400" i="1" dirty="0"/>
              <a:t> 9.3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5CC3E5-EC65-40B4-9F97-28EF9573AF55}"/>
              </a:ext>
            </a:extLst>
          </p:cNvPr>
          <p:cNvSpPr/>
          <p:nvPr/>
        </p:nvSpPr>
        <p:spPr>
          <a:xfrm>
            <a:off x="152400" y="1295400"/>
            <a:ext cx="8839200" cy="121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2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AAE2-B112-4944-B101-5D37F02D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distance()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A8C482-DA0E-4720-BAC6-924D1E92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Spring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767665-311E-4026-87E1-64EE0DA8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CPSC 131  T. L. Bettens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13FC0-B384-4AA2-B88A-BBE807CA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EFE61-145E-48EC-B4F1-55A5DEDFDC0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Dist</a:t>
            </a:r>
            <a:r>
              <a:rPr lang="en-US" sz="2000" dirty="0">
                <a:latin typeface="Consolas" panose="020B0609020204030204" pitchFamily="49" charset="0"/>
              </a:rPr>
              <a:t> distance (</a:t>
            </a:r>
            <a:r>
              <a:rPr lang="en-US" sz="2000" dirty="0" err="1">
                <a:latin typeface="Consolas" panose="020B0609020204030204" pitchFamily="49" charset="0"/>
              </a:rPr>
              <a:t>InputIterator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pos1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InputIterator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pos2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 algn="ctr">
              <a:buNone/>
            </a:pPr>
            <a:r>
              <a:rPr lang="en-US" sz="2100" dirty="0">
                <a:hlinkClick r:id="rId2"/>
              </a:rPr>
              <a:t>https://en.cppreference.com/w/cpp/iterator/distance</a:t>
            </a:r>
            <a:r>
              <a:rPr lang="en-US" sz="2100" dirty="0"/>
              <a:t> </a:t>
            </a:r>
          </a:p>
          <a:p>
            <a:pPr>
              <a:spcBef>
                <a:spcPts val="1800"/>
              </a:spcBef>
            </a:pPr>
            <a:r>
              <a:rPr lang="en-US" dirty="0"/>
              <a:t>Returns the difference between two iterators</a:t>
            </a:r>
          </a:p>
          <a:p>
            <a:endParaRPr lang="en-US" dirty="0"/>
          </a:p>
          <a:p>
            <a:r>
              <a:rPr lang="en-US" dirty="0"/>
              <a:t>Still an O(n) operation for lists and O(1) for vectors and arrays</a:t>
            </a:r>
          </a:p>
          <a:p>
            <a:endParaRPr lang="en-US" dirty="0"/>
          </a:p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std::distance( </a:t>
            </a:r>
            <a:r>
              <a:rPr lang="en-US" dirty="0" err="1"/>
              <a:t>c.begin</a:t>
            </a:r>
            <a:r>
              <a:rPr lang="en-US" dirty="0"/>
              <a:t>(), </a:t>
            </a:r>
            <a:r>
              <a:rPr lang="en-US" dirty="0" err="1"/>
              <a:t>c.end</a:t>
            </a:r>
            <a:r>
              <a:rPr lang="en-US" dirty="0"/>
              <a:t>() ) == </a:t>
            </a:r>
            <a:r>
              <a:rPr lang="en-US" dirty="0" err="1"/>
              <a:t>c.size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std::distance( </a:t>
            </a:r>
            <a:r>
              <a:rPr lang="en-US" dirty="0" err="1"/>
              <a:t>c.end</a:t>
            </a:r>
            <a:r>
              <a:rPr lang="en-US" dirty="0"/>
              <a:t>(), </a:t>
            </a:r>
            <a:r>
              <a:rPr lang="en-US" dirty="0" err="1"/>
              <a:t>c.begin</a:t>
            </a:r>
            <a:r>
              <a:rPr lang="en-US" dirty="0"/>
              <a:t>() ) is a logic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A44DCA-B2BA-4A8B-A203-E2A37120983F}"/>
              </a:ext>
            </a:extLst>
          </p:cNvPr>
          <p:cNvSpPr txBox="1"/>
          <p:nvPr/>
        </p:nvSpPr>
        <p:spPr>
          <a:xfrm>
            <a:off x="8053637" y="274638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Josuttis</a:t>
            </a:r>
            <a:r>
              <a:rPr lang="en-US" sz="1400" i="1" dirty="0"/>
              <a:t> 9.3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B8F650-C71E-4FB1-9210-0C277BFCEEF8}"/>
              </a:ext>
            </a:extLst>
          </p:cNvPr>
          <p:cNvSpPr/>
          <p:nvPr/>
        </p:nvSpPr>
        <p:spPr>
          <a:xfrm>
            <a:off x="152400" y="1219200"/>
            <a:ext cx="88392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34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Iterator </a:t>
            </a:r>
            <a:r>
              <a:rPr lang="en-US" i="1" dirty="0" err="1"/>
              <a:t>Useage</a:t>
            </a:r>
            <a:endParaRPr lang="en-US" i="1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228600" y="1143000"/>
            <a:ext cx="8915400" cy="5105400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DoublyLinkedList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&lt;string&gt; list;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DoublyLinkedList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&lt;string&gt;::iterator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800" i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a nested type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 Example 1: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=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list.begin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8F08C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!=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list.end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std::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&lt;&lt; *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&lt;&lt; std::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++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 Example 2:  (equivalent, but with a traditional for loop)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8F08C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=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list.begin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!=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list.end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 ++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&lt;&lt; *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&lt;&lt;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E593C-DAE4-46F7-93F3-74FA9E68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Spring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8B7FE-F892-48B2-8D6A-91DC46F8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CPSC 131  T. L. Bettens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DFCE1-499B-4AF4-911D-031A5003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0436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951E8-7442-437A-9E69-03FE2990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Example of Iterator </a:t>
            </a:r>
            <a:r>
              <a:rPr kumimoji="0" lang="en-US" sz="4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Use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869A5-5008-4AAA-B4AA-8C8DC017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t>Spring 2023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6E35B-357F-458C-B834-1A0F2B36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t>CPSC 131  T. L. Bettens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54A7B-FADE-456C-9C39-9965CBC3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95237-D4E7-4BD4-A1B9-634EE2C657BA}"/>
              </a:ext>
            </a:extLst>
          </p:cNvPr>
          <p:cNvSpPr txBox="1"/>
          <p:nvPr/>
        </p:nvSpPr>
        <p:spPr>
          <a:xfrm>
            <a:off x="1562100" y="1135121"/>
            <a:ext cx="6019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n-lt"/>
              </a:rPr>
              <a:t>Display every other element of a doubly linked list in reverse using reverse iterators. 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A5B35A-834F-42DD-8ED6-74A83C1F3FDB}"/>
              </a:ext>
            </a:extLst>
          </p:cNvPr>
          <p:cNvSpPr txBox="1"/>
          <p:nvPr/>
        </p:nvSpPr>
        <p:spPr>
          <a:xfrm>
            <a:off x="304800" y="2514600"/>
            <a:ext cx="8763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std::list&lt;char&gt; letters = {'A', 'B', 'C', 'D’, 'E', 'F', 'G'};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for( auto p =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letters.rbegin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(); p !=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letters.rend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(); ++p)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std::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&lt;&lt; *p &lt;&lt; '\n';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if( std::next(p) !=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letters.rend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() ) ++p;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//be careful not to 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}                                       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8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 increment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0765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C820826-54FE-4017-BD58-89ACF55CF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561597"/>
              </p:ext>
            </p:extLst>
          </p:nvPr>
        </p:nvGraphicFramePr>
        <p:xfrm>
          <a:off x="252100" y="1961182"/>
          <a:ext cx="8739500" cy="43229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0300">
                  <a:extLst>
                    <a:ext uri="{9D8B030D-6E8A-4147-A177-3AD203B41FA5}">
                      <a16:colId xmlns:a16="http://schemas.microsoft.com/office/drawing/2014/main" val="146592439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30227344"/>
                    </a:ext>
                  </a:extLst>
                </a:gridCol>
              </a:tblGrid>
              <a:tr h="408554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 &lt;&lt; *( 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</a:rPr>
                        <a:t>col.begin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() + 1 ) &lt;&lt; </a:t>
                      </a:r>
                      <a:r>
                        <a:rPr lang="en-US" sz="140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'\n'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8233724"/>
                  </a:ext>
                </a:extLst>
              </a:tr>
              <a:tr h="40855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std::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col.begin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() )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'\n'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197988"/>
                  </a:ext>
                </a:extLst>
              </a:tr>
              <a:tr h="40855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std::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col.rbegin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'\n'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67500"/>
                  </a:ext>
                </a:extLst>
              </a:tr>
              <a:tr h="40855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std::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 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col.crend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() )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'\n'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108951"/>
                  </a:ext>
                </a:extLst>
              </a:tr>
              <a:tr h="40855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std::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&lt;&lt; *( 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col.before_begin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() ) &lt;&lt;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'\n'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902418"/>
                  </a:ext>
                </a:extLst>
              </a:tr>
              <a:tr h="40855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std::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&lt;&lt; col[std::distance( 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col.begin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() + 1, 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col.end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() - 3 )] &lt;&lt;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'\n'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2754448"/>
                  </a:ext>
                </a:extLst>
              </a:tr>
              <a:tr h="40855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std::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 std::next( 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col.begin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(), 3 ) )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'\n'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322572"/>
                  </a:ext>
                </a:extLst>
              </a:tr>
              <a:tr h="408554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auto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p = 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col.end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(); </a:t>
                      </a:r>
                    </a:p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std::advance( p, -2 ); </a:t>
                      </a:r>
                    </a:p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std::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p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'\n'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9270495"/>
                  </a:ext>
                </a:extLst>
              </a:tr>
              <a:tr h="408554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auto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p = 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col.rend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(); </a:t>
                      </a:r>
                    </a:p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std::advance( p, -5 ); </a:t>
                      </a:r>
                    </a:p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std::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p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'\n'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727223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EF36B4-C9A7-4921-B6F4-39CE4FD7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Example of Iterator </a:t>
            </a:r>
            <a:r>
              <a:rPr kumimoji="0" lang="en-US" sz="4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Use</a:t>
            </a:r>
            <a:br>
              <a:rPr kumimoji="0" lang="en-US" sz="4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FC9E8-0483-4B92-ACC1-C84DC6C1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t>Spring 2023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88D18-689C-4066-9CB8-0DF6D4DA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t>CPSC 131  T. L. Bettens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7F57D-A153-4CD4-AF87-C454A30B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01FBF6-D40A-4644-B32F-B1FA1108FFA4}"/>
              </a:ext>
            </a:extLst>
          </p:cNvPr>
          <p:cNvSpPr txBox="1"/>
          <p:nvPr/>
        </p:nvSpPr>
        <p:spPr>
          <a:xfrm>
            <a:off x="1600200" y="754122"/>
            <a:ext cx="6248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Given the following definition, which element is displayed by the expression listed on the left?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272D3-C9E1-4854-81C4-E324D68A42DC}"/>
              </a:ext>
            </a:extLst>
          </p:cNvPr>
          <p:cNvSpPr txBox="1"/>
          <p:nvPr/>
        </p:nvSpPr>
        <p:spPr>
          <a:xfrm>
            <a:off x="228600" y="1591850"/>
            <a:ext cx="845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std::list&lt;char&gt; col = {'A', 'B', 'C', 'D', 'E', 'F', 'G'};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BF411B-38F6-4BD8-AEF5-2653B1714BD6}"/>
              </a:ext>
            </a:extLst>
          </p:cNvPr>
          <p:cNvSpPr txBox="1"/>
          <p:nvPr/>
        </p:nvSpPr>
        <p:spPr>
          <a:xfrm>
            <a:off x="7720405" y="5715000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C4E59E-465F-4B17-901A-D6F1030B6C17}"/>
              </a:ext>
            </a:extLst>
          </p:cNvPr>
          <p:cNvSpPr txBox="1"/>
          <p:nvPr/>
        </p:nvSpPr>
        <p:spPr>
          <a:xfrm>
            <a:off x="7852186" y="4996650"/>
            <a:ext cx="1108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00E611-DD43-41B1-9FD7-308E3C481E94}"/>
              </a:ext>
            </a:extLst>
          </p:cNvPr>
          <p:cNvSpPr txBox="1"/>
          <p:nvPr/>
        </p:nvSpPr>
        <p:spPr>
          <a:xfrm>
            <a:off x="8025205" y="4420450"/>
            <a:ext cx="76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5F8B93-5963-431D-B59D-B5C7B0328C90}"/>
              </a:ext>
            </a:extLst>
          </p:cNvPr>
          <p:cNvSpPr txBox="1"/>
          <p:nvPr/>
        </p:nvSpPr>
        <p:spPr>
          <a:xfrm>
            <a:off x="7720405" y="1992247"/>
            <a:ext cx="137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Syntax Error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B2402B-4BBE-4E8D-B67F-A261303070B9}"/>
              </a:ext>
            </a:extLst>
          </p:cNvPr>
          <p:cNvSpPr txBox="1"/>
          <p:nvPr/>
        </p:nvSpPr>
        <p:spPr>
          <a:xfrm>
            <a:off x="8025205" y="2391818"/>
            <a:ext cx="76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294D94-8FFA-4D74-BFB2-1C0B4BF577E4}"/>
              </a:ext>
            </a:extLst>
          </p:cNvPr>
          <p:cNvSpPr txBox="1"/>
          <p:nvPr/>
        </p:nvSpPr>
        <p:spPr>
          <a:xfrm>
            <a:off x="7720405" y="2822167"/>
            <a:ext cx="137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Syntax Error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895B98-0CB9-4B8C-8825-D58D13ED10AE}"/>
              </a:ext>
            </a:extLst>
          </p:cNvPr>
          <p:cNvSpPr txBox="1"/>
          <p:nvPr/>
        </p:nvSpPr>
        <p:spPr>
          <a:xfrm>
            <a:off x="7720405" y="3221738"/>
            <a:ext cx="137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Logic Error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C7D289-4F71-4ECF-87D2-A49C1B886288}"/>
              </a:ext>
            </a:extLst>
          </p:cNvPr>
          <p:cNvSpPr txBox="1"/>
          <p:nvPr/>
        </p:nvSpPr>
        <p:spPr>
          <a:xfrm>
            <a:off x="7772400" y="3621309"/>
            <a:ext cx="12676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Syntax Error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B05878-E352-49CB-B524-50BD01E0AC6A}"/>
              </a:ext>
            </a:extLst>
          </p:cNvPr>
          <p:cNvSpPr txBox="1"/>
          <p:nvPr/>
        </p:nvSpPr>
        <p:spPr>
          <a:xfrm>
            <a:off x="7720405" y="4020880"/>
            <a:ext cx="137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Syntax Error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380335-8880-458A-90F0-B5FE505EE903}"/>
              </a:ext>
            </a:extLst>
          </p:cNvPr>
          <p:cNvSpPr txBox="1"/>
          <p:nvPr/>
        </p:nvSpPr>
        <p:spPr>
          <a:xfrm>
            <a:off x="4724400" y="5029200"/>
            <a:ext cx="3124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Logic Error if implemented as a null terminated list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E8C6C7-82BA-4F1E-96AC-565C7F29ED68}"/>
              </a:ext>
            </a:extLst>
          </p:cNvPr>
          <p:cNvSpPr txBox="1"/>
          <p:nvPr/>
        </p:nvSpPr>
        <p:spPr>
          <a:xfrm>
            <a:off x="4724400" y="5759794"/>
            <a:ext cx="3124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Logic Error if implemented as a null terminated list</a:t>
            </a:r>
          </a:p>
        </p:txBody>
      </p:sp>
    </p:spTree>
    <p:extLst>
      <p:ext uri="{BB962C8B-B14F-4D97-AF65-F5344CB8AC3E}">
        <p14:creationId xmlns:p14="http://schemas.microsoft.com/office/powerpoint/2010/main" val="345918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19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Container</a:t>
            </a:r>
            <a:r>
              <a:rPr lang="en-US" dirty="0"/>
              <a:t> is an abstract data structure that stores a collection of elements</a:t>
            </a:r>
          </a:p>
          <a:p>
            <a:r>
              <a:rPr lang="en-US" b="1" dirty="0"/>
              <a:t>Iterator</a:t>
            </a:r>
            <a:r>
              <a:rPr lang="en-US" dirty="0"/>
              <a:t> abstracts the process of looping through the collection of elements</a:t>
            </a:r>
          </a:p>
          <a:p>
            <a:r>
              <a:rPr lang="en-US" sz="2800" dirty="0"/>
              <a:t>Let C be a container and </a:t>
            </a:r>
            <a:r>
              <a:rPr lang="en-US" sz="2800" dirty="0">
                <a:solidFill>
                  <a:srgbClr val="00B050"/>
                </a:solidFill>
              </a:rPr>
              <a:t>p</a:t>
            </a:r>
            <a:r>
              <a:rPr lang="en-US" sz="2800" dirty="0"/>
              <a:t> be an iterator over C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</a:t>
            </a:r>
            <a:r>
              <a:rPr lang="en-US" sz="2400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2400" i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</a:t>
            </a:r>
            <a:r>
              <a:rPr lang="en-US" sz="2400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400" i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p-&gt;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1"/>
            <a:ext cx="2133600" cy="457200"/>
          </a:xfrm>
        </p:spPr>
        <p:txBody>
          <a:bodyPr/>
          <a:lstStyle/>
          <a:p>
            <a:fld id="{72AFE102-A273-8544-BB2F-FAAE6DB0274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526CE-CEF3-4A0A-8616-760A4585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6400" y="6400801"/>
            <a:ext cx="2133600" cy="457200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Spring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54E3B-E2C1-4DD4-8FD6-C5F97685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0400" y="6400801"/>
            <a:ext cx="2895600" cy="457200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CPSC 131  T. L. Bettens</a:t>
            </a:r>
          </a:p>
        </p:txBody>
      </p:sp>
    </p:spTree>
    <p:extLst>
      <p:ext uri="{BB962C8B-B14F-4D97-AF65-F5344CB8AC3E}">
        <p14:creationId xmlns:p14="http://schemas.microsoft.com/office/powerpoint/2010/main" val="1182079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C820826-54FE-4017-BD58-89ACF55CF444}"/>
              </a:ext>
            </a:extLst>
          </p:cNvPr>
          <p:cNvGraphicFramePr>
            <a:graphicFrameLocks noGrp="1"/>
          </p:cNvGraphicFramePr>
          <p:nvPr/>
        </p:nvGraphicFramePr>
        <p:xfrm>
          <a:off x="252100" y="1961182"/>
          <a:ext cx="8739500" cy="43229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0300">
                  <a:extLst>
                    <a:ext uri="{9D8B030D-6E8A-4147-A177-3AD203B41FA5}">
                      <a16:colId xmlns:a16="http://schemas.microsoft.com/office/drawing/2014/main" val="146592439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30227344"/>
                    </a:ext>
                  </a:extLst>
                </a:gridCol>
              </a:tblGrid>
              <a:tr h="408554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 &lt;&lt; *( 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</a:rPr>
                        <a:t>col.begin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() + 1 ) &lt;&lt; </a:t>
                      </a:r>
                      <a:r>
                        <a:rPr lang="en-US" sz="140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'\n'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8233724"/>
                  </a:ext>
                </a:extLst>
              </a:tr>
              <a:tr h="40855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std::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col.begin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() )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'\n'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197988"/>
                  </a:ext>
                </a:extLst>
              </a:tr>
              <a:tr h="40855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std::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col.rbegin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'\n'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67500"/>
                  </a:ext>
                </a:extLst>
              </a:tr>
              <a:tr h="40855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std::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 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col.crend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() )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'\n'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108951"/>
                  </a:ext>
                </a:extLst>
              </a:tr>
              <a:tr h="40855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std::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&lt;&lt; *( 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col.before_begin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() ) &lt;&lt;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'\n'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902418"/>
                  </a:ext>
                </a:extLst>
              </a:tr>
              <a:tr h="40855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std::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&lt;&lt; col[std::distance( 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col.begin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() + 1, 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col.end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() - 3 )] &lt;&lt;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'\n'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2754448"/>
                  </a:ext>
                </a:extLst>
              </a:tr>
              <a:tr h="40855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std::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 std::next( 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col.begin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(), 3 ) )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'\n'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322572"/>
                  </a:ext>
                </a:extLst>
              </a:tr>
              <a:tr h="408554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auto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p = 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col.end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(); </a:t>
                      </a:r>
                    </a:p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std::advance( p, -2 ); </a:t>
                      </a:r>
                    </a:p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std::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p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'\n'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9270495"/>
                  </a:ext>
                </a:extLst>
              </a:tr>
              <a:tr h="408554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auto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p = 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col.rend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(); </a:t>
                      </a:r>
                    </a:p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std::advance( p, -5 ); </a:t>
                      </a:r>
                    </a:p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std::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p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'\n'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727223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EF36B4-C9A7-4921-B6F4-39CE4FD7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Example of Iterator </a:t>
            </a:r>
            <a:r>
              <a:rPr kumimoji="0" lang="en-US" sz="4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Use</a:t>
            </a:r>
            <a:br>
              <a:rPr kumimoji="0" lang="en-US" sz="4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FC9E8-0483-4B92-ACC1-C84DC6C1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t>Spring 2023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88D18-689C-4066-9CB8-0DF6D4DA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t>CPSC 131  T. L. Bettens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7F57D-A153-4CD4-AF87-C454A30B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01FBF6-D40A-4644-B32F-B1FA1108FFA4}"/>
              </a:ext>
            </a:extLst>
          </p:cNvPr>
          <p:cNvSpPr txBox="1"/>
          <p:nvPr/>
        </p:nvSpPr>
        <p:spPr>
          <a:xfrm>
            <a:off x="1600200" y="754122"/>
            <a:ext cx="6248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Given the following definition, which element is displayed by the expression listed on the left?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272D3-C9E1-4854-81C4-E324D68A42DC}"/>
              </a:ext>
            </a:extLst>
          </p:cNvPr>
          <p:cNvSpPr txBox="1"/>
          <p:nvPr/>
        </p:nvSpPr>
        <p:spPr>
          <a:xfrm>
            <a:off x="228600" y="1591850"/>
            <a:ext cx="845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std::vector&lt;char&gt; col = {'A', 'B', 'C', 'D', 'E', 'F', 'G'};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BF411B-38F6-4BD8-AEF5-2653B1714BD6}"/>
              </a:ext>
            </a:extLst>
          </p:cNvPr>
          <p:cNvSpPr txBox="1"/>
          <p:nvPr/>
        </p:nvSpPr>
        <p:spPr>
          <a:xfrm>
            <a:off x="7720405" y="5747218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C4E59E-465F-4B17-901A-D6F1030B6C17}"/>
              </a:ext>
            </a:extLst>
          </p:cNvPr>
          <p:cNvSpPr txBox="1"/>
          <p:nvPr/>
        </p:nvSpPr>
        <p:spPr>
          <a:xfrm>
            <a:off x="7852186" y="5034397"/>
            <a:ext cx="1108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00E611-DD43-41B1-9FD7-308E3C481E94}"/>
              </a:ext>
            </a:extLst>
          </p:cNvPr>
          <p:cNvSpPr txBox="1"/>
          <p:nvPr/>
        </p:nvSpPr>
        <p:spPr>
          <a:xfrm>
            <a:off x="8025205" y="4433420"/>
            <a:ext cx="76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5F8B93-5963-431D-B59D-B5C7B0328C90}"/>
              </a:ext>
            </a:extLst>
          </p:cNvPr>
          <p:cNvSpPr txBox="1"/>
          <p:nvPr/>
        </p:nvSpPr>
        <p:spPr>
          <a:xfrm>
            <a:off x="7720405" y="1983701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B2402B-4BBE-4E8D-B67F-A261303070B9}"/>
              </a:ext>
            </a:extLst>
          </p:cNvPr>
          <p:cNvSpPr txBox="1"/>
          <p:nvPr/>
        </p:nvSpPr>
        <p:spPr>
          <a:xfrm>
            <a:off x="8025205" y="2402247"/>
            <a:ext cx="76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294D94-8FFA-4D74-BFB2-1C0B4BF577E4}"/>
              </a:ext>
            </a:extLst>
          </p:cNvPr>
          <p:cNvSpPr txBox="1"/>
          <p:nvPr/>
        </p:nvSpPr>
        <p:spPr>
          <a:xfrm>
            <a:off x="7720405" y="2820793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895B98-0CB9-4B8C-8825-D58D13ED10AE}"/>
              </a:ext>
            </a:extLst>
          </p:cNvPr>
          <p:cNvSpPr txBox="1"/>
          <p:nvPr/>
        </p:nvSpPr>
        <p:spPr>
          <a:xfrm>
            <a:off x="7720405" y="3239339"/>
            <a:ext cx="137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Logic Error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C7D289-4F71-4ECF-87D2-A49C1B886288}"/>
              </a:ext>
            </a:extLst>
          </p:cNvPr>
          <p:cNvSpPr txBox="1"/>
          <p:nvPr/>
        </p:nvSpPr>
        <p:spPr>
          <a:xfrm>
            <a:off x="7720405" y="3627107"/>
            <a:ext cx="137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Syntax Error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B05878-E352-49CB-B524-50BD01E0AC6A}"/>
              </a:ext>
            </a:extLst>
          </p:cNvPr>
          <p:cNvSpPr txBox="1"/>
          <p:nvPr/>
        </p:nvSpPr>
        <p:spPr>
          <a:xfrm>
            <a:off x="7720405" y="4014875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382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0A07177-E22F-40EC-A973-8B7C2E542957}"/>
              </a:ext>
            </a:extLst>
          </p:cNvPr>
          <p:cNvSpPr txBox="1"/>
          <p:nvPr/>
        </p:nvSpPr>
        <p:spPr>
          <a:xfrm>
            <a:off x="0" y="433528"/>
            <a:ext cx="9144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  </a:t>
            </a:r>
            <a:r>
              <a:rPr lang="fr-FR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DoublyLinkedList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Iterator_type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DoublyLinkedList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Iterator Type Traits - Boilerplate stuff so the iterator can be used with the rest of the standard library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iterator_category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bidirectional_iterator_tag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value_type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=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difference_type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= std::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pointer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= std::</a:t>
            </a:r>
            <a:r>
              <a:rPr lang="fr-FR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conditional_t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std::</a:t>
            </a:r>
            <a:r>
              <a:rPr lang="fr-FR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is_const_v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 </a:t>
            </a:r>
            <a:r>
              <a:rPr lang="fr-FR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*, </a:t>
            </a:r>
            <a:r>
              <a:rPr lang="fr-FR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*&gt;;</a:t>
            </a:r>
          </a:p>
          <a:p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reference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= std::</a:t>
            </a:r>
            <a:r>
              <a:rPr lang="fr-FR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conditional_t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std::</a:t>
            </a:r>
            <a:r>
              <a:rPr lang="fr-FR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is_const_v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 </a:t>
            </a:r>
            <a:r>
              <a:rPr lang="fr-FR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&amp;, </a:t>
            </a:r>
            <a:r>
              <a:rPr lang="fr-FR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&amp;&gt;;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Compiler synthesized constructors and destructor are fine, just what we want (shallow copies, no ownership) but needed to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explicitly say that because there is also a user defined constructor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Iterator_type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(                             )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Default constructed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Iterator_type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 allowed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Iterator_type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( iterator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 other );               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Copy constructor when T is non-const, Conversion constructor when T is const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Pre and post Increment operators move the position to the next node in the list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Iterator_type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operator++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                                        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advance the iterator one node (pre -increment)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Iterator_type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operator++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                                      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advance the iterator one node (post-increment)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Pre and post Decrement operators move the position to the previous node in the list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Iterator_type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operator--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                                        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retreat the iterator one node (pre -decrement)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Iterator_type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operator--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                                      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retreat the iterator one node (post-decrement)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Dereferencing and member access operators provide access to data. The iterator itself can be constant or non-constant, but,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by definition, points to a non-constant linked list.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reference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operator*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pointer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operator-&gt;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Equality operators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Iterator_type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en-US" sz="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         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Symmetrically compares all const &amp; non-const iterator combinations, </a:t>
            </a: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                                              // with the help of the Conversion constructor above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Member attributes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Node * _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nodePtr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Helper functions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3257550" algn="l"/>
              </a:tabLst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Iterator_type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Node *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                                       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800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Implicit conversion constructor from pointer-to-Node to iterator-to-Node</a:t>
            </a:r>
          </a:p>
          <a:p>
            <a:pPr>
              <a:tabLst>
                <a:tab pos="3257550" algn="l"/>
              </a:tabLst>
            </a:pPr>
            <a:endParaRPr lang="en-US" sz="8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DoublyLinkedList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&lt;T&gt;::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Iterator_type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i="1" dirty="0"/>
          </a:p>
        </p:txBody>
      </p:sp>
      <p:sp>
        <p:nvSpPr>
          <p:cNvPr id="5" name="Left Arrow Callout 4"/>
          <p:cNvSpPr/>
          <p:nvPr/>
        </p:nvSpPr>
        <p:spPr>
          <a:xfrm rot="21405180">
            <a:off x="2299331" y="4738814"/>
            <a:ext cx="3491696" cy="569693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Iterator has-a private (hidden) pointer-to-node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06DFDB6-51A7-4F36-A93E-C43E31CB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Iterator Interface</a:t>
            </a:r>
            <a:br>
              <a:rPr lang="en-US" i="1" dirty="0"/>
            </a:b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29A74-9A31-457C-818A-C5F9B9E1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D2660-A923-4405-B2E1-2CE6E2C1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16CAE-C033-4E9A-94D6-A430DE53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27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064E4-8623-45A5-8117-C5AB5261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CEE93-2144-4ADF-B1F7-CB8E3D5B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69186-2753-4EA4-811C-965746A1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22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90500" y="271747"/>
            <a:ext cx="7886700" cy="3584575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b="1" dirty="0"/>
              <a:t>operator++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800" b="1" dirty="0"/>
              <a:t>operator--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852117-D10E-4CEC-89CA-4611B31E03D7}"/>
              </a:ext>
            </a:extLst>
          </p:cNvPr>
          <p:cNvSpPr txBox="1"/>
          <p:nvPr/>
        </p:nvSpPr>
        <p:spPr>
          <a:xfrm>
            <a:off x="214713" y="619823"/>
            <a:ext cx="8789586" cy="2569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operator++   pre-increment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  </a:t>
            </a:r>
            <a:r>
              <a:rPr lang="fr-F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DoublyLinkedList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Iterator_type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DoublyLinkedList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Iterator_type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++()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nodePtr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nodePtr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-&gt;_next;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operator++   post-increment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  </a:t>
            </a:r>
            <a:r>
              <a:rPr lang="fr-F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DoublyLinkedList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Iterator_type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DoublyLinkedList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Iterator_type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++(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auto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temp{ *</a:t>
            </a:r>
            <a:r>
              <a:rPr lang="en-US" sz="10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++();         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Delegate to pre-increment leveraging error checking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8F08C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temp;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318DC-DB64-49A0-B28F-1193020E34F3}"/>
              </a:ext>
            </a:extLst>
          </p:cNvPr>
          <p:cNvSpPr txBox="1"/>
          <p:nvPr/>
        </p:nvSpPr>
        <p:spPr>
          <a:xfrm>
            <a:off x="147771" y="3608472"/>
            <a:ext cx="8789586" cy="272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operator--   pre-decrement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  </a:t>
            </a:r>
            <a:r>
              <a:rPr lang="fr-F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DoublyLinkedList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Iterator_type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DoublyLinkedList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Iterator_type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--()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nodePtr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nodePtr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prev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operator--   post-decrement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  </a:t>
            </a:r>
            <a:r>
              <a:rPr lang="fr-F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DoublyLinkedList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Iterator_type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DoublyLinkedList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Iterator_type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--(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auto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temp( *</a:t>
            </a:r>
            <a:r>
              <a:rPr lang="en-US" sz="10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--();          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Delegate to pre-decrement leveraging error checking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8F08C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temp;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sz="1000" dirty="0"/>
          </a:p>
        </p:txBody>
      </p:sp>
      <p:sp>
        <p:nvSpPr>
          <p:cNvPr id="15" name="Left Arrow Callout 4">
            <a:extLst>
              <a:ext uri="{FF2B5EF4-FFF2-40B4-BE49-F238E27FC236}">
                <a16:creationId xmlns:a16="http://schemas.microsoft.com/office/drawing/2014/main" id="{0B943DCC-0668-44DF-9F44-A8B88D922581}"/>
              </a:ext>
            </a:extLst>
          </p:cNvPr>
          <p:cNvSpPr/>
          <p:nvPr/>
        </p:nvSpPr>
        <p:spPr>
          <a:xfrm rot="251174">
            <a:off x="3214218" y="2998703"/>
            <a:ext cx="5676900" cy="50165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Notice how post-increment creates and destroys a temp object, but the pre-increment doesn’t</a:t>
            </a:r>
          </a:p>
        </p:txBody>
      </p:sp>
    </p:spTree>
    <p:extLst>
      <p:ext uri="{BB962C8B-B14F-4D97-AF65-F5344CB8AC3E}">
        <p14:creationId xmlns:p14="http://schemas.microsoft.com/office/powerpoint/2010/main" val="300395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90460-C512-448A-95F1-27EF902A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7FAF1-1432-44DD-A9C1-50A837DE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3EFEE-95AA-40C9-B6BD-FF629B88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23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6200" y="609600"/>
            <a:ext cx="9144000" cy="4800600"/>
          </a:xfrm>
          <a:prstGeom prst="rect">
            <a:avLst/>
          </a:prstGeom>
        </p:spPr>
        <p:txBody>
          <a:bodyPr lIns="91440" rIns="91440"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+mn-lt"/>
              </a:rPr>
              <a:t>operator*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operator*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  </a:t>
            </a:r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DoublyLinkedList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Iterator_type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T2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&gt;::reference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DoublyLinkedList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Iterator_type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*()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8F08C4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8F08C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nodePtr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-&gt;_data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/>
              <a:t>operator-&gt;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operator-&gt;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  </a:t>
            </a:r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DoublyLinkedList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Iterator_type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T2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&gt;::pointer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DoublyLinkedList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Iterator_type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-&gt;()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8F08C4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8F08C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&amp;(_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nodePtr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-&gt;_data);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latin typeface="+mn-lt"/>
            </a:endParaRPr>
          </a:p>
        </p:txBody>
      </p:sp>
      <p:sp>
        <p:nvSpPr>
          <p:cNvPr id="9" name="Left Arrow Callout 4">
            <a:extLst>
              <a:ext uri="{FF2B5EF4-FFF2-40B4-BE49-F238E27FC236}">
                <a16:creationId xmlns:a16="http://schemas.microsoft.com/office/drawing/2014/main" id="{5301980F-831E-483A-831E-BF88A0E8EC97}"/>
              </a:ext>
            </a:extLst>
          </p:cNvPr>
          <p:cNvSpPr/>
          <p:nvPr/>
        </p:nvSpPr>
        <p:spPr>
          <a:xfrm rot="440498">
            <a:off x="4310321" y="2258411"/>
            <a:ext cx="3227866" cy="88196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 </a:t>
            </a:r>
            <a:r>
              <a:rPr lang="en-US" u="sng" dirty="0"/>
              <a:t>reference</a:t>
            </a:r>
            <a:r>
              <a:rPr lang="en-US" dirty="0"/>
              <a:t> to the Node’s data</a:t>
            </a:r>
          </a:p>
          <a:p>
            <a:pPr algn="ctr"/>
            <a:r>
              <a:rPr lang="en-US" dirty="0"/>
              <a:t>(not the Node itself)</a:t>
            </a:r>
          </a:p>
        </p:txBody>
      </p:sp>
      <p:sp>
        <p:nvSpPr>
          <p:cNvPr id="10" name="Left Arrow Callout 4">
            <a:extLst>
              <a:ext uri="{FF2B5EF4-FFF2-40B4-BE49-F238E27FC236}">
                <a16:creationId xmlns:a16="http://schemas.microsoft.com/office/drawing/2014/main" id="{1F7574AD-A9DF-4DC9-8702-1BD4E2FB9497}"/>
              </a:ext>
            </a:extLst>
          </p:cNvPr>
          <p:cNvSpPr/>
          <p:nvPr/>
        </p:nvSpPr>
        <p:spPr>
          <a:xfrm rot="440498">
            <a:off x="4600666" y="4799162"/>
            <a:ext cx="3182459" cy="884403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 </a:t>
            </a:r>
            <a:r>
              <a:rPr lang="en-US" u="sng" dirty="0"/>
              <a:t>pointer</a:t>
            </a:r>
            <a:r>
              <a:rPr lang="en-US" dirty="0"/>
              <a:t> to the Node’s data</a:t>
            </a:r>
          </a:p>
          <a:p>
            <a:pPr algn="ctr"/>
            <a:r>
              <a:rPr lang="en-US" dirty="0"/>
              <a:t>(not the Node itself)</a:t>
            </a:r>
          </a:p>
        </p:txBody>
      </p:sp>
    </p:spTree>
    <p:extLst>
      <p:ext uri="{BB962C8B-B14F-4D97-AF65-F5344CB8AC3E}">
        <p14:creationId xmlns:p14="http://schemas.microsoft.com/office/powerpoint/2010/main" val="431861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853A-A1FF-4F79-8E14-3C6C0FA2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1B56A-06CF-4D81-A79D-68702A0C6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CB133-F4CB-42DE-9EE4-B20399A9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48F5F8-AEAC-4D99-A4C5-F55D41512D60}"/>
              </a:ext>
            </a:extLst>
          </p:cNvPr>
          <p:cNvSpPr txBox="1"/>
          <p:nvPr/>
        </p:nvSpPr>
        <p:spPr>
          <a:xfrm>
            <a:off x="0" y="1066800"/>
            <a:ext cx="9144000" cy="240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operator==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operator==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fr-FR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  </a:t>
            </a:r>
            <a:r>
              <a:rPr lang="fr-FR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fr-FR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DoublyLinkedList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Iterator_type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==(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Iterator_type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35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_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nodePtr</a:t>
            </a:r>
            <a:r>
              <a:rPr lang="en-US" sz="135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rhs</a:t>
            </a:r>
            <a:r>
              <a:rPr lang="en-US" sz="135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._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nodePtr</a:t>
            </a:r>
            <a:r>
              <a:rPr lang="en-US" sz="135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3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Left Arrow Callout 4">
            <a:extLst>
              <a:ext uri="{FF2B5EF4-FFF2-40B4-BE49-F238E27FC236}">
                <a16:creationId xmlns:a16="http://schemas.microsoft.com/office/drawing/2014/main" id="{A5C9B191-2DFB-4C00-A25F-AB4A39507925}"/>
              </a:ext>
            </a:extLst>
          </p:cNvPr>
          <p:cNvSpPr/>
          <p:nvPr/>
        </p:nvSpPr>
        <p:spPr>
          <a:xfrm rot="440498">
            <a:off x="4622267" y="2534929"/>
            <a:ext cx="3723654" cy="546363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Two iterators are equal if they point to the same Node</a:t>
            </a:r>
          </a:p>
        </p:txBody>
      </p:sp>
    </p:spTree>
    <p:extLst>
      <p:ext uri="{BB962C8B-B14F-4D97-AF65-F5344CB8AC3E}">
        <p14:creationId xmlns:p14="http://schemas.microsoft.com/office/powerpoint/2010/main" val="429407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4E7D134-62F0-4EF9-9708-7E3F4B822984}"/>
              </a:ext>
            </a:extLst>
          </p:cNvPr>
          <p:cNvSpPr/>
          <p:nvPr/>
        </p:nvSpPr>
        <p:spPr>
          <a:xfrm>
            <a:off x="1295400" y="4724400"/>
            <a:ext cx="2362200" cy="457200"/>
          </a:xfrm>
          <a:prstGeom prst="roundRect">
            <a:avLst>
              <a:gd name="adj" fmla="val 26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9F11DB-50C1-4458-B0A4-E5806EBB78AC}"/>
              </a:ext>
            </a:extLst>
          </p:cNvPr>
          <p:cNvSpPr/>
          <p:nvPr/>
        </p:nvSpPr>
        <p:spPr>
          <a:xfrm>
            <a:off x="3352800" y="3124200"/>
            <a:ext cx="2514600" cy="457200"/>
          </a:xfrm>
          <a:prstGeom prst="roundRect">
            <a:avLst>
              <a:gd name="adj" fmla="val 26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6E28E8-EF0D-4B49-A149-5A596AFB6238}"/>
              </a:ext>
            </a:extLst>
          </p:cNvPr>
          <p:cNvSpPr/>
          <p:nvPr/>
        </p:nvSpPr>
        <p:spPr>
          <a:xfrm>
            <a:off x="1295400" y="2590800"/>
            <a:ext cx="2667000" cy="457200"/>
          </a:xfrm>
          <a:prstGeom prst="roundRect">
            <a:avLst>
              <a:gd name="adj" fmla="val 26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79106B-D517-4116-9020-EC23AB144AC3}"/>
              </a:ext>
            </a:extLst>
          </p:cNvPr>
          <p:cNvSpPr/>
          <p:nvPr/>
        </p:nvSpPr>
        <p:spPr>
          <a:xfrm>
            <a:off x="7772400" y="2209800"/>
            <a:ext cx="762000" cy="457200"/>
          </a:xfrm>
          <a:prstGeom prst="roundRect">
            <a:avLst>
              <a:gd name="adj" fmla="val 26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5ED69B-0BED-48FD-A673-BB525A603942}"/>
              </a:ext>
            </a:extLst>
          </p:cNvPr>
          <p:cNvSpPr/>
          <p:nvPr/>
        </p:nvSpPr>
        <p:spPr>
          <a:xfrm>
            <a:off x="2971800" y="1676400"/>
            <a:ext cx="1219200" cy="457200"/>
          </a:xfrm>
          <a:prstGeom prst="roundRect">
            <a:avLst>
              <a:gd name="adj" fmla="val 26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65258-2471-4002-BF26-2B0AD03E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91E48-4640-4F28-8575-2B575874B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Iterators are objects:</a:t>
            </a:r>
          </a:p>
          <a:p>
            <a:pPr lvl="1"/>
            <a:r>
              <a:rPr lang="en-US" dirty="0"/>
              <a:t>that can iterate over elements of a sequence via a common interface </a:t>
            </a:r>
          </a:p>
          <a:p>
            <a:pPr lvl="1"/>
            <a:r>
              <a:rPr lang="en-US" dirty="0"/>
              <a:t>adapted from ordinary pointers </a:t>
            </a:r>
          </a:p>
          <a:p>
            <a:r>
              <a:rPr lang="en-US" dirty="0"/>
              <a:t>Anything that behaves like an iterator is-a iterator</a:t>
            </a:r>
          </a:p>
          <a:p>
            <a:pPr lvl="1"/>
            <a:r>
              <a:rPr lang="en-US" dirty="0"/>
              <a:t>ordinary pointer is-a iterator</a:t>
            </a:r>
          </a:p>
          <a:p>
            <a:r>
              <a:rPr lang="en-US" dirty="0"/>
              <a:t>However, iterators have even more abilities!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C2D56-F869-488E-9968-E0D818FA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00801"/>
            <a:ext cx="2133600" cy="457200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8280F7-9452-4232-B48B-124748BB8344}"/>
              </a:ext>
            </a:extLst>
          </p:cNvPr>
          <p:cNvSpPr txBox="1"/>
          <p:nvPr/>
        </p:nvSpPr>
        <p:spPr>
          <a:xfrm>
            <a:off x="8053637" y="274638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Josuttis</a:t>
            </a:r>
            <a:r>
              <a:rPr lang="en-US" sz="1400" i="1" dirty="0"/>
              <a:t> 9.2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5D13E6-DD88-4597-AFF7-FC660AB3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6400" y="6400801"/>
            <a:ext cx="2133600" cy="457200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Spring 2023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F92A02A-B9EC-4C76-8601-CC9854064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0400" y="6400801"/>
            <a:ext cx="2895600" cy="457200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CPSC 131  T. L. Bettens</a:t>
            </a:r>
          </a:p>
        </p:txBody>
      </p:sp>
    </p:spTree>
    <p:extLst>
      <p:ext uri="{BB962C8B-B14F-4D97-AF65-F5344CB8AC3E}">
        <p14:creationId xmlns:p14="http://schemas.microsoft.com/office/powerpoint/2010/main" val="359656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9" grpId="0" animBg="1"/>
      <p:bldP spid="8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058CBA-D9F6-4080-B1D6-E9BD9FA52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25" y="914400"/>
            <a:ext cx="3533775" cy="23431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854CE8C-1851-420A-9723-E827775F6559}"/>
              </a:ext>
            </a:extLst>
          </p:cNvPr>
          <p:cNvSpPr/>
          <p:nvPr/>
        </p:nvSpPr>
        <p:spPr>
          <a:xfrm>
            <a:off x="3028950" y="3233386"/>
            <a:ext cx="3507582" cy="449312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B24617-9310-4EE1-AC92-DB3B433B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Iterator Categories</a:t>
            </a:r>
            <a:br>
              <a:rPr lang="en-US" dirty="0"/>
            </a:b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2D0E34-8104-467F-BFB4-2A3FD629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Spring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6A50B0-F9F2-40E9-A3F3-A804885F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CPSC 131  T. L. Bettens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81DED-78C8-466E-85C4-800D29BD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1B1627-462B-42C4-B62C-80A272EF0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16060"/>
            <a:ext cx="7773307" cy="2343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57C6D9-3A2B-436E-8A8E-B0CCB931EDC9}"/>
              </a:ext>
            </a:extLst>
          </p:cNvPr>
          <p:cNvSpPr txBox="1"/>
          <p:nvPr/>
        </p:nvSpPr>
        <p:spPr>
          <a:xfrm>
            <a:off x="8053637" y="274638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Josuttis</a:t>
            </a:r>
            <a:r>
              <a:rPr lang="en-US" sz="1400" i="1" dirty="0"/>
              <a:t> 9.2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27AA74-45C6-46A6-B2DC-905E98F26DF9}"/>
              </a:ext>
            </a:extLst>
          </p:cNvPr>
          <p:cNvSpPr txBox="1"/>
          <p:nvPr/>
        </p:nvSpPr>
        <p:spPr>
          <a:xfrm>
            <a:off x="457200" y="1821495"/>
            <a:ext cx="19656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pPr algn="r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Hierarchy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2C092E92-BB60-4607-9A3D-9733E15212CE}"/>
              </a:ext>
            </a:extLst>
          </p:cNvPr>
          <p:cNvSpPr/>
          <p:nvPr/>
        </p:nvSpPr>
        <p:spPr>
          <a:xfrm>
            <a:off x="2438400" y="914400"/>
            <a:ext cx="381000" cy="2768298"/>
          </a:xfrm>
          <a:prstGeom prst="leftBrace">
            <a:avLst>
              <a:gd name="adj1" fmla="val 70402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2386AA-05EA-44EF-ACF6-D0ACF45BD5A0}"/>
              </a:ext>
            </a:extLst>
          </p:cNvPr>
          <p:cNvSpPr/>
          <p:nvPr/>
        </p:nvSpPr>
        <p:spPr>
          <a:xfrm>
            <a:off x="3039832" y="3200400"/>
            <a:ext cx="3484793" cy="61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2B5C63-C025-4B5A-B066-639CEBF6424E}"/>
              </a:ext>
            </a:extLst>
          </p:cNvPr>
          <p:cNvSpPr txBox="1"/>
          <p:nvPr/>
        </p:nvSpPr>
        <p:spPr>
          <a:xfrm>
            <a:off x="3986212" y="3233736"/>
            <a:ext cx="1757058" cy="3907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Continuous iterator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llout: Line with No Border 14">
            <a:extLst>
              <a:ext uri="{FF2B5EF4-FFF2-40B4-BE49-F238E27FC236}">
                <a16:creationId xmlns:a16="http://schemas.microsoft.com/office/drawing/2014/main" id="{5795B108-AEB8-4A15-AF89-7CC32D04C162}"/>
              </a:ext>
            </a:extLst>
          </p:cNvPr>
          <p:cNvSpPr/>
          <p:nvPr/>
        </p:nvSpPr>
        <p:spPr>
          <a:xfrm>
            <a:off x="7086600" y="3200400"/>
            <a:ext cx="1219200" cy="152400"/>
          </a:xfrm>
          <a:prstGeom prst="callout1">
            <a:avLst>
              <a:gd name="adj1" fmla="val 18750"/>
              <a:gd name="adj2" fmla="val -8333"/>
              <a:gd name="adj3" fmla="val 135285"/>
              <a:gd name="adj4" fmla="val -95837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Added in C++20</a:t>
            </a:r>
          </a:p>
        </p:txBody>
      </p:sp>
    </p:spTree>
    <p:extLst>
      <p:ext uri="{BB962C8B-B14F-4D97-AF65-F5344CB8AC3E}">
        <p14:creationId xmlns:p14="http://schemas.microsoft.com/office/powerpoint/2010/main" val="2629883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317940-2FBC-42D0-9F02-37B0791F3AF9}"/>
              </a:ext>
            </a:extLst>
          </p:cNvPr>
          <p:cNvSpPr/>
          <p:nvPr/>
        </p:nvSpPr>
        <p:spPr>
          <a:xfrm>
            <a:off x="152400" y="2895600"/>
            <a:ext cx="8915400" cy="762000"/>
          </a:xfrm>
          <a:prstGeom prst="roundRect">
            <a:avLst>
              <a:gd name="adj" fmla="val 2532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228CA-AD82-4400-B415-6791FA3EF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Capability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E87FF-B5CC-43DA-81BF-232A0549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Spring 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8CDE41E-2E7F-485F-BB94-03966553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CPSC 131  T. L. Bettens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ED496A-A2C0-4B27-8FDE-75C9862A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4844B1-C652-4453-81F6-DA954C0F56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67" y="1867693"/>
            <a:ext cx="7834539" cy="35338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7ACEC7-2E78-4AA6-A17B-7E52D406A9EF}"/>
              </a:ext>
            </a:extLst>
          </p:cNvPr>
          <p:cNvSpPr txBox="1"/>
          <p:nvPr/>
        </p:nvSpPr>
        <p:spPr>
          <a:xfrm>
            <a:off x="440703" y="1456429"/>
            <a:ext cx="237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Forward Iterator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CB00E1-AAEA-44B7-AF92-86BA8EBC4955}"/>
              </a:ext>
            </a:extLst>
          </p:cNvPr>
          <p:cNvSpPr txBox="1"/>
          <p:nvPr/>
        </p:nvSpPr>
        <p:spPr>
          <a:xfrm>
            <a:off x="8053637" y="274638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Josuttis</a:t>
            </a:r>
            <a:r>
              <a:rPr lang="en-US" sz="1400" i="1" dirty="0"/>
              <a:t> 9.2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3E7298-BD49-4619-AEB6-C0D34C194D1B}"/>
              </a:ext>
            </a:extLst>
          </p:cNvPr>
          <p:cNvSpPr txBox="1"/>
          <p:nvPr/>
        </p:nvSpPr>
        <p:spPr>
          <a:xfrm>
            <a:off x="440703" y="5739952"/>
            <a:ext cx="8056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 Forward Iterator can only go forward one node at a time</a:t>
            </a:r>
          </a:p>
        </p:txBody>
      </p:sp>
    </p:spTree>
    <p:extLst>
      <p:ext uri="{BB962C8B-B14F-4D97-AF65-F5344CB8AC3E}">
        <p14:creationId xmlns:p14="http://schemas.microsoft.com/office/powerpoint/2010/main" val="19146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28CA-AD82-4400-B415-6791FA3EF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Capability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C6A94-0CB9-4AE0-9782-4403BC95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Spring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2FB32-313F-4595-8087-A4F61220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CPSC 131  T. L. Bettens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ED496A-A2C0-4B27-8FDE-75C9862A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ACEC7-2E78-4AA6-A17B-7E52D406A9EF}"/>
              </a:ext>
            </a:extLst>
          </p:cNvPr>
          <p:cNvSpPr txBox="1"/>
          <p:nvPr/>
        </p:nvSpPr>
        <p:spPr>
          <a:xfrm>
            <a:off x="440703" y="1456429"/>
            <a:ext cx="59170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Bidirectional Iterator</a:t>
            </a:r>
          </a:p>
          <a:p>
            <a:r>
              <a:rPr lang="en-US" sz="2400" dirty="0">
                <a:solidFill>
                  <a:srgbClr val="0070C0"/>
                </a:solidFill>
              </a:rPr>
              <a:t>Everything a Forward Iterator can do, plus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B1C9AB-2E13-45F7-A668-8D6CC13552D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99" y="2844440"/>
            <a:ext cx="8208231" cy="1422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DC63B0-7AD6-4058-8640-C802829B0EF1}"/>
              </a:ext>
            </a:extLst>
          </p:cNvPr>
          <p:cNvSpPr txBox="1"/>
          <p:nvPr/>
        </p:nvSpPr>
        <p:spPr>
          <a:xfrm>
            <a:off x="8053637" y="274638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Josuttis</a:t>
            </a:r>
            <a:r>
              <a:rPr lang="en-US" sz="1400" i="1" dirty="0"/>
              <a:t> 9.2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362B5F-56F9-44DD-9642-EF3E186835EE}"/>
              </a:ext>
            </a:extLst>
          </p:cNvPr>
          <p:cNvSpPr txBox="1"/>
          <p:nvPr/>
        </p:nvSpPr>
        <p:spPr>
          <a:xfrm>
            <a:off x="457200" y="4896276"/>
            <a:ext cx="7559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 Bidirectional Iterator is-a Forward Iterator, plus more</a:t>
            </a:r>
          </a:p>
        </p:txBody>
      </p:sp>
    </p:spTree>
    <p:extLst>
      <p:ext uri="{BB962C8B-B14F-4D97-AF65-F5344CB8AC3E}">
        <p14:creationId xmlns:p14="http://schemas.microsoft.com/office/powerpoint/2010/main" val="40750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FB3A9D6-961B-4563-A2A2-7A75256AF324}"/>
              </a:ext>
            </a:extLst>
          </p:cNvPr>
          <p:cNvSpPr/>
          <p:nvPr/>
        </p:nvSpPr>
        <p:spPr>
          <a:xfrm>
            <a:off x="152400" y="4465839"/>
            <a:ext cx="8915400" cy="1405686"/>
          </a:xfrm>
          <a:prstGeom prst="roundRect">
            <a:avLst>
              <a:gd name="adj" fmla="val 8335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460C76-FCA0-4A55-B928-6811813AA92E}"/>
              </a:ext>
            </a:extLst>
          </p:cNvPr>
          <p:cNvSpPr/>
          <p:nvPr/>
        </p:nvSpPr>
        <p:spPr>
          <a:xfrm>
            <a:off x="152400" y="4061679"/>
            <a:ext cx="8915400" cy="381000"/>
          </a:xfrm>
          <a:prstGeom prst="roundRect">
            <a:avLst>
              <a:gd name="adj" fmla="val 2532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DBA84B-92C9-49CE-9859-E64056171D5B}"/>
              </a:ext>
            </a:extLst>
          </p:cNvPr>
          <p:cNvSpPr/>
          <p:nvPr/>
        </p:nvSpPr>
        <p:spPr>
          <a:xfrm>
            <a:off x="152400" y="2351925"/>
            <a:ext cx="8915400" cy="1690266"/>
          </a:xfrm>
          <a:prstGeom prst="roundRect">
            <a:avLst>
              <a:gd name="adj" fmla="val 83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FC0D68-A86E-4BAB-9E60-D77DD7E73E30}"/>
              </a:ext>
            </a:extLst>
          </p:cNvPr>
          <p:cNvSpPr/>
          <p:nvPr/>
        </p:nvSpPr>
        <p:spPr>
          <a:xfrm>
            <a:off x="152400" y="1951890"/>
            <a:ext cx="8915400" cy="381000"/>
          </a:xfrm>
          <a:prstGeom prst="roundRect">
            <a:avLst>
              <a:gd name="adj" fmla="val 2532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228CA-AD82-4400-B415-6791FA3EF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Iterator Capability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F9ED3-9E6F-4015-9485-EAA65268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Spring 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6BAD36-4EFD-4DDC-9D19-5D83FAB8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CPSC 131  T. L. Bettens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ED496A-A2C0-4B27-8FDE-75C9862A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ACEC7-2E78-4AA6-A17B-7E52D406A9EF}"/>
              </a:ext>
            </a:extLst>
          </p:cNvPr>
          <p:cNvSpPr txBox="1"/>
          <p:nvPr/>
        </p:nvSpPr>
        <p:spPr>
          <a:xfrm>
            <a:off x="440703" y="762000"/>
            <a:ext cx="5407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Random-Access Iterator</a:t>
            </a:r>
          </a:p>
          <a:p>
            <a:r>
              <a:rPr lang="en-US" sz="2400" dirty="0">
                <a:solidFill>
                  <a:srgbClr val="0070C0"/>
                </a:solidFill>
              </a:rPr>
              <a:t>Everything a Bidirectional can do, plus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DC63B0-7AD6-4058-8640-C802829B0EF1}"/>
              </a:ext>
            </a:extLst>
          </p:cNvPr>
          <p:cNvSpPr txBox="1"/>
          <p:nvPr/>
        </p:nvSpPr>
        <p:spPr>
          <a:xfrm>
            <a:off x="8053637" y="274638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Josuttis</a:t>
            </a:r>
            <a:r>
              <a:rPr lang="en-US" sz="1400" i="1" dirty="0"/>
              <a:t> 9.2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362B5F-56F9-44DD-9642-EF3E186835EE}"/>
              </a:ext>
            </a:extLst>
          </p:cNvPr>
          <p:cNvSpPr txBox="1"/>
          <p:nvPr/>
        </p:nvSpPr>
        <p:spPr>
          <a:xfrm>
            <a:off x="304800" y="5886435"/>
            <a:ext cx="868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 Random-Access Iterator is-a Bidirectional Iterator, plus more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B3EA10-60CE-4750-8530-E759D40604B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27" y="1593001"/>
            <a:ext cx="8296373" cy="427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4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1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87D85B8-62D4-4647-8F54-7953007A45A1}"/>
              </a:ext>
            </a:extLst>
          </p:cNvPr>
          <p:cNvSpPr/>
          <p:nvPr/>
        </p:nvSpPr>
        <p:spPr>
          <a:xfrm>
            <a:off x="6019800" y="4588916"/>
            <a:ext cx="1209672" cy="457200"/>
          </a:xfrm>
          <a:prstGeom prst="roundRect">
            <a:avLst>
              <a:gd name="adj" fmla="val 26794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FD89EF0-41A5-410B-BC55-7D48CD4F6FCA}"/>
              </a:ext>
            </a:extLst>
          </p:cNvPr>
          <p:cNvSpPr/>
          <p:nvPr/>
        </p:nvSpPr>
        <p:spPr>
          <a:xfrm>
            <a:off x="2133599" y="4580981"/>
            <a:ext cx="3107533" cy="457200"/>
          </a:xfrm>
          <a:prstGeom prst="roundRect">
            <a:avLst>
              <a:gd name="adj" fmla="val 26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Containers and Iterators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C29BE22-F8EC-475F-B4B9-AD752621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Spring 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46B3BAA-D806-42A4-9F91-7860A63E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CPSC 131  T. L. Bettens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0988" y="3690938"/>
            <a:ext cx="8863012" cy="28384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Each </a:t>
            </a:r>
            <a:r>
              <a:rPr lang="en-US" dirty="0" err="1"/>
              <a:t>STL</a:t>
            </a:r>
            <a:r>
              <a:rPr lang="en-US" dirty="0"/>
              <a:t> container, call it C, has an associated class Iterator</a:t>
            </a:r>
          </a:p>
          <a:p>
            <a:pPr lvl="1">
              <a:buClr>
                <a:schemeClr val="tx1"/>
              </a:buClr>
            </a:pPr>
            <a:r>
              <a:rPr lang="en-US" sz="2000" dirty="0">
                <a:solidFill>
                  <a:srgbClr val="3366FF"/>
                </a:solidFill>
              </a:rPr>
              <a:t>begin(), </a:t>
            </a:r>
            <a:r>
              <a:rPr lang="en-US" sz="2000" dirty="0" err="1">
                <a:solidFill>
                  <a:srgbClr val="3366FF"/>
                </a:solidFill>
              </a:rPr>
              <a:t>rbegin</a:t>
            </a:r>
            <a:r>
              <a:rPr lang="en-US" sz="2000" dirty="0">
                <a:solidFill>
                  <a:srgbClr val="3366FF"/>
                </a:solidFill>
              </a:rPr>
              <a:t>()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/>
              <a:t>returns an iterator to the first element</a:t>
            </a:r>
          </a:p>
          <a:p>
            <a:pPr lvl="1">
              <a:buClr>
                <a:schemeClr val="tx1"/>
              </a:buClr>
            </a:pPr>
            <a:r>
              <a:rPr lang="en-US" sz="2100" dirty="0">
                <a:solidFill>
                  <a:srgbClr val="3366FF"/>
                </a:solidFill>
              </a:rPr>
              <a:t>end(), rend()</a:t>
            </a:r>
            <a:r>
              <a:rPr lang="en-US" sz="2100" dirty="0"/>
              <a:t>: returns an iterator to an </a:t>
            </a:r>
            <a:r>
              <a:rPr lang="en-US" sz="2100" dirty="0">
                <a:solidFill>
                  <a:srgbClr val="FF0000"/>
                </a:solidFill>
              </a:rPr>
              <a:t>imaginary</a:t>
            </a:r>
            <a:r>
              <a:rPr lang="en-US" sz="2100" dirty="0"/>
              <a:t> position just after the last element</a:t>
            </a:r>
          </a:p>
          <a:p>
            <a:r>
              <a:rPr lang="en-US" dirty="0"/>
              <a:t>An iterator behaves like a pointer to an element</a:t>
            </a:r>
          </a:p>
          <a:p>
            <a:pPr lvl="1">
              <a:buClr>
                <a:schemeClr val="tx1"/>
              </a:buClr>
            </a:pPr>
            <a:r>
              <a:rPr lang="en-US" sz="2100" dirty="0">
                <a:solidFill>
                  <a:srgbClr val="3366FF"/>
                </a:solidFill>
              </a:rPr>
              <a:t>*p</a:t>
            </a:r>
            <a:r>
              <a:rPr lang="en-US" sz="2100" dirty="0"/>
              <a:t>: returns the element referenced by this iterator; </a:t>
            </a:r>
            <a:r>
              <a:rPr lang="en-US" sz="2100" dirty="0">
                <a:solidFill>
                  <a:schemeClr val="tx1"/>
                </a:solidFill>
              </a:rPr>
              <a:t>access current element</a:t>
            </a:r>
            <a:endParaRPr lang="en-US" sz="2100" dirty="0"/>
          </a:p>
          <a:p>
            <a:pPr lvl="1">
              <a:buClr>
                <a:schemeClr val="tx1"/>
              </a:buClr>
            </a:pPr>
            <a:r>
              <a:rPr lang="en-US" sz="2100" dirty="0">
                <a:solidFill>
                  <a:srgbClr val="3366FF"/>
                </a:solidFill>
              </a:rPr>
              <a:t>++p </a:t>
            </a:r>
            <a:r>
              <a:rPr lang="en-US" sz="2100" dirty="0">
                <a:solidFill>
                  <a:schemeClr val="tx1"/>
                </a:solidFill>
              </a:rPr>
              <a:t>or </a:t>
            </a:r>
            <a:r>
              <a:rPr lang="en-US" sz="2100" dirty="0">
                <a:solidFill>
                  <a:srgbClr val="3366FF"/>
                </a:solidFill>
              </a:rPr>
              <a:t>p++</a:t>
            </a:r>
            <a:r>
              <a:rPr lang="en-US" sz="2100" dirty="0"/>
              <a:t>: advances to the next element</a:t>
            </a:r>
          </a:p>
          <a:p>
            <a:pPr>
              <a:buClr>
                <a:schemeClr val="tx1"/>
              </a:buClr>
            </a:pPr>
            <a:r>
              <a:rPr lang="en-US" dirty="0"/>
              <a:t>Most STL containers provide the ability to move backwards</a:t>
            </a:r>
          </a:p>
          <a:p>
            <a:pPr lvl="1">
              <a:buClr>
                <a:schemeClr val="tx1"/>
              </a:buClr>
            </a:pPr>
            <a:r>
              <a:rPr lang="en-US" sz="2100" dirty="0"/>
              <a:t> </a:t>
            </a:r>
            <a:r>
              <a:rPr lang="en-US" sz="2100" dirty="0">
                <a:solidFill>
                  <a:srgbClr val="3366FF"/>
                </a:solidFill>
              </a:rPr>
              <a:t>--p </a:t>
            </a:r>
            <a:r>
              <a:rPr lang="en-US" sz="2100" dirty="0">
                <a:solidFill>
                  <a:schemeClr val="tx1"/>
                </a:solidFill>
              </a:rPr>
              <a:t>or </a:t>
            </a:r>
            <a:r>
              <a:rPr lang="en-US" sz="2100" dirty="0">
                <a:solidFill>
                  <a:srgbClr val="3366FF"/>
                </a:solidFill>
              </a:rPr>
              <a:t>p--</a:t>
            </a:r>
            <a:r>
              <a:rPr lang="en-US" sz="2100" dirty="0"/>
              <a:t>: moves to the previous element</a:t>
            </a:r>
          </a:p>
          <a:p>
            <a:pPr lvl="1"/>
            <a:endParaRPr lang="en-US" sz="2100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1473754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C.</a:t>
            </a:r>
            <a:r>
              <a:rPr lang="en-US" sz="1200" dirty="0" err="1">
                <a:solidFill>
                  <a:srgbClr val="3366FF"/>
                </a:solidFill>
              </a:rPr>
              <a:t>begin</a:t>
            </a:r>
            <a:r>
              <a:rPr lang="en-US" sz="1200" dirty="0">
                <a:solidFill>
                  <a:srgbClr val="3366FF"/>
                </a:solidFill>
              </a:rPr>
              <a:t>()</a:t>
            </a:r>
          </a:p>
        </p:txBody>
      </p:sp>
      <p:cxnSp>
        <p:nvCxnSpPr>
          <p:cNvPr id="14" name="Straight Arrow Connector 13"/>
          <p:cNvCxnSpPr>
            <a:cxnSpLocks/>
            <a:stCxn id="12" idx="2"/>
          </p:cNvCxnSpPr>
          <p:nvPr/>
        </p:nvCxnSpPr>
        <p:spPr>
          <a:xfrm>
            <a:off x="864524" y="1750753"/>
            <a:ext cx="0" cy="507755"/>
          </a:xfrm>
          <a:prstGeom prst="straightConnector1">
            <a:avLst/>
          </a:prstGeom>
          <a:ln w="9525" cmpd="sng"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4600" y="1473754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C.</a:t>
            </a:r>
            <a:r>
              <a:rPr lang="en-US" sz="1200" dirty="0" err="1">
                <a:solidFill>
                  <a:srgbClr val="3366FF"/>
                </a:solidFill>
              </a:rPr>
              <a:t>end</a:t>
            </a:r>
            <a:r>
              <a:rPr lang="en-US" sz="1200" dirty="0">
                <a:solidFill>
                  <a:srgbClr val="3366FF"/>
                </a:solidFill>
              </a:rPr>
              <a:t>()</a:t>
            </a:r>
          </a:p>
        </p:txBody>
      </p:sp>
      <p:cxnSp>
        <p:nvCxnSpPr>
          <p:cNvPr id="16" name="Straight Arrow Connector 15"/>
          <p:cNvCxnSpPr>
            <a:cxnSpLocks/>
            <a:stCxn id="47" idx="2"/>
          </p:cNvCxnSpPr>
          <p:nvPr/>
        </p:nvCxnSpPr>
        <p:spPr>
          <a:xfrm>
            <a:off x="5131724" y="2497511"/>
            <a:ext cx="0" cy="436768"/>
          </a:xfrm>
          <a:prstGeom prst="straightConnector1">
            <a:avLst/>
          </a:prstGeom>
          <a:ln w="9525" cmpd="sng"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4733B939-3203-412A-9824-B3069CCA0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981209"/>
              </p:ext>
            </p:extLst>
          </p:nvPr>
        </p:nvGraphicFramePr>
        <p:xfrm>
          <a:off x="228622" y="2258508"/>
          <a:ext cx="2811291" cy="1140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613">
                  <a:extLst>
                    <a:ext uri="{9D8B030D-6E8A-4147-A177-3AD203B41FA5}">
                      <a16:colId xmlns:a16="http://schemas.microsoft.com/office/drawing/2014/main" val="473015227"/>
                    </a:ext>
                  </a:extLst>
                </a:gridCol>
                <a:gridCol w="401613">
                  <a:extLst>
                    <a:ext uri="{9D8B030D-6E8A-4147-A177-3AD203B41FA5}">
                      <a16:colId xmlns:a16="http://schemas.microsoft.com/office/drawing/2014/main" val="353660848"/>
                    </a:ext>
                  </a:extLst>
                </a:gridCol>
                <a:gridCol w="401613">
                  <a:extLst>
                    <a:ext uri="{9D8B030D-6E8A-4147-A177-3AD203B41FA5}">
                      <a16:colId xmlns:a16="http://schemas.microsoft.com/office/drawing/2014/main" val="579051500"/>
                    </a:ext>
                  </a:extLst>
                </a:gridCol>
                <a:gridCol w="401613">
                  <a:extLst>
                    <a:ext uri="{9D8B030D-6E8A-4147-A177-3AD203B41FA5}">
                      <a16:colId xmlns:a16="http://schemas.microsoft.com/office/drawing/2014/main" val="924398987"/>
                    </a:ext>
                  </a:extLst>
                </a:gridCol>
                <a:gridCol w="401613">
                  <a:extLst>
                    <a:ext uri="{9D8B030D-6E8A-4147-A177-3AD203B41FA5}">
                      <a16:colId xmlns:a16="http://schemas.microsoft.com/office/drawing/2014/main" val="1875210832"/>
                    </a:ext>
                  </a:extLst>
                </a:gridCol>
                <a:gridCol w="401613">
                  <a:extLst>
                    <a:ext uri="{9D8B030D-6E8A-4147-A177-3AD203B41FA5}">
                      <a16:colId xmlns:a16="http://schemas.microsoft.com/office/drawing/2014/main" val="394374364"/>
                    </a:ext>
                  </a:extLst>
                </a:gridCol>
                <a:gridCol w="401613">
                  <a:extLst>
                    <a:ext uri="{9D8B030D-6E8A-4147-A177-3AD203B41FA5}">
                      <a16:colId xmlns:a16="http://schemas.microsoft.com/office/drawing/2014/main" val="3657515660"/>
                    </a:ext>
                  </a:extLst>
                </a:gridCol>
              </a:tblGrid>
              <a:tr h="408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236628"/>
                  </a:ext>
                </a:extLst>
              </a:tr>
              <a:tr h="859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C[0]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C[1]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C[2]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C[n-1]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073931"/>
                  </a:ext>
                </a:extLst>
              </a:tr>
              <a:tr h="85999">
                <a:tc gridSpan="7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std::vector&lt;T&gt;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std::array &lt;T, N&gt;</a:t>
                      </a:r>
                    </a:p>
                  </a:txBody>
                  <a:tcPr marL="0" marR="0" marT="0" marB="0"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2395263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C5404B3-7D7D-4178-A537-7CAE16615F5D}"/>
              </a:ext>
            </a:extLst>
          </p:cNvPr>
          <p:cNvSpPr txBox="1"/>
          <p:nvPr/>
        </p:nvSpPr>
        <p:spPr>
          <a:xfrm>
            <a:off x="36801" y="1219876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C.</a:t>
            </a:r>
            <a:r>
              <a:rPr lang="en-US" sz="1200" dirty="0" err="1">
                <a:solidFill>
                  <a:srgbClr val="3366FF"/>
                </a:solidFill>
              </a:rPr>
              <a:t>rend</a:t>
            </a:r>
            <a:r>
              <a:rPr lang="en-US" sz="1200" dirty="0">
                <a:solidFill>
                  <a:srgbClr val="3366FF"/>
                </a:solidFill>
              </a:rPr>
              <a:t>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7FE176-CF13-4E4D-A374-6AD69C7A9EAD}"/>
              </a:ext>
            </a:extLst>
          </p:cNvPr>
          <p:cNvSpPr txBox="1"/>
          <p:nvPr/>
        </p:nvSpPr>
        <p:spPr>
          <a:xfrm>
            <a:off x="1981200" y="1219876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C.</a:t>
            </a:r>
            <a:r>
              <a:rPr lang="en-US" sz="1200" dirty="0" err="1">
                <a:solidFill>
                  <a:srgbClr val="3366FF"/>
                </a:solidFill>
              </a:rPr>
              <a:t>rbegin</a:t>
            </a:r>
            <a:r>
              <a:rPr lang="en-US" sz="1200" dirty="0">
                <a:solidFill>
                  <a:srgbClr val="3366FF"/>
                </a:solidFill>
              </a:rPr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BD2EB2-8F39-4E2B-9EBA-D3A7A291416E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414172" y="1496875"/>
            <a:ext cx="1" cy="761633"/>
          </a:xfrm>
          <a:prstGeom prst="straightConnector1">
            <a:avLst/>
          </a:prstGeom>
          <a:ln w="9525" cmpd="sng"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5D0753-6FB4-45EA-BBC5-DBF08F39B90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10461" y="1496875"/>
            <a:ext cx="0" cy="718814"/>
          </a:xfrm>
          <a:prstGeom prst="straightConnector1">
            <a:avLst/>
          </a:prstGeom>
          <a:ln w="9525" cmpd="sng"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12">
            <a:extLst>
              <a:ext uri="{FF2B5EF4-FFF2-40B4-BE49-F238E27FC236}">
                <a16:creationId xmlns:a16="http://schemas.microsoft.com/office/drawing/2014/main" id="{A7F5EAD4-5878-4A7E-AD0F-E172ADE6D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3663"/>
              </p:ext>
            </p:extLst>
          </p:nvPr>
        </p:nvGraphicFramePr>
        <p:xfrm>
          <a:off x="4539850" y="2934279"/>
          <a:ext cx="3505200" cy="6828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680">
                  <a:extLst>
                    <a:ext uri="{9D8B030D-6E8A-4147-A177-3AD203B41FA5}">
                      <a16:colId xmlns:a16="http://schemas.microsoft.com/office/drawing/2014/main" val="473015227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4140245876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353660848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579051500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1957814930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1573429586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1995100326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173353308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1334862669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2291828861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1833439734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924398987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1875210832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394374364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3657515660"/>
                    </a:ext>
                  </a:extLst>
                </a:gridCol>
              </a:tblGrid>
              <a:tr h="408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236628"/>
                  </a:ext>
                </a:extLst>
              </a:tr>
              <a:tr h="85999">
                <a:tc gridSpan="15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std::</a:t>
                      </a:r>
                      <a:r>
                        <a:rPr lang="en-US" sz="1800" kern="1200" dirty="0" err="1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forward_list</a:t>
                      </a:r>
                      <a:r>
                        <a:rPr lang="en-US" sz="1800" kern="12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&lt;T&gt;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23952631"/>
                  </a:ext>
                </a:extLst>
              </a:tr>
            </a:tbl>
          </a:graphicData>
        </a:graphic>
      </p:graphicFrame>
      <p:grpSp>
        <p:nvGrpSpPr>
          <p:cNvPr id="54" name="Group 53">
            <a:extLst>
              <a:ext uri="{FF2B5EF4-FFF2-40B4-BE49-F238E27FC236}">
                <a16:creationId xmlns:a16="http://schemas.microsoft.com/office/drawing/2014/main" id="{33DEF7CB-BBCD-4B44-A8F3-CC208A2F649E}"/>
              </a:ext>
            </a:extLst>
          </p:cNvPr>
          <p:cNvGrpSpPr/>
          <p:nvPr/>
        </p:nvGrpSpPr>
        <p:grpSpPr>
          <a:xfrm>
            <a:off x="4781552" y="3099129"/>
            <a:ext cx="3021801" cy="0"/>
            <a:chOff x="4781552" y="3099129"/>
            <a:chExt cx="3021801" cy="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928D9A8-8789-4D7D-8C7A-AF0D1C9B8970}"/>
                </a:ext>
              </a:extLst>
            </p:cNvPr>
            <p:cNvCxnSpPr/>
            <p:nvPr/>
          </p:nvCxnSpPr>
          <p:spPr>
            <a:xfrm>
              <a:off x="5241133" y="3099129"/>
              <a:ext cx="22860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C1F9914-2BED-4E27-B74F-5A5F18353286}"/>
                </a:ext>
              </a:extLst>
            </p:cNvPr>
            <p:cNvCxnSpPr/>
            <p:nvPr/>
          </p:nvCxnSpPr>
          <p:spPr>
            <a:xfrm>
              <a:off x="5715000" y="3099129"/>
              <a:ext cx="22860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2727D0-751E-40F9-8DD8-E921C26D4A56}"/>
                </a:ext>
              </a:extLst>
            </p:cNvPr>
            <p:cNvCxnSpPr/>
            <p:nvPr/>
          </p:nvCxnSpPr>
          <p:spPr>
            <a:xfrm>
              <a:off x="6176962" y="3099129"/>
              <a:ext cx="22860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AEC46D7-CF04-4425-A526-E3E7CFE9BBF8}"/>
                </a:ext>
              </a:extLst>
            </p:cNvPr>
            <p:cNvCxnSpPr/>
            <p:nvPr/>
          </p:nvCxnSpPr>
          <p:spPr>
            <a:xfrm>
              <a:off x="6648448" y="3099129"/>
              <a:ext cx="22860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6F3C440-59FC-419D-B6AC-CFE9B0912F67}"/>
                </a:ext>
              </a:extLst>
            </p:cNvPr>
            <p:cNvCxnSpPr/>
            <p:nvPr/>
          </p:nvCxnSpPr>
          <p:spPr>
            <a:xfrm>
              <a:off x="7115172" y="3099129"/>
              <a:ext cx="22860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7D62870-E9F9-4C77-AE6D-C3BF54CE55AD}"/>
                </a:ext>
              </a:extLst>
            </p:cNvPr>
            <p:cNvCxnSpPr/>
            <p:nvPr/>
          </p:nvCxnSpPr>
          <p:spPr>
            <a:xfrm>
              <a:off x="7574753" y="3099129"/>
              <a:ext cx="22860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02CCE10-60AE-4994-81EF-FF70F464C818}"/>
                </a:ext>
              </a:extLst>
            </p:cNvPr>
            <p:cNvCxnSpPr/>
            <p:nvPr/>
          </p:nvCxnSpPr>
          <p:spPr>
            <a:xfrm>
              <a:off x="4781552" y="3099129"/>
              <a:ext cx="22860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419BF77-4029-46AD-87D0-090F93F9DE59}"/>
              </a:ext>
            </a:extLst>
          </p:cNvPr>
          <p:cNvSpPr txBox="1"/>
          <p:nvPr/>
        </p:nvSpPr>
        <p:spPr>
          <a:xfrm>
            <a:off x="4724400" y="2220512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C.</a:t>
            </a:r>
            <a:r>
              <a:rPr lang="en-US" sz="1200" dirty="0" err="1">
                <a:solidFill>
                  <a:srgbClr val="3366FF"/>
                </a:solidFill>
              </a:rPr>
              <a:t>begin</a:t>
            </a:r>
            <a:r>
              <a:rPr lang="en-US" sz="1200" dirty="0">
                <a:solidFill>
                  <a:srgbClr val="3366FF"/>
                </a:solidFill>
              </a:rPr>
              <a:t>()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89EE2D4-53C7-462E-A59E-6668D617FB11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5131724" y="1757694"/>
            <a:ext cx="0" cy="462818"/>
          </a:xfrm>
          <a:prstGeom prst="straightConnector1">
            <a:avLst/>
          </a:prstGeom>
          <a:ln w="9525" cmpd="sng"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12">
            <a:extLst>
              <a:ext uri="{FF2B5EF4-FFF2-40B4-BE49-F238E27FC236}">
                <a16:creationId xmlns:a16="http://schemas.microsoft.com/office/drawing/2014/main" id="{6F17AA13-094B-4AD1-9887-3BCCC8825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676228"/>
              </p:ext>
            </p:extLst>
          </p:nvPr>
        </p:nvGraphicFramePr>
        <p:xfrm>
          <a:off x="4538662" y="928428"/>
          <a:ext cx="3505200" cy="816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680">
                  <a:extLst>
                    <a:ext uri="{9D8B030D-6E8A-4147-A177-3AD203B41FA5}">
                      <a16:colId xmlns:a16="http://schemas.microsoft.com/office/drawing/2014/main" val="473015227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4140245876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353660848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579051500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1957814930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1573429586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1995100326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173353308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1334862669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2291828861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1833439734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924398987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1875210832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394374364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3657515660"/>
                    </a:ext>
                  </a:extLst>
                </a:gridCol>
              </a:tblGrid>
              <a:tr h="408492">
                <a:tc gridSpan="1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std::list&lt;T&gt;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746088"/>
                  </a:ext>
                </a:extLst>
              </a:tr>
              <a:tr h="408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236628"/>
                  </a:ext>
                </a:extLst>
              </a:tr>
            </a:tbl>
          </a:graphicData>
        </a:graphic>
      </p:graphicFrame>
      <p:grpSp>
        <p:nvGrpSpPr>
          <p:cNvPr id="55" name="Group 54">
            <a:extLst>
              <a:ext uri="{FF2B5EF4-FFF2-40B4-BE49-F238E27FC236}">
                <a16:creationId xmlns:a16="http://schemas.microsoft.com/office/drawing/2014/main" id="{7134CD91-6202-433A-BC81-7B62349BC406}"/>
              </a:ext>
            </a:extLst>
          </p:cNvPr>
          <p:cNvGrpSpPr/>
          <p:nvPr/>
        </p:nvGrpSpPr>
        <p:grpSpPr>
          <a:xfrm>
            <a:off x="4781552" y="1457192"/>
            <a:ext cx="3021801" cy="0"/>
            <a:chOff x="4781552" y="3099129"/>
            <a:chExt cx="3021801" cy="0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3ACD838-A4E7-473E-B487-F9BC3C462333}"/>
                </a:ext>
              </a:extLst>
            </p:cNvPr>
            <p:cNvCxnSpPr/>
            <p:nvPr/>
          </p:nvCxnSpPr>
          <p:spPr>
            <a:xfrm>
              <a:off x="5241133" y="3099129"/>
              <a:ext cx="22860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B6DCA63-8ACF-442B-BDD7-12548C92D1AA}"/>
                </a:ext>
              </a:extLst>
            </p:cNvPr>
            <p:cNvCxnSpPr/>
            <p:nvPr/>
          </p:nvCxnSpPr>
          <p:spPr>
            <a:xfrm>
              <a:off x="5715000" y="3099129"/>
              <a:ext cx="22860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59BC559-7D10-4E90-AA5C-6F2F856C2F7A}"/>
                </a:ext>
              </a:extLst>
            </p:cNvPr>
            <p:cNvCxnSpPr/>
            <p:nvPr/>
          </p:nvCxnSpPr>
          <p:spPr>
            <a:xfrm>
              <a:off x="6176962" y="3099129"/>
              <a:ext cx="22860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456EF09-05F0-40C3-9A94-40B0734DB0ED}"/>
                </a:ext>
              </a:extLst>
            </p:cNvPr>
            <p:cNvCxnSpPr/>
            <p:nvPr/>
          </p:nvCxnSpPr>
          <p:spPr>
            <a:xfrm>
              <a:off x="6648448" y="3099129"/>
              <a:ext cx="22860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F268D0C-3263-4B04-9BDA-7F6DC86B55AC}"/>
                </a:ext>
              </a:extLst>
            </p:cNvPr>
            <p:cNvCxnSpPr/>
            <p:nvPr/>
          </p:nvCxnSpPr>
          <p:spPr>
            <a:xfrm>
              <a:off x="7115172" y="3099129"/>
              <a:ext cx="22860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B6F2E87-4FF1-4697-9559-0539E3C1EB14}"/>
                </a:ext>
              </a:extLst>
            </p:cNvPr>
            <p:cNvCxnSpPr/>
            <p:nvPr/>
          </p:nvCxnSpPr>
          <p:spPr>
            <a:xfrm>
              <a:off x="7574753" y="3099129"/>
              <a:ext cx="22860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FF1B28C-2316-4C42-8C11-02626D175DAB}"/>
                </a:ext>
              </a:extLst>
            </p:cNvPr>
            <p:cNvCxnSpPr/>
            <p:nvPr/>
          </p:nvCxnSpPr>
          <p:spPr>
            <a:xfrm>
              <a:off x="4781552" y="3099129"/>
              <a:ext cx="22860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128237C-196D-4388-8E5D-EBF43C30CDC9}"/>
              </a:ext>
            </a:extLst>
          </p:cNvPr>
          <p:cNvGrpSpPr/>
          <p:nvPr/>
        </p:nvGrpSpPr>
        <p:grpSpPr>
          <a:xfrm>
            <a:off x="4781552" y="1612253"/>
            <a:ext cx="3021801" cy="0"/>
            <a:chOff x="4781552" y="3099129"/>
            <a:chExt cx="3021801" cy="0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B968EAA-E333-48B9-A525-8E62983E3BE3}"/>
                </a:ext>
              </a:extLst>
            </p:cNvPr>
            <p:cNvCxnSpPr/>
            <p:nvPr/>
          </p:nvCxnSpPr>
          <p:spPr>
            <a:xfrm>
              <a:off x="5241133" y="3099129"/>
              <a:ext cx="228600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B6EC3CD2-3522-42E2-B771-2DBD2082DADD}"/>
                </a:ext>
              </a:extLst>
            </p:cNvPr>
            <p:cNvCxnSpPr/>
            <p:nvPr/>
          </p:nvCxnSpPr>
          <p:spPr>
            <a:xfrm>
              <a:off x="5715000" y="3099129"/>
              <a:ext cx="228600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35D0683-3671-4D04-AF46-AF9B01474E26}"/>
                </a:ext>
              </a:extLst>
            </p:cNvPr>
            <p:cNvCxnSpPr/>
            <p:nvPr/>
          </p:nvCxnSpPr>
          <p:spPr>
            <a:xfrm>
              <a:off x="6176962" y="3099129"/>
              <a:ext cx="228600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4450B9F-5E3D-4BBB-82F6-93E38853AE09}"/>
                </a:ext>
              </a:extLst>
            </p:cNvPr>
            <p:cNvCxnSpPr/>
            <p:nvPr/>
          </p:nvCxnSpPr>
          <p:spPr>
            <a:xfrm>
              <a:off x="6648448" y="3099129"/>
              <a:ext cx="228600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F056CDE-9DFF-413B-948F-03FAA2EFB970}"/>
                </a:ext>
              </a:extLst>
            </p:cNvPr>
            <p:cNvCxnSpPr/>
            <p:nvPr/>
          </p:nvCxnSpPr>
          <p:spPr>
            <a:xfrm>
              <a:off x="7115172" y="3099129"/>
              <a:ext cx="228600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635700B-A6DF-42E8-9CDA-395446763212}"/>
                </a:ext>
              </a:extLst>
            </p:cNvPr>
            <p:cNvCxnSpPr/>
            <p:nvPr/>
          </p:nvCxnSpPr>
          <p:spPr>
            <a:xfrm>
              <a:off x="7574753" y="3099129"/>
              <a:ext cx="228600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77E4758-36A4-4FC9-9B48-F0B1C9EA8C74}"/>
                </a:ext>
              </a:extLst>
            </p:cNvPr>
            <p:cNvCxnSpPr/>
            <p:nvPr/>
          </p:nvCxnSpPr>
          <p:spPr>
            <a:xfrm>
              <a:off x="4781552" y="3099129"/>
              <a:ext cx="228600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0F9C916-33FE-4FFF-B0F2-AD9F66D454F0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7930384" y="2492688"/>
            <a:ext cx="0" cy="418269"/>
          </a:xfrm>
          <a:prstGeom prst="straightConnector1">
            <a:avLst/>
          </a:prstGeom>
          <a:ln w="9525" cmpd="sng"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8E04598-3403-4C8C-82C9-26C2B69448D4}"/>
              </a:ext>
            </a:extLst>
          </p:cNvPr>
          <p:cNvSpPr txBox="1"/>
          <p:nvPr/>
        </p:nvSpPr>
        <p:spPr>
          <a:xfrm>
            <a:off x="7582372" y="2215689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C.</a:t>
            </a:r>
            <a:r>
              <a:rPr lang="en-US" sz="1200" dirty="0" err="1">
                <a:solidFill>
                  <a:srgbClr val="3366FF"/>
                </a:solidFill>
              </a:rPr>
              <a:t>end</a:t>
            </a:r>
            <a:r>
              <a:rPr lang="en-US" sz="1200" dirty="0">
                <a:solidFill>
                  <a:srgbClr val="3366FF"/>
                </a:solidFill>
              </a:rPr>
              <a:t>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F0551FC-E1C8-4017-B36B-DD83DB21D95B}"/>
              </a:ext>
            </a:extLst>
          </p:cNvPr>
          <p:cNvCxnSpPr>
            <a:cxnSpLocks/>
            <a:stCxn id="72" idx="0"/>
          </p:cNvCxnSpPr>
          <p:nvPr/>
        </p:nvCxnSpPr>
        <p:spPr>
          <a:xfrm flipH="1" flipV="1">
            <a:off x="7917560" y="1767145"/>
            <a:ext cx="12824" cy="448544"/>
          </a:xfrm>
          <a:prstGeom prst="straightConnector1">
            <a:avLst/>
          </a:prstGeom>
          <a:ln w="9525" cmpd="sng"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A181424-3D6C-4A83-B8B3-01C041606509}"/>
              </a:ext>
            </a:extLst>
          </p:cNvPr>
          <p:cNvSpPr txBox="1"/>
          <p:nvPr/>
        </p:nvSpPr>
        <p:spPr>
          <a:xfrm>
            <a:off x="7032176" y="2027291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C.r</a:t>
            </a:r>
            <a:r>
              <a:rPr lang="en-US" sz="1200" dirty="0" err="1">
                <a:solidFill>
                  <a:srgbClr val="3366FF"/>
                </a:solidFill>
              </a:rPr>
              <a:t>begin</a:t>
            </a:r>
            <a:r>
              <a:rPr lang="en-US" sz="1200" dirty="0">
                <a:solidFill>
                  <a:srgbClr val="3366FF"/>
                </a:solidFill>
              </a:rPr>
              <a:t>()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042447F-E15C-406B-88D9-79ED054176A4}"/>
              </a:ext>
            </a:extLst>
          </p:cNvPr>
          <p:cNvCxnSpPr>
            <a:cxnSpLocks/>
            <a:stCxn id="78" idx="0"/>
          </p:cNvCxnSpPr>
          <p:nvPr/>
        </p:nvCxnSpPr>
        <p:spPr>
          <a:xfrm flipV="1">
            <a:off x="7465148" y="1750753"/>
            <a:ext cx="0" cy="276538"/>
          </a:xfrm>
          <a:prstGeom prst="straightConnector1">
            <a:avLst/>
          </a:prstGeom>
          <a:ln w="9525" cmpd="sng"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8BF3319-89F9-4269-9CF5-0372A062CF3F}"/>
              </a:ext>
            </a:extLst>
          </p:cNvPr>
          <p:cNvSpPr txBox="1"/>
          <p:nvPr/>
        </p:nvSpPr>
        <p:spPr>
          <a:xfrm>
            <a:off x="4271119" y="2039084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C.</a:t>
            </a:r>
            <a:r>
              <a:rPr lang="en-US" sz="1200" dirty="0" err="1">
                <a:solidFill>
                  <a:srgbClr val="3366FF"/>
                </a:solidFill>
              </a:rPr>
              <a:t>rend</a:t>
            </a:r>
            <a:r>
              <a:rPr lang="en-US" sz="1200" dirty="0">
                <a:solidFill>
                  <a:srgbClr val="3366FF"/>
                </a:solidFill>
              </a:rPr>
              <a:t>()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314E818-025C-4D3D-932C-2E526FFF988D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4644779" y="1756279"/>
            <a:ext cx="0" cy="282805"/>
          </a:xfrm>
          <a:prstGeom prst="straightConnector1">
            <a:avLst/>
          </a:prstGeom>
          <a:ln w="9525" cmpd="sng"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E32E177-24B9-402A-9EFE-35B87CA28F26}"/>
              </a:ext>
            </a:extLst>
          </p:cNvPr>
          <p:cNvSpPr txBox="1"/>
          <p:nvPr/>
        </p:nvSpPr>
        <p:spPr>
          <a:xfrm>
            <a:off x="3800515" y="2408331"/>
            <a:ext cx="133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C.</a:t>
            </a:r>
            <a:r>
              <a:rPr lang="en-US" sz="1200" dirty="0" err="1">
                <a:solidFill>
                  <a:srgbClr val="3366FF"/>
                </a:solidFill>
              </a:rPr>
              <a:t>before_begin</a:t>
            </a:r>
            <a:r>
              <a:rPr lang="en-US" sz="1200" dirty="0">
                <a:solidFill>
                  <a:srgbClr val="3366FF"/>
                </a:solidFill>
              </a:rPr>
              <a:t>()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E598BAF-BB11-4FAE-A99E-68D1D268FB86}"/>
              </a:ext>
            </a:extLst>
          </p:cNvPr>
          <p:cNvCxnSpPr>
            <a:cxnSpLocks/>
          </p:cNvCxnSpPr>
          <p:nvPr/>
        </p:nvCxnSpPr>
        <p:spPr>
          <a:xfrm>
            <a:off x="4649316" y="2667000"/>
            <a:ext cx="0" cy="243957"/>
          </a:xfrm>
          <a:prstGeom prst="straightConnector1">
            <a:avLst/>
          </a:prstGeom>
          <a:ln w="9525" cmpd="sng"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Speech Bubble: Oval 92">
            <a:extLst>
              <a:ext uri="{FF2B5EF4-FFF2-40B4-BE49-F238E27FC236}">
                <a16:creationId xmlns:a16="http://schemas.microsoft.com/office/drawing/2014/main" id="{17C8C2FD-4C26-4AD3-8802-18147CFC0F42}"/>
              </a:ext>
            </a:extLst>
          </p:cNvPr>
          <p:cNvSpPr/>
          <p:nvPr/>
        </p:nvSpPr>
        <p:spPr>
          <a:xfrm>
            <a:off x="7454482" y="4577123"/>
            <a:ext cx="1689518" cy="581444"/>
          </a:xfrm>
          <a:prstGeom prst="wedgeEllipseCallout">
            <a:avLst>
              <a:gd name="adj1" fmla="val -56365"/>
              <a:gd name="adj2" fmla="val -28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i="1" dirty="0">
                <a:solidFill>
                  <a:srgbClr val="FF0000"/>
                </a:solidFill>
              </a:rPr>
              <a:t>Not a pointer-to-Node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521E362-A512-4BB2-86A1-3DD258E16DE2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2862612" y="1750753"/>
            <a:ext cx="0" cy="474494"/>
          </a:xfrm>
          <a:prstGeom prst="straightConnector1">
            <a:avLst/>
          </a:prstGeom>
          <a:ln w="9525" cmpd="sng"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67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4" grpId="0" animBg="1"/>
      <p:bldP spid="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966F46-3D1C-44BD-BE2C-CAE2C533D54E}"/>
              </a:ext>
            </a:extLst>
          </p:cNvPr>
          <p:cNvSpPr/>
          <p:nvPr/>
        </p:nvSpPr>
        <p:spPr>
          <a:xfrm>
            <a:off x="4931946" y="5029200"/>
            <a:ext cx="1697454" cy="2286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7C492C-849E-4ABD-8C0D-F4D57AFF4207}"/>
              </a:ext>
            </a:extLst>
          </p:cNvPr>
          <p:cNvSpPr/>
          <p:nvPr/>
        </p:nvSpPr>
        <p:spPr>
          <a:xfrm>
            <a:off x="533400" y="5029200"/>
            <a:ext cx="1371600" cy="2286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Containers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AE7C32A-03FB-417A-9628-B442788E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Spring 2023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68AF0C0-45CC-4C33-8C8F-0AC03B0D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CPSC 131  T. L. Bettens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344613"/>
            <a:ext cx="8229600" cy="4525962"/>
          </a:xfrm>
        </p:spPr>
        <p:txBody>
          <a:bodyPr>
            <a:normAutofit/>
          </a:bodyPr>
          <a:lstStyle/>
          <a:p>
            <a:r>
              <a:rPr lang="en-US" sz="2800" dirty="0"/>
              <a:t>Let C be a container and </a:t>
            </a:r>
            <a:r>
              <a:rPr lang="en-US" sz="2800" dirty="0">
                <a:solidFill>
                  <a:srgbClr val="00B050"/>
                </a:solidFill>
              </a:rPr>
              <a:t>p</a:t>
            </a:r>
            <a:r>
              <a:rPr lang="en-US" sz="2800" dirty="0"/>
              <a:t> be an iterator over C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</a:t>
            </a:r>
            <a:r>
              <a:rPr lang="en-US" sz="2400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2400" i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</a:t>
            </a:r>
            <a:r>
              <a:rPr lang="en-US" sz="2400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400" i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p-&gt;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660" y="3429000"/>
            <a:ext cx="4298414" cy="26161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36538" lvl="1" algn="ctr"/>
            <a:r>
              <a:rPr lang="en-US" sz="1600" dirty="0" err="1"/>
              <a:t>STL</a:t>
            </a:r>
            <a:r>
              <a:rPr lang="en-US" sz="1600" dirty="0"/>
              <a:t> Vector example</a:t>
            </a:r>
            <a:endParaRPr lang="en-US" sz="1200" dirty="0">
              <a:solidFill>
                <a:srgbClr val="0432FF"/>
              </a:solidFill>
              <a:ea typeface="Menlo"/>
              <a:cs typeface="Menlo"/>
            </a:endParaRPr>
          </a:p>
          <a:p>
            <a:pPr marL="236538" lvl="1" indent="0">
              <a:buNone/>
            </a:pPr>
            <a:endParaRPr lang="en-US" sz="1600" dirty="0">
              <a:solidFill>
                <a:srgbClr val="0432FF"/>
              </a:solidFill>
              <a:ea typeface="Menlo"/>
              <a:cs typeface="Menlo"/>
            </a:endParaRPr>
          </a:p>
          <a:p>
            <a:pPr indent="-220662"/>
            <a:r>
              <a:rPr lang="en-US" sz="1200" dirty="0">
                <a:solidFill>
                  <a:srgbClr val="0432FF"/>
                </a:solidFill>
                <a:ea typeface="Menlo"/>
                <a:cs typeface="Menlo"/>
              </a:rPr>
              <a:t>#include </a:t>
            </a:r>
            <a:r>
              <a:rPr lang="en-US" sz="1200" dirty="0">
                <a:solidFill>
                  <a:srgbClr val="B4261A"/>
                </a:solidFill>
                <a:ea typeface="Menlo"/>
                <a:cs typeface="Menlo"/>
              </a:rPr>
              <a:t>&lt;vector&gt;</a:t>
            </a:r>
            <a:endParaRPr lang="en-US" sz="1200" dirty="0">
              <a:solidFill>
                <a:srgbClr val="0432FF"/>
              </a:solidFill>
              <a:ea typeface="Menlo"/>
              <a:cs typeface="Menlo"/>
            </a:endParaRPr>
          </a:p>
          <a:p>
            <a:pPr indent="-220662"/>
            <a:r>
              <a:rPr lang="en-US" sz="1200" dirty="0">
                <a:solidFill>
                  <a:srgbClr val="0432FF"/>
                </a:solidFill>
                <a:ea typeface="Menlo"/>
                <a:cs typeface="Menlo"/>
              </a:rPr>
              <a:t>int</a:t>
            </a:r>
            <a:r>
              <a:rPr lang="en-US" sz="1200" dirty="0">
                <a:ea typeface="Menlo"/>
                <a:cs typeface="Menlo"/>
              </a:rPr>
              <a:t> main() </a:t>
            </a:r>
          </a:p>
          <a:p>
            <a:pPr indent="-220662"/>
            <a:r>
              <a:rPr lang="en-US" sz="1200" dirty="0">
                <a:ea typeface="Menlo"/>
                <a:cs typeface="Menlo"/>
              </a:rPr>
              <a:t>{</a:t>
            </a:r>
          </a:p>
          <a:p>
            <a:pPr indent="-277812"/>
            <a:r>
              <a:rPr lang="en-US" sz="1200" dirty="0">
                <a:solidFill>
                  <a:srgbClr val="3495AF"/>
                </a:solidFill>
                <a:ea typeface="Menlo"/>
                <a:cs typeface="Menlo"/>
              </a:rPr>
              <a:t>  std::vector</a:t>
            </a:r>
            <a:r>
              <a:rPr lang="en-US" sz="1200" dirty="0">
                <a:ea typeface="Menlo"/>
                <a:cs typeface="Menlo"/>
              </a:rPr>
              <a:t>&lt;</a:t>
            </a:r>
            <a:r>
              <a:rPr lang="en-US" sz="1200" dirty="0">
                <a:solidFill>
                  <a:srgbClr val="0432FF"/>
                </a:solidFill>
                <a:ea typeface="Menlo"/>
                <a:cs typeface="Menlo"/>
              </a:rPr>
              <a:t>int</a:t>
            </a:r>
            <a:r>
              <a:rPr lang="en-US" sz="1200" dirty="0">
                <a:ea typeface="Menlo"/>
                <a:cs typeface="Menlo"/>
              </a:rPr>
              <a:t>&gt; C = {-2, 5, -7, 0, 10, 100};</a:t>
            </a:r>
          </a:p>
          <a:p>
            <a:pPr indent="-277812"/>
            <a:r>
              <a:rPr lang="en-US" sz="1200" dirty="0">
                <a:ea typeface="Menlo"/>
                <a:cs typeface="Menlo"/>
              </a:rPr>
              <a:t>  </a:t>
            </a:r>
          </a:p>
          <a:p>
            <a:pPr indent="-277812"/>
            <a:r>
              <a:rPr lang="en-US" sz="1200" dirty="0">
                <a:solidFill>
                  <a:srgbClr val="0432FF"/>
                </a:solidFill>
                <a:ea typeface="Menlo"/>
                <a:cs typeface="Menlo"/>
              </a:rPr>
              <a:t>  </a:t>
            </a:r>
            <a:r>
              <a:rPr lang="en-US" sz="1200" dirty="0" err="1">
                <a:solidFill>
                  <a:srgbClr val="0432FF"/>
                </a:solidFill>
                <a:ea typeface="Menlo"/>
                <a:cs typeface="Menlo"/>
              </a:rPr>
              <a:t>int</a:t>
            </a:r>
            <a:r>
              <a:rPr lang="en-US" sz="1200" dirty="0">
                <a:ea typeface="Menlo"/>
                <a:cs typeface="Menlo"/>
              </a:rPr>
              <a:t> sum = 0;</a:t>
            </a:r>
          </a:p>
          <a:p>
            <a:pPr indent="-277812"/>
            <a:r>
              <a:rPr lang="en-US" sz="1200" dirty="0">
                <a:solidFill>
                  <a:srgbClr val="0432FF"/>
                </a:solidFill>
                <a:ea typeface="Menlo"/>
                <a:cs typeface="Menlo"/>
              </a:rPr>
              <a:t>  for</a:t>
            </a:r>
            <a:r>
              <a:rPr lang="en-US" sz="1200" dirty="0">
                <a:ea typeface="Menlo"/>
                <a:cs typeface="Menlo"/>
              </a:rPr>
              <a:t> (</a:t>
            </a:r>
            <a:r>
              <a:rPr lang="en-US" sz="1200" dirty="0">
                <a:solidFill>
                  <a:srgbClr val="3495AF"/>
                </a:solidFill>
                <a:ea typeface="Menlo"/>
                <a:cs typeface="Menlo"/>
              </a:rPr>
              <a:t>vector</a:t>
            </a:r>
            <a:r>
              <a:rPr lang="en-US" sz="1200" dirty="0">
                <a:ea typeface="Menlo"/>
                <a:cs typeface="Menlo"/>
              </a:rPr>
              <a:t>&lt;</a:t>
            </a:r>
            <a:r>
              <a:rPr lang="en-US" sz="1200" dirty="0">
                <a:solidFill>
                  <a:srgbClr val="0432FF"/>
                </a:solidFill>
                <a:ea typeface="Menlo"/>
                <a:cs typeface="Menlo"/>
              </a:rPr>
              <a:t>int</a:t>
            </a:r>
            <a:r>
              <a:rPr lang="en-US" sz="1200" dirty="0">
                <a:ea typeface="Menlo"/>
                <a:cs typeface="Menlo"/>
              </a:rPr>
              <a:t>&gt;::</a:t>
            </a:r>
            <a:r>
              <a:rPr lang="en-US" sz="1200" dirty="0">
                <a:solidFill>
                  <a:srgbClr val="3495AF"/>
                </a:solidFill>
                <a:ea typeface="Menlo"/>
                <a:cs typeface="Menlo"/>
              </a:rPr>
              <a:t>iterator</a:t>
            </a:r>
            <a:r>
              <a:rPr lang="en-US" sz="1200" dirty="0">
                <a:ea typeface="Menlo"/>
                <a:cs typeface="Menlo"/>
              </a:rPr>
              <a:t> p=</a:t>
            </a:r>
            <a:r>
              <a:rPr lang="en-US" sz="1200" dirty="0" err="1">
                <a:ea typeface="Menlo"/>
                <a:cs typeface="Menlo"/>
              </a:rPr>
              <a:t>C.</a:t>
            </a:r>
            <a:r>
              <a:rPr lang="en-US" sz="1200" dirty="0" err="1">
                <a:solidFill>
                  <a:srgbClr val="3495AF"/>
                </a:solidFill>
                <a:ea typeface="Menlo"/>
                <a:cs typeface="Menlo"/>
              </a:rPr>
              <a:t>begin</a:t>
            </a:r>
            <a:r>
              <a:rPr lang="en-US" sz="1200" dirty="0">
                <a:ea typeface="Menlo"/>
                <a:cs typeface="Menlo"/>
              </a:rPr>
              <a:t>();   p != </a:t>
            </a:r>
            <a:r>
              <a:rPr lang="en-US" sz="1200" dirty="0" err="1">
                <a:ea typeface="Menlo"/>
                <a:cs typeface="Menlo"/>
              </a:rPr>
              <a:t>C.</a:t>
            </a:r>
            <a:r>
              <a:rPr lang="en-US" sz="1200" dirty="0" err="1">
                <a:solidFill>
                  <a:srgbClr val="3495AF"/>
                </a:solidFill>
                <a:ea typeface="Menlo"/>
                <a:cs typeface="Menlo"/>
              </a:rPr>
              <a:t>end</a:t>
            </a:r>
            <a:r>
              <a:rPr lang="en-US" sz="1200" dirty="0">
                <a:ea typeface="Menlo"/>
                <a:cs typeface="Menlo"/>
              </a:rPr>
              <a:t>();   ++p) </a:t>
            </a:r>
          </a:p>
          <a:p>
            <a:pPr indent="-277812"/>
            <a:r>
              <a:rPr lang="en-US" sz="1200" dirty="0">
                <a:ea typeface="Menlo"/>
                <a:cs typeface="Menlo"/>
              </a:rPr>
              <a:t>  {</a:t>
            </a:r>
          </a:p>
          <a:p>
            <a:pPr indent="-277812">
              <a:tabLst>
                <a:tab pos="463550" algn="l"/>
              </a:tabLst>
            </a:pPr>
            <a:r>
              <a:rPr lang="en-US" sz="1200" dirty="0">
                <a:ea typeface="Menlo"/>
                <a:cs typeface="Menlo"/>
              </a:rPr>
              <a:t>      sum += *p;</a:t>
            </a:r>
          </a:p>
          <a:p>
            <a:pPr indent="-220662">
              <a:tabLst>
                <a:tab pos="463550" algn="l"/>
              </a:tabLst>
            </a:pPr>
            <a:r>
              <a:rPr lang="en-US" sz="1200" dirty="0">
                <a:ea typeface="Menlo"/>
                <a:cs typeface="Menlo"/>
              </a:rPr>
              <a:t>  }</a:t>
            </a:r>
          </a:p>
          <a:p>
            <a:pPr indent="-220662">
              <a:tabLst>
                <a:tab pos="463550" algn="l"/>
              </a:tabLst>
            </a:pPr>
            <a:r>
              <a:rPr lang="en-US" sz="1200" dirty="0">
                <a:ea typeface="Menlo"/>
                <a:cs typeface="Menlo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5800" y="3429000"/>
            <a:ext cx="4572000" cy="26161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36538" lvl="1" algn="ctr"/>
            <a:r>
              <a:rPr lang="en-US" sz="1600" dirty="0" err="1"/>
              <a:t>STL</a:t>
            </a:r>
            <a:r>
              <a:rPr lang="en-US" sz="1600" dirty="0"/>
              <a:t> Single Linked List example</a:t>
            </a:r>
            <a:endParaRPr lang="en-US" sz="1200" dirty="0">
              <a:solidFill>
                <a:srgbClr val="0432FF"/>
              </a:solidFill>
              <a:ea typeface="Menlo"/>
              <a:cs typeface="Menlo"/>
            </a:endParaRPr>
          </a:p>
          <a:p>
            <a:pPr marL="236538" lvl="1" indent="0">
              <a:buNone/>
            </a:pPr>
            <a:endParaRPr lang="en-US" sz="1600" dirty="0">
              <a:solidFill>
                <a:srgbClr val="0432FF"/>
              </a:solidFill>
              <a:ea typeface="Menlo"/>
              <a:cs typeface="Menlo"/>
            </a:endParaRPr>
          </a:p>
          <a:p>
            <a:pPr indent="-220662"/>
            <a:r>
              <a:rPr lang="en-US" sz="1200" dirty="0">
                <a:solidFill>
                  <a:srgbClr val="0432FF"/>
                </a:solidFill>
                <a:ea typeface="Menlo"/>
                <a:cs typeface="Menlo"/>
              </a:rPr>
              <a:t>#include </a:t>
            </a:r>
            <a:r>
              <a:rPr lang="en-US" sz="1200" dirty="0">
                <a:solidFill>
                  <a:srgbClr val="B4261A"/>
                </a:solidFill>
                <a:ea typeface="Menlo"/>
                <a:cs typeface="Menlo"/>
              </a:rPr>
              <a:t>&lt;</a:t>
            </a:r>
            <a:r>
              <a:rPr lang="en-US" sz="1200" dirty="0" err="1">
                <a:solidFill>
                  <a:srgbClr val="B4261A"/>
                </a:solidFill>
                <a:ea typeface="Menlo"/>
                <a:cs typeface="Menlo"/>
              </a:rPr>
              <a:t>forward_list</a:t>
            </a:r>
            <a:r>
              <a:rPr lang="en-US" sz="1200" dirty="0">
                <a:solidFill>
                  <a:srgbClr val="B4261A"/>
                </a:solidFill>
                <a:ea typeface="Menlo"/>
                <a:cs typeface="Menlo"/>
              </a:rPr>
              <a:t>&gt;</a:t>
            </a:r>
            <a:endParaRPr lang="en-US" sz="1200" dirty="0">
              <a:solidFill>
                <a:srgbClr val="0432FF"/>
              </a:solidFill>
              <a:ea typeface="Menlo"/>
              <a:cs typeface="Menlo"/>
            </a:endParaRPr>
          </a:p>
          <a:p>
            <a:pPr indent="-220662"/>
            <a:r>
              <a:rPr lang="en-US" sz="1200" dirty="0">
                <a:solidFill>
                  <a:srgbClr val="0432FF"/>
                </a:solidFill>
                <a:ea typeface="Menlo"/>
                <a:cs typeface="Menlo"/>
              </a:rPr>
              <a:t>int </a:t>
            </a:r>
            <a:r>
              <a:rPr lang="en-US" sz="1200" dirty="0">
                <a:ea typeface="Menlo"/>
                <a:cs typeface="Menlo"/>
              </a:rPr>
              <a:t>main() </a:t>
            </a:r>
          </a:p>
          <a:p>
            <a:pPr indent="-220662"/>
            <a:r>
              <a:rPr lang="en-US" sz="1200" dirty="0">
                <a:ea typeface="Menlo"/>
                <a:cs typeface="Menlo"/>
              </a:rPr>
              <a:t>{</a:t>
            </a:r>
          </a:p>
          <a:p>
            <a:pPr indent="-277812"/>
            <a:r>
              <a:rPr lang="en-US" sz="1200" dirty="0">
                <a:solidFill>
                  <a:srgbClr val="3495AF"/>
                </a:solidFill>
                <a:ea typeface="Menlo"/>
                <a:cs typeface="Menlo"/>
              </a:rPr>
              <a:t>  std::</a:t>
            </a:r>
            <a:r>
              <a:rPr lang="en-US" sz="1200" dirty="0" err="1">
                <a:solidFill>
                  <a:srgbClr val="3495AF"/>
                </a:solidFill>
                <a:ea typeface="Menlo"/>
                <a:cs typeface="Menlo"/>
              </a:rPr>
              <a:t>forward_list</a:t>
            </a:r>
            <a:r>
              <a:rPr lang="en-US" sz="1200" dirty="0">
                <a:ea typeface="Menlo"/>
                <a:cs typeface="Menlo"/>
              </a:rPr>
              <a:t>&lt;</a:t>
            </a:r>
            <a:r>
              <a:rPr lang="en-US" sz="1200" dirty="0">
                <a:solidFill>
                  <a:srgbClr val="0432FF"/>
                </a:solidFill>
                <a:ea typeface="Menlo"/>
                <a:cs typeface="Menlo"/>
              </a:rPr>
              <a:t>int</a:t>
            </a:r>
            <a:r>
              <a:rPr lang="en-US" sz="1200" dirty="0">
                <a:ea typeface="Menlo"/>
                <a:cs typeface="Menlo"/>
              </a:rPr>
              <a:t>&gt; C = {-2, 5, -7, 0, 10, 100};</a:t>
            </a:r>
          </a:p>
          <a:p>
            <a:pPr indent="-277812"/>
            <a:endParaRPr lang="en-US" sz="1200" dirty="0">
              <a:solidFill>
                <a:srgbClr val="0432FF"/>
              </a:solidFill>
              <a:ea typeface="Menlo"/>
              <a:cs typeface="Menlo"/>
            </a:endParaRPr>
          </a:p>
          <a:p>
            <a:pPr indent="-277812"/>
            <a:r>
              <a:rPr lang="en-US" sz="1200" dirty="0">
                <a:solidFill>
                  <a:srgbClr val="0432FF"/>
                </a:solidFill>
                <a:ea typeface="Menlo"/>
                <a:cs typeface="Menlo"/>
              </a:rPr>
              <a:t>  int</a:t>
            </a:r>
            <a:r>
              <a:rPr lang="en-US" sz="1200" dirty="0">
                <a:ea typeface="Menlo"/>
                <a:cs typeface="Menlo"/>
              </a:rPr>
              <a:t> sum = 0;</a:t>
            </a:r>
          </a:p>
          <a:p>
            <a:pPr indent="-277812"/>
            <a:r>
              <a:rPr lang="en-US" sz="1200" dirty="0">
                <a:solidFill>
                  <a:srgbClr val="0432FF"/>
                </a:solidFill>
                <a:ea typeface="Menlo"/>
                <a:cs typeface="Menlo"/>
              </a:rPr>
              <a:t>  for</a:t>
            </a:r>
            <a:r>
              <a:rPr lang="en-US" sz="1200" dirty="0">
                <a:ea typeface="Menlo"/>
                <a:cs typeface="Menlo"/>
              </a:rPr>
              <a:t> (</a:t>
            </a:r>
            <a:r>
              <a:rPr lang="en-US" sz="1200" dirty="0" err="1">
                <a:solidFill>
                  <a:srgbClr val="3495AF"/>
                </a:solidFill>
                <a:ea typeface="Menlo"/>
                <a:cs typeface="Menlo"/>
              </a:rPr>
              <a:t>forward_list</a:t>
            </a:r>
            <a:r>
              <a:rPr lang="en-US" sz="1200" dirty="0">
                <a:ea typeface="Menlo"/>
                <a:cs typeface="Menlo"/>
              </a:rPr>
              <a:t>&lt;</a:t>
            </a:r>
            <a:r>
              <a:rPr lang="en-US" sz="1200" dirty="0">
                <a:solidFill>
                  <a:srgbClr val="0432FF"/>
                </a:solidFill>
                <a:ea typeface="Menlo"/>
                <a:cs typeface="Menlo"/>
              </a:rPr>
              <a:t>int</a:t>
            </a:r>
            <a:r>
              <a:rPr lang="en-US" sz="1200" dirty="0">
                <a:ea typeface="Menlo"/>
                <a:cs typeface="Menlo"/>
              </a:rPr>
              <a:t>&gt;::</a:t>
            </a:r>
            <a:r>
              <a:rPr lang="en-US" sz="1200" dirty="0">
                <a:solidFill>
                  <a:srgbClr val="3495AF"/>
                </a:solidFill>
                <a:ea typeface="Menlo"/>
                <a:cs typeface="Menlo"/>
              </a:rPr>
              <a:t>iterator</a:t>
            </a:r>
            <a:r>
              <a:rPr lang="en-US" sz="1200" dirty="0">
                <a:ea typeface="Menlo"/>
                <a:cs typeface="Menlo"/>
              </a:rPr>
              <a:t> p=</a:t>
            </a:r>
            <a:r>
              <a:rPr lang="en-US" sz="1200" dirty="0" err="1">
                <a:ea typeface="Menlo"/>
                <a:cs typeface="Menlo"/>
              </a:rPr>
              <a:t>C.</a:t>
            </a:r>
            <a:r>
              <a:rPr lang="en-US" sz="1200" dirty="0" err="1">
                <a:solidFill>
                  <a:srgbClr val="3495AF"/>
                </a:solidFill>
                <a:ea typeface="Menlo"/>
                <a:cs typeface="Menlo"/>
              </a:rPr>
              <a:t>begin</a:t>
            </a:r>
            <a:r>
              <a:rPr lang="en-US" sz="1200" dirty="0">
                <a:ea typeface="Menlo"/>
                <a:cs typeface="Menlo"/>
              </a:rPr>
              <a:t>();   p !=   </a:t>
            </a:r>
            <a:r>
              <a:rPr lang="en-US" sz="1200" dirty="0" err="1">
                <a:ea typeface="Menlo"/>
                <a:cs typeface="Menlo"/>
              </a:rPr>
              <a:t>C.</a:t>
            </a:r>
            <a:r>
              <a:rPr lang="en-US" sz="1200" dirty="0" err="1">
                <a:solidFill>
                  <a:srgbClr val="3495AF"/>
                </a:solidFill>
                <a:ea typeface="Menlo"/>
                <a:cs typeface="Menlo"/>
              </a:rPr>
              <a:t>end</a:t>
            </a:r>
            <a:r>
              <a:rPr lang="en-US" sz="1200" dirty="0">
                <a:ea typeface="Menlo"/>
                <a:cs typeface="Menlo"/>
              </a:rPr>
              <a:t>();  ++p) </a:t>
            </a:r>
          </a:p>
          <a:p>
            <a:pPr indent="-277812"/>
            <a:r>
              <a:rPr lang="en-US" sz="1200" dirty="0">
                <a:ea typeface="Menlo"/>
                <a:cs typeface="Menlo"/>
              </a:rPr>
              <a:t>  {</a:t>
            </a:r>
          </a:p>
          <a:p>
            <a:pPr indent="-277812">
              <a:tabLst>
                <a:tab pos="463550" algn="l"/>
              </a:tabLst>
            </a:pPr>
            <a:r>
              <a:rPr lang="en-US" sz="1200" dirty="0">
                <a:ea typeface="Menlo"/>
                <a:cs typeface="Menlo"/>
              </a:rPr>
              <a:t>     sum += *p;</a:t>
            </a:r>
          </a:p>
          <a:p>
            <a:pPr indent="-220662">
              <a:tabLst>
                <a:tab pos="463550" algn="l"/>
              </a:tabLst>
            </a:pPr>
            <a:r>
              <a:rPr lang="en-US" sz="1200" dirty="0">
                <a:ea typeface="Menlo"/>
                <a:cs typeface="Menlo"/>
              </a:rPr>
              <a:t>  }</a:t>
            </a:r>
          </a:p>
          <a:p>
            <a:pPr indent="-220662">
              <a:tabLst>
                <a:tab pos="463550" algn="l"/>
              </a:tabLst>
            </a:pPr>
            <a:r>
              <a:rPr lang="en-US" sz="1200" dirty="0">
                <a:ea typeface="Menlo"/>
                <a:cs typeface="Menlo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82331" y="6004529"/>
            <a:ext cx="1706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Very similar!</a:t>
            </a:r>
          </a:p>
        </p:txBody>
      </p:sp>
    </p:spTree>
    <p:extLst>
      <p:ext uri="{BB962C8B-B14F-4D97-AF65-F5344CB8AC3E}">
        <p14:creationId xmlns:p14="http://schemas.microsoft.com/office/powerpoint/2010/main" val="321290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4300</TotalTime>
  <Words>3238</Words>
  <Application>Microsoft Office PowerPoint</Application>
  <PresentationFormat>On-screen Show (4:3)</PresentationFormat>
  <Paragraphs>499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1_Office Theme</vt:lpstr>
      <vt:lpstr>CPSC 131 – Data Structures</vt:lpstr>
      <vt:lpstr>Containers and Iterators</vt:lpstr>
      <vt:lpstr>Iterator Categories</vt:lpstr>
      <vt:lpstr>Iterator Categories </vt:lpstr>
      <vt:lpstr>Iterator Capability</vt:lpstr>
      <vt:lpstr>Iterator Capability</vt:lpstr>
      <vt:lpstr>Iterator Capability </vt:lpstr>
      <vt:lpstr>STL Containers and Iterators</vt:lpstr>
      <vt:lpstr>Iterating through Containers</vt:lpstr>
      <vt:lpstr>Iterating through Containers</vt:lpstr>
      <vt:lpstr>Iterating through Containers</vt:lpstr>
      <vt:lpstr>STL Iterators in C++</vt:lpstr>
      <vt:lpstr>Auxiliary Iterator Functions</vt:lpstr>
      <vt:lpstr>advance()</vt:lpstr>
      <vt:lpstr> next() and prev()</vt:lpstr>
      <vt:lpstr>distance()</vt:lpstr>
      <vt:lpstr>Example of Iterator Useage</vt:lpstr>
      <vt:lpstr>Example of Iterator Use</vt:lpstr>
      <vt:lpstr>Example of Iterator Use </vt:lpstr>
      <vt:lpstr>Example of Iterator Use </vt:lpstr>
      <vt:lpstr>Iterator Interface </vt:lpstr>
      <vt:lpstr>PowerPoint Presentation</vt:lpstr>
      <vt:lpstr>PowerPoint Presentation</vt:lpstr>
      <vt:lpstr>PowerPoint Presentation</vt:lpstr>
    </vt:vector>
  </TitlesOfParts>
  <Company>Cal State Fullerton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Recursive Functions</dc:title>
  <dc:creator>Mariko Molodowitch</dc:creator>
  <cp:lastModifiedBy>Bettens, Thomas</cp:lastModifiedBy>
  <cp:revision>236</cp:revision>
  <dcterms:created xsi:type="dcterms:W3CDTF">2008-04-23T23:59:47Z</dcterms:created>
  <dcterms:modified xsi:type="dcterms:W3CDTF">2023-01-11T00:11:20Z</dcterms:modified>
</cp:coreProperties>
</file>