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307" r:id="rId2"/>
    <p:sldId id="306" r:id="rId3"/>
    <p:sldId id="376" r:id="rId4"/>
    <p:sldId id="273" r:id="rId5"/>
    <p:sldId id="377" r:id="rId6"/>
    <p:sldId id="381" r:id="rId7"/>
    <p:sldId id="378" r:id="rId8"/>
    <p:sldId id="311" r:id="rId9"/>
    <p:sldId id="380" r:id="rId10"/>
    <p:sldId id="358" r:id="rId11"/>
    <p:sldId id="271" r:id="rId12"/>
    <p:sldId id="272" r:id="rId13"/>
    <p:sldId id="359" r:id="rId14"/>
    <p:sldId id="360" r:id="rId15"/>
    <p:sldId id="335" r:id="rId16"/>
    <p:sldId id="383" r:id="rId17"/>
    <p:sldId id="336" r:id="rId18"/>
    <p:sldId id="337" r:id="rId19"/>
    <p:sldId id="361" r:id="rId20"/>
    <p:sldId id="345" r:id="rId21"/>
    <p:sldId id="347" r:id="rId22"/>
    <p:sldId id="305" r:id="rId23"/>
    <p:sldId id="348" r:id="rId24"/>
    <p:sldId id="349" r:id="rId25"/>
    <p:sldId id="350" r:id="rId26"/>
    <p:sldId id="309" r:id="rId27"/>
    <p:sldId id="351" r:id="rId28"/>
    <p:sldId id="352" r:id="rId29"/>
    <p:sldId id="312" r:id="rId30"/>
    <p:sldId id="313" r:id="rId31"/>
    <p:sldId id="314" r:id="rId32"/>
    <p:sldId id="315" r:id="rId33"/>
    <p:sldId id="316" r:id="rId34"/>
    <p:sldId id="318" r:id="rId35"/>
    <p:sldId id="319" r:id="rId36"/>
    <p:sldId id="320" r:id="rId37"/>
    <p:sldId id="321" r:id="rId38"/>
    <p:sldId id="322" r:id="rId39"/>
    <p:sldId id="325" r:id="rId40"/>
    <p:sldId id="353" r:id="rId41"/>
    <p:sldId id="332" r:id="rId42"/>
    <p:sldId id="333" r:id="rId43"/>
    <p:sldId id="362" r:id="rId44"/>
    <p:sldId id="382" r:id="rId45"/>
    <p:sldId id="3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34458D-D289-407D-86F5-9B41B4B45CFF}">
          <p14:sldIdLst>
            <p14:sldId id="307"/>
            <p14:sldId id="306"/>
            <p14:sldId id="376"/>
            <p14:sldId id="273"/>
            <p14:sldId id="377"/>
            <p14:sldId id="381"/>
            <p14:sldId id="378"/>
            <p14:sldId id="311"/>
            <p14:sldId id="380"/>
            <p14:sldId id="358"/>
            <p14:sldId id="271"/>
            <p14:sldId id="272"/>
            <p14:sldId id="359"/>
            <p14:sldId id="360"/>
          </p14:sldIdLst>
        </p14:section>
        <p14:section name="Singly Linked List Deep Dive" id="{43A790BC-14A3-4CD3-875D-596E4857E0D4}">
          <p14:sldIdLst>
            <p14:sldId id="335"/>
            <p14:sldId id="383"/>
            <p14:sldId id="336"/>
            <p14:sldId id="337"/>
            <p14:sldId id="361"/>
            <p14:sldId id="345"/>
            <p14:sldId id="347"/>
            <p14:sldId id="305"/>
            <p14:sldId id="348"/>
            <p14:sldId id="349"/>
            <p14:sldId id="350"/>
            <p14:sldId id="309"/>
            <p14:sldId id="351"/>
            <p14:sldId id="352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5"/>
            <p14:sldId id="353"/>
            <p14:sldId id="332"/>
            <p14:sldId id="333"/>
          </p14:sldIdLst>
        </p14:section>
        <p14:section name="Dobly Linked List Deep Dive" id="{E8A9B57D-483E-4C58-A125-4839B9AA889B}">
          <p14:sldIdLst>
            <p14:sldId id="362"/>
            <p14:sldId id="38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26" y="7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16B23320-0102-4D2E-B729-20AF1BD84F69}"/>
    <pc:docChg chg="modSld">
      <pc:chgData name="Bettens, Thomas" userId="6ccf6088-e46f-49b2-bbc0-73a1914e0bce" providerId="ADAL" clId="{16B23320-0102-4D2E-B729-20AF1BD84F69}" dt="2023-01-10T23:32:13.882" v="10" actId="20577"/>
      <pc:docMkLst>
        <pc:docMk/>
      </pc:docMkLst>
      <pc:sldChg chg="modSp mod">
        <pc:chgData name="Bettens, Thomas" userId="6ccf6088-e46f-49b2-bbc0-73a1914e0bce" providerId="ADAL" clId="{16B23320-0102-4D2E-B729-20AF1BD84F69}" dt="2023-01-10T23:32:13.882" v="10" actId="20577"/>
        <pc:sldMkLst>
          <pc:docMk/>
          <pc:sldMk cId="0" sldId="307"/>
        </pc:sldMkLst>
        <pc:spChg chg="mod">
          <ac:chgData name="Bettens, Thomas" userId="6ccf6088-e46f-49b2-bbc0-73a1914e0bce" providerId="ADAL" clId="{16B23320-0102-4D2E-B729-20AF1BD84F69}" dt="2023-01-10T23:32:13.882" v="10" actId="20577"/>
          <ac:spMkLst>
            <pc:docMk/>
            <pc:sldMk cId="0" sldId="307"/>
            <ac:spMk id="4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94E93FB9-3EA4-455D-BBC1-FA8F5ECB0F04}"/>
    <pc:docChg chg="modSld">
      <pc:chgData name="Bettens, Thomas" userId="6ccf6088-e46f-49b2-bbc0-73a1914e0bce" providerId="ADAL" clId="{94E93FB9-3EA4-455D-BBC1-FA8F5ECB0F04}" dt="2022-08-03T22:13:08.707" v="3" actId="20577"/>
      <pc:docMkLst>
        <pc:docMk/>
      </pc:docMkLst>
      <pc:sldChg chg="modSp mod">
        <pc:chgData name="Bettens, Thomas" userId="6ccf6088-e46f-49b2-bbc0-73a1914e0bce" providerId="ADAL" clId="{94E93FB9-3EA4-455D-BBC1-FA8F5ECB0F04}" dt="2022-08-03T22:13:08.707" v="3" actId="20577"/>
        <pc:sldMkLst>
          <pc:docMk/>
          <pc:sldMk cId="0" sldId="307"/>
        </pc:sldMkLst>
        <pc:spChg chg="mod">
          <ac:chgData name="Bettens, Thomas" userId="6ccf6088-e46f-49b2-bbc0-73a1914e0bce" providerId="ADAL" clId="{94E93FB9-3EA4-455D-BBC1-FA8F5ECB0F04}" dt="2022-08-03T22:13:08.707" v="3" actId="20577"/>
          <ac:spMkLst>
            <pc:docMk/>
            <pc:sldMk cId="0" sldId="307"/>
            <ac:spMk id="4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51743E7A-3A03-4374-9210-D0BBFA1F7CE3}"/>
    <pc:docChg chg="modShowInfo">
      <pc:chgData name="Bettens, Thomas" userId="6ccf6088-e46f-49b2-bbc0-73a1914e0bce" providerId="ADAL" clId="{51743E7A-3A03-4374-9210-D0BBFA1F7CE3}" dt="2022-02-15T19:24:43.825" v="0" actId="2744"/>
      <pc:docMkLst>
        <pc:docMk/>
      </pc:docMkLst>
    </pc:docChg>
  </pc:docChgLst>
  <pc:docChgLst>
    <pc:chgData name="Bettens, Thomas" userId="6ccf6088-e46f-49b2-bbc0-73a1914e0bce" providerId="ADAL" clId="{13157C2D-CDF8-4013-AC1B-9CE1E308DFD4}"/>
    <pc:docChg chg="undo redo custSel addSld delSld modSld sldOrd modSection">
      <pc:chgData name="Bettens, Thomas" userId="6ccf6088-e46f-49b2-bbc0-73a1914e0bce" providerId="ADAL" clId="{13157C2D-CDF8-4013-AC1B-9CE1E308DFD4}" dt="2021-09-14T22:28:44.838" v="1406" actId="206"/>
      <pc:docMkLst>
        <pc:docMk/>
      </pc:docMkLst>
      <pc:sldChg chg="modSp mod">
        <pc:chgData name="Bettens, Thomas" userId="6ccf6088-e46f-49b2-bbc0-73a1914e0bce" providerId="ADAL" clId="{13157C2D-CDF8-4013-AC1B-9CE1E308DFD4}" dt="2021-09-04T21:54:18.263" v="427"/>
        <pc:sldMkLst>
          <pc:docMk/>
          <pc:sldMk cId="2422444371" sldId="273"/>
        </pc:sldMkLst>
        <pc:spChg chg="mod">
          <ac:chgData name="Bettens, Thomas" userId="6ccf6088-e46f-49b2-bbc0-73a1914e0bce" providerId="ADAL" clId="{13157C2D-CDF8-4013-AC1B-9CE1E308DFD4}" dt="2021-09-04T21:54:18.263" v="427"/>
          <ac:spMkLst>
            <pc:docMk/>
            <pc:sldMk cId="2422444371" sldId="273"/>
            <ac:spMk id="6" creationId="{1059DE4B-825D-442F-B7EA-CE3AC066FBD9}"/>
          </ac:spMkLst>
        </pc:spChg>
      </pc:sldChg>
      <pc:sldChg chg="modSp mod">
        <pc:chgData name="Bettens, Thomas" userId="6ccf6088-e46f-49b2-bbc0-73a1914e0bce" providerId="ADAL" clId="{13157C2D-CDF8-4013-AC1B-9CE1E308DFD4}" dt="2021-09-04T21:29:52.564" v="17"/>
        <pc:sldMkLst>
          <pc:docMk/>
          <pc:sldMk cId="529840822" sldId="306"/>
        </pc:sldMkLst>
        <pc:spChg chg="mod">
          <ac:chgData name="Bettens, Thomas" userId="6ccf6088-e46f-49b2-bbc0-73a1914e0bce" providerId="ADAL" clId="{13157C2D-CDF8-4013-AC1B-9CE1E308DFD4}" dt="2021-09-04T21:29:52.564" v="17"/>
          <ac:spMkLst>
            <pc:docMk/>
            <pc:sldMk cId="529840822" sldId="306"/>
            <ac:spMk id="11" creationId="{0E2B7118-DB07-487E-94F7-950449E39A19}"/>
          </ac:spMkLst>
        </pc:spChg>
      </pc:sldChg>
      <pc:sldChg chg="modSp mod">
        <pc:chgData name="Bettens, Thomas" userId="6ccf6088-e46f-49b2-bbc0-73a1914e0bce" providerId="ADAL" clId="{13157C2D-CDF8-4013-AC1B-9CE1E308DFD4}" dt="2021-09-04T21:28:04.714" v="3" actId="20577"/>
        <pc:sldMkLst>
          <pc:docMk/>
          <pc:sldMk cId="0" sldId="307"/>
        </pc:sldMkLst>
        <pc:spChg chg="mod">
          <ac:chgData name="Bettens, Thomas" userId="6ccf6088-e46f-49b2-bbc0-73a1914e0bce" providerId="ADAL" clId="{13157C2D-CDF8-4013-AC1B-9CE1E308DFD4}" dt="2021-09-04T21:28:04.714" v="3" actId="20577"/>
          <ac:spMkLst>
            <pc:docMk/>
            <pc:sldMk cId="0" sldId="307"/>
            <ac:spMk id="4" creationId="{00000000-0000-0000-0000-000000000000}"/>
          </ac:spMkLst>
        </pc:spChg>
      </pc:sldChg>
      <pc:sldChg chg="del">
        <pc:chgData name="Bettens, Thomas" userId="6ccf6088-e46f-49b2-bbc0-73a1914e0bce" providerId="ADAL" clId="{13157C2D-CDF8-4013-AC1B-9CE1E308DFD4}" dt="2021-09-04T22:16:39.871" v="694" actId="47"/>
        <pc:sldMkLst>
          <pc:docMk/>
          <pc:sldMk cId="3555961663" sldId="308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2735053719" sldId="309"/>
        </pc:sldMkLst>
      </pc:sldChg>
      <pc:sldChg chg="addSp modSp add mod ord">
        <pc:chgData name="Bettens, Thomas" userId="6ccf6088-e46f-49b2-bbc0-73a1914e0bce" providerId="ADAL" clId="{13157C2D-CDF8-4013-AC1B-9CE1E308DFD4}" dt="2021-09-04T22:34:35.769" v="848" actId="5793"/>
        <pc:sldMkLst>
          <pc:docMk/>
          <pc:sldMk cId="3342006814" sldId="311"/>
        </pc:sldMkLst>
        <pc:spChg chg="mod">
          <ac:chgData name="Bettens, Thomas" userId="6ccf6088-e46f-49b2-bbc0-73a1914e0bce" providerId="ADAL" clId="{13157C2D-CDF8-4013-AC1B-9CE1E308DFD4}" dt="2021-09-04T22:32:27.809" v="836" actId="20577"/>
          <ac:spMkLst>
            <pc:docMk/>
            <pc:sldMk cId="3342006814" sldId="311"/>
            <ac:spMk id="5" creationId="{5F8B7297-7F5E-4553-86A0-85A666A4AD81}"/>
          </ac:spMkLst>
        </pc:spChg>
        <pc:spChg chg="mod">
          <ac:chgData name="Bettens, Thomas" userId="6ccf6088-e46f-49b2-bbc0-73a1914e0bce" providerId="ADAL" clId="{13157C2D-CDF8-4013-AC1B-9CE1E308DFD4}" dt="2021-09-04T22:34:35.769" v="848" actId="5793"/>
          <ac:spMkLst>
            <pc:docMk/>
            <pc:sldMk cId="3342006814" sldId="311"/>
            <ac:spMk id="6" creationId="{A1B13DF0-01D4-445B-9605-CFA987C43CCE}"/>
          </ac:spMkLst>
        </pc:spChg>
        <pc:spChg chg="mod">
          <ac:chgData name="Bettens, Thomas" userId="6ccf6088-e46f-49b2-bbc0-73a1914e0bce" providerId="ADAL" clId="{13157C2D-CDF8-4013-AC1B-9CE1E308DFD4}" dt="2021-09-04T22:33:00.630" v="838"/>
          <ac:spMkLst>
            <pc:docMk/>
            <pc:sldMk cId="3342006814" sldId="311"/>
            <ac:spMk id="17" creationId="{D9D33EF5-74ED-4F88-B47E-4B5DC559E3AD}"/>
          </ac:spMkLst>
        </pc:spChg>
        <pc:spChg chg="mod">
          <ac:chgData name="Bettens, Thomas" userId="6ccf6088-e46f-49b2-bbc0-73a1914e0bce" providerId="ADAL" clId="{13157C2D-CDF8-4013-AC1B-9CE1E308DFD4}" dt="2021-09-04T22:32:47.399" v="837"/>
          <ac:spMkLst>
            <pc:docMk/>
            <pc:sldMk cId="3342006814" sldId="311"/>
            <ac:spMk id="20" creationId="{EA8F5D8C-D70E-4F27-A132-59FFD3E011E7}"/>
          </ac:spMkLst>
        </pc:spChg>
        <pc:spChg chg="mod">
          <ac:chgData name="Bettens, Thomas" userId="6ccf6088-e46f-49b2-bbc0-73a1914e0bce" providerId="ADAL" clId="{13157C2D-CDF8-4013-AC1B-9CE1E308DFD4}" dt="2021-09-04T22:33:18.954" v="840"/>
          <ac:spMkLst>
            <pc:docMk/>
            <pc:sldMk cId="3342006814" sldId="311"/>
            <ac:spMk id="25" creationId="{0F1A2304-6556-4878-9F2D-3686EAFBC42A}"/>
          </ac:spMkLst>
        </pc:spChg>
        <pc:spChg chg="mod">
          <ac:chgData name="Bettens, Thomas" userId="6ccf6088-e46f-49b2-bbc0-73a1914e0bce" providerId="ADAL" clId="{13157C2D-CDF8-4013-AC1B-9CE1E308DFD4}" dt="2021-09-04T22:33:09.516" v="839"/>
          <ac:spMkLst>
            <pc:docMk/>
            <pc:sldMk cId="3342006814" sldId="311"/>
            <ac:spMk id="29" creationId="{4E647C1A-A315-4431-852F-374B610A87D7}"/>
          </ac:spMkLst>
        </pc:spChg>
        <pc:spChg chg="add mod">
          <ac:chgData name="Bettens, Thomas" userId="6ccf6088-e46f-49b2-bbc0-73a1914e0bce" providerId="ADAL" clId="{13157C2D-CDF8-4013-AC1B-9CE1E308DFD4}" dt="2021-09-04T22:27:01.825" v="762" actId="1076"/>
          <ac:spMkLst>
            <pc:docMk/>
            <pc:sldMk cId="3342006814" sldId="311"/>
            <ac:spMk id="34" creationId="{29488461-AD36-4EFD-9A54-17DBF5E44932}"/>
          </ac:spMkLst>
        </pc:spChg>
        <pc:grpChg chg="mod">
          <ac:chgData name="Bettens, Thomas" userId="6ccf6088-e46f-49b2-bbc0-73a1914e0bce" providerId="ADAL" clId="{13157C2D-CDF8-4013-AC1B-9CE1E308DFD4}" dt="2021-09-04T22:22:45.689" v="730" actId="1076"/>
          <ac:grpSpMkLst>
            <pc:docMk/>
            <pc:sldMk cId="3342006814" sldId="311"/>
            <ac:grpSpMk id="12" creationId="{EB19EA6A-04E9-4A9A-B2A9-0EA69A3BAD46}"/>
          </ac:grpSpMkLst>
        </pc:grpChg>
        <pc:grpChg chg="mod">
          <ac:chgData name="Bettens, Thomas" userId="6ccf6088-e46f-49b2-bbc0-73a1914e0bce" providerId="ADAL" clId="{13157C2D-CDF8-4013-AC1B-9CE1E308DFD4}" dt="2021-09-04T22:22:45.689" v="730" actId="1076"/>
          <ac:grpSpMkLst>
            <pc:docMk/>
            <pc:sldMk cId="3342006814" sldId="311"/>
            <ac:grpSpMk id="14" creationId="{D17F1A9A-62CE-4EA9-8FB8-96A5138E873E}"/>
          </ac:grpSpMkLst>
        </pc:grpChg>
        <pc:grpChg chg="mod">
          <ac:chgData name="Bettens, Thomas" userId="6ccf6088-e46f-49b2-bbc0-73a1914e0bce" providerId="ADAL" clId="{13157C2D-CDF8-4013-AC1B-9CE1E308DFD4}" dt="2021-09-04T22:26:47.961" v="761" actId="1076"/>
          <ac:grpSpMkLst>
            <pc:docMk/>
            <pc:sldMk cId="3342006814" sldId="311"/>
            <ac:grpSpMk id="15" creationId="{A51769FB-EBBA-4FA8-B61C-41EB8295496A}"/>
          </ac:grpSpMkLst>
        </pc:grpChg>
        <pc:grpChg chg="mod">
          <ac:chgData name="Bettens, Thomas" userId="6ccf6088-e46f-49b2-bbc0-73a1914e0bce" providerId="ADAL" clId="{13157C2D-CDF8-4013-AC1B-9CE1E308DFD4}" dt="2021-09-04T22:27:12.557" v="764" actId="1076"/>
          <ac:grpSpMkLst>
            <pc:docMk/>
            <pc:sldMk cId="3342006814" sldId="311"/>
            <ac:grpSpMk id="18" creationId="{E72C0261-300B-4E51-9256-AFEC49B20A87}"/>
          </ac:grpSpMkLst>
        </pc:grpChg>
        <pc:grpChg chg="add mod">
          <ac:chgData name="Bettens, Thomas" userId="6ccf6088-e46f-49b2-bbc0-73a1914e0bce" providerId="ADAL" clId="{13157C2D-CDF8-4013-AC1B-9CE1E308DFD4}" dt="2021-09-04T22:26:41.781" v="760" actId="1076"/>
          <ac:grpSpMkLst>
            <pc:docMk/>
            <pc:sldMk cId="3342006814" sldId="311"/>
            <ac:grpSpMk id="22" creationId="{3BA63172-8B97-4C71-BF84-3D7EB035E986}"/>
          </ac:grpSpMkLst>
        </pc:grpChg>
        <pc:grpChg chg="add mod">
          <ac:chgData name="Bettens, Thomas" userId="6ccf6088-e46f-49b2-bbc0-73a1914e0bce" providerId="ADAL" clId="{13157C2D-CDF8-4013-AC1B-9CE1E308DFD4}" dt="2021-09-04T22:26:29.244" v="758" actId="1076"/>
          <ac:grpSpMkLst>
            <pc:docMk/>
            <pc:sldMk cId="3342006814" sldId="311"/>
            <ac:grpSpMk id="26" creationId="{9AC5CFF9-C045-4B0C-A432-FB3CD72FB160}"/>
          </ac:grpSpMkLst>
        </pc:grpChg>
        <pc:picChg chg="mod">
          <ac:chgData name="Bettens, Thomas" userId="6ccf6088-e46f-49b2-bbc0-73a1914e0bce" providerId="ADAL" clId="{13157C2D-CDF8-4013-AC1B-9CE1E308DFD4}" dt="2021-09-04T22:21:41.531" v="719"/>
          <ac:picMkLst>
            <pc:docMk/>
            <pc:sldMk cId="3342006814" sldId="311"/>
            <ac:picMk id="23" creationId="{195B8556-D180-4BAB-887D-9318FD96C0F8}"/>
          </ac:picMkLst>
        </pc:picChg>
        <pc:picChg chg="mod">
          <ac:chgData name="Bettens, Thomas" userId="6ccf6088-e46f-49b2-bbc0-73a1914e0bce" providerId="ADAL" clId="{13157C2D-CDF8-4013-AC1B-9CE1E308DFD4}" dt="2021-09-04T22:21:45.475" v="721"/>
          <ac:picMkLst>
            <pc:docMk/>
            <pc:sldMk cId="3342006814" sldId="311"/>
            <ac:picMk id="28" creationId="{103772A4-358C-4E4C-815B-B20C68BC4BA2}"/>
          </ac:picMkLst>
        </pc:picChg>
        <pc:cxnChg chg="mod">
          <ac:chgData name="Bettens, Thomas" userId="6ccf6088-e46f-49b2-bbc0-73a1914e0bce" providerId="ADAL" clId="{13157C2D-CDF8-4013-AC1B-9CE1E308DFD4}" dt="2021-09-04T22:22:45.689" v="730" actId="1076"/>
          <ac:cxnSpMkLst>
            <pc:docMk/>
            <pc:sldMk cId="3342006814" sldId="311"/>
            <ac:cxnSpMk id="21" creationId="{F0307C3C-A313-4719-9BB5-8039A7588854}"/>
          </ac:cxnSpMkLst>
        </pc:cxnChg>
        <pc:cxnChg chg="mod">
          <ac:chgData name="Bettens, Thomas" userId="6ccf6088-e46f-49b2-bbc0-73a1914e0bce" providerId="ADAL" clId="{13157C2D-CDF8-4013-AC1B-9CE1E308DFD4}" dt="2021-09-04T22:27:12.557" v="764" actId="1076"/>
          <ac:cxnSpMkLst>
            <pc:docMk/>
            <pc:sldMk cId="3342006814" sldId="311"/>
            <ac:cxnSpMk id="24" creationId="{FAD55749-420B-469C-8AE6-E4AE4CFEB48B}"/>
          </ac:cxnSpMkLst>
        </pc:cxnChg>
        <pc:cxnChg chg="mod">
          <ac:chgData name="Bettens, Thomas" userId="6ccf6088-e46f-49b2-bbc0-73a1914e0bce" providerId="ADAL" clId="{13157C2D-CDF8-4013-AC1B-9CE1E308DFD4}" dt="2021-09-04T22:33:00.630" v="838"/>
          <ac:cxnSpMkLst>
            <pc:docMk/>
            <pc:sldMk cId="3342006814" sldId="311"/>
            <ac:cxnSpMk id="27" creationId="{C7CC1AF8-A775-4AA8-997F-EBFCEC8829B3}"/>
          </ac:cxnSpMkLst>
        </pc:cxnChg>
        <pc:cxnChg chg="add mod">
          <ac:chgData name="Bettens, Thomas" userId="6ccf6088-e46f-49b2-bbc0-73a1914e0bce" providerId="ADAL" clId="{13157C2D-CDF8-4013-AC1B-9CE1E308DFD4}" dt="2021-09-04T22:33:09.516" v="839"/>
          <ac:cxnSpMkLst>
            <pc:docMk/>
            <pc:sldMk cId="3342006814" sldId="311"/>
            <ac:cxnSpMk id="30" creationId="{9D697D28-7EEA-4168-9355-19FFF45CCE93}"/>
          </ac:cxnSpMkLst>
        </pc:cxnChg>
        <pc:cxnChg chg="add mod">
          <ac:chgData name="Bettens, Thomas" userId="6ccf6088-e46f-49b2-bbc0-73a1914e0bce" providerId="ADAL" clId="{13157C2D-CDF8-4013-AC1B-9CE1E308DFD4}" dt="2021-09-04T22:33:18.954" v="840"/>
          <ac:cxnSpMkLst>
            <pc:docMk/>
            <pc:sldMk cId="3342006814" sldId="311"/>
            <ac:cxnSpMk id="31" creationId="{FA4FB54F-8D5F-4463-8C4B-5C50390E29C9}"/>
          </ac:cxnSpMkLst>
        </pc:cxnChg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869164872" sldId="312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2893534470" sldId="313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1628812482" sldId="314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1650231314" sldId="315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312195307" sldId="316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1371065897" sldId="318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3088824356" sldId="319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1998794535" sldId="320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3866130667" sldId="321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638929975" sldId="322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1900091377" sldId="325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972680107" sldId="332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2624068088" sldId="333"/>
        </pc:sldMkLst>
      </pc:sldChg>
      <pc:sldChg chg="addSp delSp modSp mod">
        <pc:chgData name="Bettens, Thomas" userId="6ccf6088-e46f-49b2-bbc0-73a1914e0bce" providerId="ADAL" clId="{13157C2D-CDF8-4013-AC1B-9CE1E308DFD4}" dt="2021-09-14T22:13:44.047" v="1282"/>
        <pc:sldMkLst>
          <pc:docMk/>
          <pc:sldMk cId="2665370763" sldId="335"/>
        </pc:sldMkLst>
        <pc:spChg chg="mod">
          <ac:chgData name="Bettens, Thomas" userId="6ccf6088-e46f-49b2-bbc0-73a1914e0bce" providerId="ADAL" clId="{13157C2D-CDF8-4013-AC1B-9CE1E308DFD4}" dt="2021-09-14T22:01:46.219" v="1153" actId="20577"/>
          <ac:spMkLst>
            <pc:docMk/>
            <pc:sldMk cId="2665370763" sldId="335"/>
            <ac:spMk id="2" creationId="{00000000-0000-0000-0000-000000000000}"/>
          </ac:spMkLst>
        </pc:spChg>
        <pc:spChg chg="mod">
          <ac:chgData name="Bettens, Thomas" userId="6ccf6088-e46f-49b2-bbc0-73a1914e0bce" providerId="ADAL" clId="{13157C2D-CDF8-4013-AC1B-9CE1E308DFD4}" dt="2021-09-14T22:10:15.623" v="1242" actId="1035"/>
          <ac:spMkLst>
            <pc:docMk/>
            <pc:sldMk cId="2665370763" sldId="335"/>
            <ac:spMk id="4" creationId="{00000000-0000-0000-0000-000000000000}"/>
          </ac:spMkLst>
        </pc:spChg>
        <pc:spChg chg="mod">
          <ac:chgData name="Bettens, Thomas" userId="6ccf6088-e46f-49b2-bbc0-73a1914e0bce" providerId="ADAL" clId="{13157C2D-CDF8-4013-AC1B-9CE1E308DFD4}" dt="2021-09-14T22:09:11.679" v="1217" actId="20577"/>
          <ac:spMkLst>
            <pc:docMk/>
            <pc:sldMk cId="2665370763" sldId="335"/>
            <ac:spMk id="13" creationId="{00000000-0000-0000-0000-000000000000}"/>
          </ac:spMkLst>
        </pc:spChg>
        <pc:spChg chg="add mod">
          <ac:chgData name="Bettens, Thomas" userId="6ccf6088-e46f-49b2-bbc0-73a1914e0bce" providerId="ADAL" clId="{13157C2D-CDF8-4013-AC1B-9CE1E308DFD4}" dt="2021-09-14T22:12:48.087" v="1277" actId="206"/>
          <ac:spMkLst>
            <pc:docMk/>
            <pc:sldMk cId="2665370763" sldId="335"/>
            <ac:spMk id="14" creationId="{C7D8066A-8164-4B28-8D51-27A2EBE378A2}"/>
          </ac:spMkLst>
        </pc:spChg>
        <pc:spChg chg="add del mod">
          <ac:chgData name="Bettens, Thomas" userId="6ccf6088-e46f-49b2-bbc0-73a1914e0bce" providerId="ADAL" clId="{13157C2D-CDF8-4013-AC1B-9CE1E308DFD4}" dt="2021-09-14T22:07:07.597" v="1203" actId="478"/>
          <ac:spMkLst>
            <pc:docMk/>
            <pc:sldMk cId="2665370763" sldId="335"/>
            <ac:spMk id="26" creationId="{00000000-0000-0000-0000-000000000000}"/>
          </ac:spMkLst>
        </pc:spChg>
        <pc:spChg chg="add del">
          <ac:chgData name="Bettens, Thomas" userId="6ccf6088-e46f-49b2-bbc0-73a1914e0bce" providerId="ADAL" clId="{13157C2D-CDF8-4013-AC1B-9CE1E308DFD4}" dt="2021-09-14T22:04:42.790" v="1192" actId="478"/>
          <ac:spMkLst>
            <pc:docMk/>
            <pc:sldMk cId="2665370763" sldId="335"/>
            <ac:spMk id="33" creationId="{00000000-0000-0000-0000-000000000000}"/>
          </ac:spMkLst>
        </pc:spChg>
        <pc:spChg chg="mod">
          <ac:chgData name="Bettens, Thomas" userId="6ccf6088-e46f-49b2-bbc0-73a1914e0bce" providerId="ADAL" clId="{13157C2D-CDF8-4013-AC1B-9CE1E308DFD4}" dt="2021-09-14T22:13:18.839" v="1278" actId="554"/>
          <ac:spMkLst>
            <pc:docMk/>
            <pc:sldMk cId="2665370763" sldId="335"/>
            <ac:spMk id="34" creationId="{00000000-0000-0000-0000-000000000000}"/>
          </ac:spMkLst>
        </pc:spChg>
        <pc:spChg chg="mod">
          <ac:chgData name="Bettens, Thomas" userId="6ccf6088-e46f-49b2-bbc0-73a1914e0bce" providerId="ADAL" clId="{13157C2D-CDF8-4013-AC1B-9CE1E308DFD4}" dt="2021-09-14T22:13:18.839" v="1278" actId="554"/>
          <ac:spMkLst>
            <pc:docMk/>
            <pc:sldMk cId="2665370763" sldId="335"/>
            <ac:spMk id="35" creationId="{00000000-0000-0000-0000-000000000000}"/>
          </ac:spMkLst>
        </pc:spChg>
        <pc:spChg chg="ord">
          <ac:chgData name="Bettens, Thomas" userId="6ccf6088-e46f-49b2-bbc0-73a1914e0bce" providerId="ADAL" clId="{13157C2D-CDF8-4013-AC1B-9CE1E308DFD4}" dt="2021-09-14T22:10:43.133" v="1247" actId="166"/>
          <ac:spMkLst>
            <pc:docMk/>
            <pc:sldMk cId="2665370763" sldId="335"/>
            <ac:spMk id="37" creationId="{996CE4FF-EF04-4A30-8060-EFC8EEFD429C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41" creationId="{533FC956-4E07-40A0-A745-15CA4399DC9F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42" creationId="{72AE0340-763A-4D7B-826F-D9D67C755C0A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43" creationId="{C5603453-9130-406A-B25C-4226CD86FBF9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44" creationId="{CA176C7C-F380-471A-9155-52CAAE8CE104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45" creationId="{B14A10C7-6A8C-48BB-89E3-93EA81980857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1" creationId="{DEBCA78D-C168-4F99-80BE-9C3919ADD739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2" creationId="{57C83245-6547-4F45-8C23-184273A2E463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3" creationId="{1C44C18A-2735-4AE6-A1EC-F429B679E671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4" creationId="{5D917F45-4630-4606-BE02-6697E610D311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5" creationId="{534F4C58-1D63-45E5-816D-BA9693248122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6" creationId="{C016D006-6997-4ADD-8A5A-3D6E5EB8B96F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7" creationId="{FE1431F6-5C23-4D91-B8D3-0158F87D59AA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8" creationId="{458E45D8-591C-4BB6-B879-F1F1C3604F9E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59" creationId="{D638577E-1861-459B-BCF0-5DE4A3D08D24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0" creationId="{9C4AA380-FD7A-4590-B6EF-ADE51D6B465D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1" creationId="{0EC5F76F-44E1-4332-A25F-E332CE0DB364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2" creationId="{F9E5C0A5-8181-49C5-8014-A2920F99BD7A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3" creationId="{6411D476-A472-49D1-954A-D5CD64E059BC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4" creationId="{7F963AF1-7EB2-47D6-9539-AD6C79A61912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5" creationId="{F929D662-68BD-41F1-A137-5D1978CDF663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6" creationId="{8D744B28-DAC0-485E-82DF-79CD43B72943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7" creationId="{CD91C517-4939-417D-9D15-63236B90A61B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68" creationId="{C1554CC6-84C2-4D54-AF88-08FCC8B907B8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70" creationId="{9B1AFFE8-8167-40B6-8FF6-0B1B83F51230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71" creationId="{65586662-3E60-4801-BD1E-73EC6A55405E}"/>
          </ac:spMkLst>
        </pc:spChg>
        <pc:spChg chg="mod">
          <ac:chgData name="Bettens, Thomas" userId="6ccf6088-e46f-49b2-bbc0-73a1914e0bce" providerId="ADAL" clId="{13157C2D-CDF8-4013-AC1B-9CE1E308DFD4}" dt="2021-09-14T22:01:12.394" v="1126"/>
          <ac:spMkLst>
            <pc:docMk/>
            <pc:sldMk cId="2665370763" sldId="335"/>
            <ac:spMk id="72" creationId="{2BEED293-19AB-47BB-8EB6-762E43D37C89}"/>
          </ac:spMkLst>
        </pc:spChg>
        <pc:spChg chg="add mod">
          <ac:chgData name="Bettens, Thomas" userId="6ccf6088-e46f-49b2-bbc0-73a1914e0bce" providerId="ADAL" clId="{13157C2D-CDF8-4013-AC1B-9CE1E308DFD4}" dt="2021-09-14T22:05:25.808" v="1200"/>
          <ac:spMkLst>
            <pc:docMk/>
            <pc:sldMk cId="2665370763" sldId="335"/>
            <ac:spMk id="73" creationId="{223ACEEB-0E3B-496D-A8D9-2932F4D4D754}"/>
          </ac:spMkLst>
        </pc:spChg>
        <pc:spChg chg="add mod">
          <ac:chgData name="Bettens, Thomas" userId="6ccf6088-e46f-49b2-bbc0-73a1914e0bce" providerId="ADAL" clId="{13157C2D-CDF8-4013-AC1B-9CE1E308DFD4}" dt="2021-09-14T22:09:41.894" v="1231" actId="20577"/>
          <ac:spMkLst>
            <pc:docMk/>
            <pc:sldMk cId="2665370763" sldId="335"/>
            <ac:spMk id="74" creationId="{A8C1BEBA-AA74-4894-A2A5-1FCF9C7C023E}"/>
          </ac:spMkLst>
        </pc:spChg>
        <pc:spChg chg="add mod">
          <ac:chgData name="Bettens, Thomas" userId="6ccf6088-e46f-49b2-bbc0-73a1914e0bce" providerId="ADAL" clId="{13157C2D-CDF8-4013-AC1B-9CE1E308DFD4}" dt="2021-09-14T22:09:27.391" v="1219" actId="164"/>
          <ac:spMkLst>
            <pc:docMk/>
            <pc:sldMk cId="2665370763" sldId="335"/>
            <ac:spMk id="75" creationId="{1A5D9317-34AF-4899-9B01-FC8B305F9EB7}"/>
          </ac:spMkLst>
        </pc:spChg>
        <pc:spChg chg="add del mod">
          <ac:chgData name="Bettens, Thomas" userId="6ccf6088-e46f-49b2-bbc0-73a1914e0bce" providerId="ADAL" clId="{13157C2D-CDF8-4013-AC1B-9CE1E308DFD4}" dt="2021-09-14T22:10:26.908" v="1245" actId="478"/>
          <ac:spMkLst>
            <pc:docMk/>
            <pc:sldMk cId="2665370763" sldId="335"/>
            <ac:spMk id="76" creationId="{303D59AF-20BB-44E9-9CCE-2AB60BE8CD55}"/>
          </ac:spMkLst>
        </pc:spChg>
        <pc:spChg chg="add mod">
          <ac:chgData name="Bettens, Thomas" userId="6ccf6088-e46f-49b2-bbc0-73a1914e0bce" providerId="ADAL" clId="{13157C2D-CDF8-4013-AC1B-9CE1E308DFD4}" dt="2021-09-14T22:10:05.148" v="1234" actId="1076"/>
          <ac:spMkLst>
            <pc:docMk/>
            <pc:sldMk cId="2665370763" sldId="335"/>
            <ac:spMk id="77" creationId="{2FFDFFFC-8A6F-42D0-B207-7D04BC77BAB6}"/>
          </ac:spMkLst>
        </pc:spChg>
        <pc:spChg chg="add mod">
          <ac:chgData name="Bettens, Thomas" userId="6ccf6088-e46f-49b2-bbc0-73a1914e0bce" providerId="ADAL" clId="{13157C2D-CDF8-4013-AC1B-9CE1E308DFD4}" dt="2021-09-14T22:11:06.292" v="1263" actId="1076"/>
          <ac:spMkLst>
            <pc:docMk/>
            <pc:sldMk cId="2665370763" sldId="335"/>
            <ac:spMk id="78" creationId="{4DA1D46D-82E1-4158-81B9-40A93E993560}"/>
          </ac:spMkLst>
        </pc:spChg>
        <pc:spChg chg="add mod">
          <ac:chgData name="Bettens, Thomas" userId="6ccf6088-e46f-49b2-bbc0-73a1914e0bce" providerId="ADAL" clId="{13157C2D-CDF8-4013-AC1B-9CE1E308DFD4}" dt="2021-09-14T22:13:44.047" v="1282"/>
          <ac:spMkLst>
            <pc:docMk/>
            <pc:sldMk cId="2665370763" sldId="335"/>
            <ac:spMk id="79" creationId="{8EDCB708-EA3D-4139-A217-38D2D9DFFBB8}"/>
          </ac:spMkLst>
        </pc:spChg>
        <pc:grpChg chg="add del mod">
          <ac:chgData name="Bettens, Thomas" userId="6ccf6088-e46f-49b2-bbc0-73a1914e0bce" providerId="ADAL" clId="{13157C2D-CDF8-4013-AC1B-9CE1E308DFD4}" dt="2021-09-14T22:10:36.405" v="1246" actId="1076"/>
          <ac:grpSpMkLst>
            <pc:docMk/>
            <pc:sldMk cId="2665370763" sldId="335"/>
            <ac:grpSpMk id="16" creationId="{70045EDD-C69A-461C-970C-F9650F3F6BE0}"/>
          </ac:grpSpMkLst>
        </pc:grpChg>
        <pc:grpChg chg="add del mod">
          <ac:chgData name="Bettens, Thomas" userId="6ccf6088-e46f-49b2-bbc0-73a1914e0bce" providerId="ADAL" clId="{13157C2D-CDF8-4013-AC1B-9CE1E308DFD4}" dt="2021-09-14T22:01:14.749" v="1127"/>
          <ac:grpSpMkLst>
            <pc:docMk/>
            <pc:sldMk cId="2665370763" sldId="335"/>
            <ac:grpSpMk id="40" creationId="{6D5F1BA3-5A7E-4342-B25E-CED090C20D44}"/>
          </ac:grpSpMkLst>
        </pc:grpChg>
        <pc:cxnChg chg="mod">
          <ac:chgData name="Bettens, Thomas" userId="6ccf6088-e46f-49b2-bbc0-73a1914e0bce" providerId="ADAL" clId="{13157C2D-CDF8-4013-AC1B-9CE1E308DFD4}" dt="2021-09-14T22:01:12.394" v="1126"/>
          <ac:cxnSpMkLst>
            <pc:docMk/>
            <pc:sldMk cId="2665370763" sldId="335"/>
            <ac:cxnSpMk id="69" creationId="{10E4EB80-5B23-4C30-9CB7-5B0371CA97DD}"/>
          </ac:cxnSpMkLst>
        </pc:cxnChg>
      </pc:sldChg>
      <pc:sldChg chg="addSp delSp modSp mod">
        <pc:chgData name="Bettens, Thomas" userId="6ccf6088-e46f-49b2-bbc0-73a1914e0bce" providerId="ADAL" clId="{13157C2D-CDF8-4013-AC1B-9CE1E308DFD4}" dt="2021-09-14T22:19:54.857" v="1331" actId="20577"/>
        <pc:sldMkLst>
          <pc:docMk/>
          <pc:sldMk cId="1078051395" sldId="346"/>
        </pc:sldMkLst>
        <pc:spChg chg="mod">
          <ac:chgData name="Bettens, Thomas" userId="6ccf6088-e46f-49b2-bbc0-73a1914e0bce" providerId="ADAL" clId="{13157C2D-CDF8-4013-AC1B-9CE1E308DFD4}" dt="2021-09-14T22:15:18.909" v="1299" actId="20577"/>
          <ac:spMkLst>
            <pc:docMk/>
            <pc:sldMk cId="1078051395" sldId="346"/>
            <ac:spMk id="2" creationId="{00000000-0000-0000-0000-000000000000}"/>
          </ac:spMkLst>
        </pc:spChg>
        <pc:spChg chg="mod">
          <ac:chgData name="Bettens, Thomas" userId="6ccf6088-e46f-49b2-bbc0-73a1914e0bce" providerId="ADAL" clId="{13157C2D-CDF8-4013-AC1B-9CE1E308DFD4}" dt="2021-09-14T22:19:54.857" v="1331" actId="20577"/>
          <ac:spMkLst>
            <pc:docMk/>
            <pc:sldMk cId="1078051395" sldId="346"/>
            <ac:spMk id="3" creationId="{00000000-0000-0000-0000-000000000000}"/>
          </ac:spMkLst>
        </pc:spChg>
        <pc:spChg chg="del mod topLvl">
          <ac:chgData name="Bettens, Thomas" userId="6ccf6088-e46f-49b2-bbc0-73a1914e0bce" providerId="ADAL" clId="{13157C2D-CDF8-4013-AC1B-9CE1E308DFD4}" dt="2021-09-14T22:18:06.117" v="1320" actId="478"/>
          <ac:spMkLst>
            <pc:docMk/>
            <pc:sldMk cId="1078051395" sldId="346"/>
            <ac:spMk id="6" creationId="{E1B25BB3-0029-453D-AE43-AC353399DD42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0" creationId="{466544CA-98A3-414D-B3AD-BF8385A7C54C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1" creationId="{A8C1DE2F-BC45-4C3A-B0CD-B30F38F17329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2" creationId="{61926731-83EF-4EDA-85D7-D1746F174065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3" creationId="{A73B7C87-B4AA-46C2-83DD-E57F74CBF3B9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4" creationId="{1F0E5A9A-2F1E-4F7F-9E6C-B4D44B7A426E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5" creationId="{3F029151-D1D0-41F3-84D3-09FF0B5EE086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6" creationId="{A8964E6E-DAC0-49A3-AE43-6B485E850C57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7" creationId="{41F47F79-507C-4704-B0DE-791570898258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8" creationId="{D47D5178-D28B-46A5-9FC8-6CEC3A985B4B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49" creationId="{B5B66B25-EE02-4884-BD8A-A0F5585B65E3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55" creationId="{5E782E57-217C-45EF-AE4A-572341003854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0" creationId="{6A0A75FD-48E0-49E5-98AB-D246454FC1E9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1" creationId="{40AB8885-CB46-46B2-9C78-1C4AD6A337E2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2" creationId="{6C4D81B7-1BF7-439D-833A-BC2AF8E6DFDF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4" creationId="{6ECE5507-1506-4C74-B225-ACED7B41BFE9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5" creationId="{AE47F8A7-9967-488F-89AD-5575B8F63405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6" creationId="{D41CFAD2-83E8-45BD-8761-D35A958D7B2B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7" creationId="{DE32EA9B-0E69-458A-BFE5-B6E578FB1375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68" creationId="{86078564-4A1E-40B2-A343-CEC4E82FA96C}"/>
          </ac:spMkLst>
        </pc:spChg>
        <pc:spChg chg="add mod">
          <ac:chgData name="Bettens, Thomas" userId="6ccf6088-e46f-49b2-bbc0-73a1914e0bce" providerId="ADAL" clId="{13157C2D-CDF8-4013-AC1B-9CE1E308DFD4}" dt="2021-09-14T22:18:33.189" v="1323" actId="1076"/>
          <ac:spMkLst>
            <pc:docMk/>
            <pc:sldMk cId="1078051395" sldId="346"/>
            <ac:spMk id="70" creationId="{5AA3B030-5DF1-44AF-9BB7-57101EA1B6FE}"/>
          </ac:spMkLst>
        </pc:spChg>
        <pc:spChg chg="mod topLvl">
          <ac:chgData name="Bettens, Thomas" userId="6ccf6088-e46f-49b2-bbc0-73a1914e0bce" providerId="ADAL" clId="{13157C2D-CDF8-4013-AC1B-9CE1E308DFD4}" dt="2021-09-14T22:19:08.357" v="1329" actId="20577"/>
          <ac:spMkLst>
            <pc:docMk/>
            <pc:sldMk cId="1078051395" sldId="346"/>
            <ac:spMk id="72" creationId="{83DAD31B-5013-4ED1-BEBC-AE105FBE1353}"/>
          </ac:spMkLst>
        </pc:spChg>
        <pc:spChg chg="mod topLvl">
          <ac:chgData name="Bettens, Thomas" userId="6ccf6088-e46f-49b2-bbc0-73a1914e0bce" providerId="ADAL" clId="{13157C2D-CDF8-4013-AC1B-9CE1E308DFD4}" dt="2021-09-14T22:15:48.600" v="1300" actId="165"/>
          <ac:spMkLst>
            <pc:docMk/>
            <pc:sldMk cId="1078051395" sldId="346"/>
            <ac:spMk id="73" creationId="{21A8359C-AC0B-4FAB-955D-508B8D9951B5}"/>
          </ac:spMkLst>
        </pc:spChg>
        <pc:spChg chg="mod topLvl">
          <ac:chgData name="Bettens, Thomas" userId="6ccf6088-e46f-49b2-bbc0-73a1914e0bce" providerId="ADAL" clId="{13157C2D-CDF8-4013-AC1B-9CE1E308DFD4}" dt="2021-09-14T22:18:51.551" v="1327" actId="1076"/>
          <ac:spMkLst>
            <pc:docMk/>
            <pc:sldMk cId="1078051395" sldId="346"/>
            <ac:spMk id="76" creationId="{05AD8980-20F7-429B-BB9A-C7F37D37762C}"/>
          </ac:spMkLst>
        </pc:spChg>
        <pc:spChg chg="mod topLvl">
          <ac:chgData name="Bettens, Thomas" userId="6ccf6088-e46f-49b2-bbc0-73a1914e0bce" providerId="ADAL" clId="{13157C2D-CDF8-4013-AC1B-9CE1E308DFD4}" dt="2021-09-14T22:16:30.496" v="1308" actId="554"/>
          <ac:spMkLst>
            <pc:docMk/>
            <pc:sldMk cId="1078051395" sldId="346"/>
            <ac:spMk id="77" creationId="{7C11A7BD-9C5D-4BB0-AF64-BA7B7A18D1E7}"/>
          </ac:spMkLst>
        </pc:spChg>
        <pc:spChg chg="mod topLvl">
          <ac:chgData name="Bettens, Thomas" userId="6ccf6088-e46f-49b2-bbc0-73a1914e0bce" providerId="ADAL" clId="{13157C2D-CDF8-4013-AC1B-9CE1E308DFD4}" dt="2021-09-14T22:16:30.496" v="1308" actId="554"/>
          <ac:spMkLst>
            <pc:docMk/>
            <pc:sldMk cId="1078051395" sldId="346"/>
            <ac:spMk id="79" creationId="{7385DD59-B632-46E7-BC6E-BB4D729A2537}"/>
          </ac:spMkLst>
        </pc:spChg>
        <pc:spChg chg="mod topLvl">
          <ac:chgData name="Bettens, Thomas" userId="6ccf6088-e46f-49b2-bbc0-73a1914e0bce" providerId="ADAL" clId="{13157C2D-CDF8-4013-AC1B-9CE1E308DFD4}" dt="2021-09-14T22:17:50.997" v="1317" actId="206"/>
          <ac:spMkLst>
            <pc:docMk/>
            <pc:sldMk cId="1078051395" sldId="346"/>
            <ac:spMk id="82" creationId="{11DDB9FD-7135-4C57-AA4E-2ECB74CABB3D}"/>
          </ac:spMkLst>
        </pc:spChg>
        <pc:grpChg chg="del">
          <ac:chgData name="Bettens, Thomas" userId="6ccf6088-e46f-49b2-bbc0-73a1914e0bce" providerId="ADAL" clId="{13157C2D-CDF8-4013-AC1B-9CE1E308DFD4}" dt="2021-09-14T21:59:55.972" v="1118" actId="478"/>
          <ac:grpSpMkLst>
            <pc:docMk/>
            <pc:sldMk cId="1078051395" sldId="346"/>
            <ac:grpSpMk id="4" creationId="{08C6B5BF-A24C-4017-96B9-DC39E74499E5}"/>
          </ac:grpSpMkLst>
        </pc:grpChg>
        <pc:grpChg chg="add del mod">
          <ac:chgData name="Bettens, Thomas" userId="6ccf6088-e46f-49b2-bbc0-73a1914e0bce" providerId="ADAL" clId="{13157C2D-CDF8-4013-AC1B-9CE1E308DFD4}" dt="2021-09-14T22:15:48.600" v="1300" actId="165"/>
          <ac:grpSpMkLst>
            <pc:docMk/>
            <pc:sldMk cId="1078051395" sldId="346"/>
            <ac:grpSpMk id="9" creationId="{5919BD80-9FEB-4842-ACB6-52F93BF49376}"/>
          </ac:grpSpMkLst>
        </pc:grpChg>
        <pc:cxnChg chg="mod">
          <ac:chgData name="Bettens, Thomas" userId="6ccf6088-e46f-49b2-bbc0-73a1914e0bce" providerId="ADAL" clId="{13157C2D-CDF8-4013-AC1B-9CE1E308DFD4}" dt="2021-09-14T21:59:55.972" v="1118" actId="478"/>
          <ac:cxnSpMkLst>
            <pc:docMk/>
            <pc:sldMk cId="1078051395" sldId="346"/>
            <ac:cxnSpMk id="57" creationId="{00000000-0000-0000-0000-000000000000}"/>
          </ac:cxnSpMkLst>
        </pc:cxnChg>
        <pc:cxnChg chg="mod">
          <ac:chgData name="Bettens, Thomas" userId="6ccf6088-e46f-49b2-bbc0-73a1914e0bce" providerId="ADAL" clId="{13157C2D-CDF8-4013-AC1B-9CE1E308DFD4}" dt="2021-09-14T21:59:55.972" v="1118" actId="478"/>
          <ac:cxnSpMkLst>
            <pc:docMk/>
            <pc:sldMk cId="1078051395" sldId="346"/>
            <ac:cxnSpMk id="59" creationId="{00000000-0000-0000-0000-000000000000}"/>
          </ac:cxnSpMkLst>
        </pc:cxnChg>
        <pc:cxnChg chg="add mod">
          <ac:chgData name="Bettens, Thomas" userId="6ccf6088-e46f-49b2-bbc0-73a1914e0bce" providerId="ADAL" clId="{13157C2D-CDF8-4013-AC1B-9CE1E308DFD4}" dt="2021-09-14T22:16:13.446" v="1305" actId="1076"/>
          <ac:cxnSpMkLst>
            <pc:docMk/>
            <pc:sldMk cId="1078051395" sldId="346"/>
            <ac:cxnSpMk id="69" creationId="{994F6860-E3D8-43D4-A8FA-62762E17062F}"/>
          </ac:cxnSpMkLst>
        </pc:cxnChg>
        <pc:cxnChg chg="mod topLvl">
          <ac:chgData name="Bettens, Thomas" userId="6ccf6088-e46f-49b2-bbc0-73a1914e0bce" providerId="ADAL" clId="{13157C2D-CDF8-4013-AC1B-9CE1E308DFD4}" dt="2021-09-14T22:16:30.496" v="1308" actId="554"/>
          <ac:cxnSpMkLst>
            <pc:docMk/>
            <pc:sldMk cId="1078051395" sldId="346"/>
            <ac:cxnSpMk id="78" creationId="{9FE04945-6BD0-40D2-B9EA-4A46200F28DF}"/>
          </ac:cxnSpMkLst>
        </pc:cxnChg>
      </pc:sldChg>
      <pc:sldChg chg="addSp delSp modSp mod modAnim">
        <pc:chgData name="Bettens, Thomas" userId="6ccf6088-e46f-49b2-bbc0-73a1914e0bce" providerId="ADAL" clId="{13157C2D-CDF8-4013-AC1B-9CE1E308DFD4}" dt="2021-09-14T22:25:12.296" v="1356" actId="164"/>
        <pc:sldMkLst>
          <pc:docMk/>
          <pc:sldMk cId="1728202637" sldId="348"/>
        </pc:sldMkLst>
        <pc:spChg chg="add del mod">
          <ac:chgData name="Bettens, Thomas" userId="6ccf6088-e46f-49b2-bbc0-73a1914e0bce" providerId="ADAL" clId="{13157C2D-CDF8-4013-AC1B-9CE1E308DFD4}" dt="2021-09-14T21:23:00.303" v="852" actId="22"/>
          <ac:spMkLst>
            <pc:docMk/>
            <pc:sldMk cId="1728202637" sldId="348"/>
            <ac:spMk id="8" creationId="{361B91F5-7378-4A95-AB90-DFAB60425904}"/>
          </ac:spMkLst>
        </pc:spChg>
        <pc:spChg chg="add del">
          <ac:chgData name="Bettens, Thomas" userId="6ccf6088-e46f-49b2-bbc0-73a1914e0bce" providerId="ADAL" clId="{13157C2D-CDF8-4013-AC1B-9CE1E308DFD4}" dt="2021-09-14T21:23:08.843" v="856" actId="22"/>
          <ac:spMkLst>
            <pc:docMk/>
            <pc:sldMk cId="1728202637" sldId="348"/>
            <ac:spMk id="10" creationId="{DCFEF8A4-1CBB-4659-922E-CD38990FC68D}"/>
          </ac:spMkLst>
        </pc:spChg>
        <pc:spChg chg="add del mod">
          <ac:chgData name="Bettens, Thomas" userId="6ccf6088-e46f-49b2-bbc0-73a1914e0bce" providerId="ADAL" clId="{13157C2D-CDF8-4013-AC1B-9CE1E308DFD4}" dt="2021-09-14T21:25:10.132" v="860"/>
          <ac:spMkLst>
            <pc:docMk/>
            <pc:sldMk cId="1728202637" sldId="348"/>
            <ac:spMk id="11" creationId="{3EE7D24D-F209-4CCC-A846-2AAD7FFABC73}"/>
          </ac:spMkLst>
        </pc:spChg>
        <pc:spChg chg="add del mod">
          <ac:chgData name="Bettens, Thomas" userId="6ccf6088-e46f-49b2-bbc0-73a1914e0bce" providerId="ADAL" clId="{13157C2D-CDF8-4013-AC1B-9CE1E308DFD4}" dt="2021-09-14T21:25:51.451" v="864"/>
          <ac:spMkLst>
            <pc:docMk/>
            <pc:sldMk cId="1728202637" sldId="348"/>
            <ac:spMk id="12" creationId="{754810AF-DFF3-413A-B6D0-B114AA050436}"/>
          </ac:spMkLst>
        </pc:spChg>
        <pc:spChg chg="add del mod">
          <ac:chgData name="Bettens, Thomas" userId="6ccf6088-e46f-49b2-bbc0-73a1914e0bce" providerId="ADAL" clId="{13157C2D-CDF8-4013-AC1B-9CE1E308DFD4}" dt="2021-09-14T21:33:52.651" v="869" actId="767"/>
          <ac:spMkLst>
            <pc:docMk/>
            <pc:sldMk cId="1728202637" sldId="348"/>
            <ac:spMk id="13" creationId="{F256A8AF-5FF6-40DA-A0FB-EBAFBF91913B}"/>
          </ac:spMkLst>
        </pc:spChg>
        <pc:spChg chg="add del">
          <ac:chgData name="Bettens, Thomas" userId="6ccf6088-e46f-49b2-bbc0-73a1914e0bce" providerId="ADAL" clId="{13157C2D-CDF8-4013-AC1B-9CE1E308DFD4}" dt="2021-09-14T21:34:25.460" v="871" actId="22"/>
          <ac:spMkLst>
            <pc:docMk/>
            <pc:sldMk cId="1728202637" sldId="348"/>
            <ac:spMk id="15" creationId="{D4DC55F3-99B1-47FB-BBEB-CC513B844D0C}"/>
          </ac:spMkLst>
        </pc:spChg>
        <pc:spChg chg="add del mod">
          <ac:chgData name="Bettens, Thomas" userId="6ccf6088-e46f-49b2-bbc0-73a1914e0bce" providerId="ADAL" clId="{13157C2D-CDF8-4013-AC1B-9CE1E308DFD4}" dt="2021-09-14T21:35:05.101" v="875" actId="22"/>
          <ac:spMkLst>
            <pc:docMk/>
            <pc:sldMk cId="1728202637" sldId="348"/>
            <ac:spMk id="17" creationId="{57C23AA6-4D44-4A30-9FC5-FF36FCDD4E74}"/>
          </ac:spMkLst>
        </pc:spChg>
        <pc:spChg chg="add del">
          <ac:chgData name="Bettens, Thomas" userId="6ccf6088-e46f-49b2-bbc0-73a1914e0bce" providerId="ADAL" clId="{13157C2D-CDF8-4013-AC1B-9CE1E308DFD4}" dt="2021-09-14T21:35:08.572" v="877"/>
          <ac:spMkLst>
            <pc:docMk/>
            <pc:sldMk cId="1728202637" sldId="348"/>
            <ac:spMk id="18" creationId="{71BE6C27-A8B8-49B0-A2D0-347B169CC9EA}"/>
          </ac:spMkLst>
        </pc:spChg>
        <pc:spChg chg="del">
          <ac:chgData name="Bettens, Thomas" userId="6ccf6088-e46f-49b2-bbc0-73a1914e0bce" providerId="ADAL" clId="{13157C2D-CDF8-4013-AC1B-9CE1E308DFD4}" dt="2021-09-14T21:35:20.891" v="878"/>
          <ac:spMkLst>
            <pc:docMk/>
            <pc:sldMk cId="1728202637" sldId="348"/>
            <ac:spMk id="19" creationId="{11824292-76A7-4AB7-82D5-86E0CDB20D9E}"/>
          </ac:spMkLst>
        </pc:spChg>
        <pc:spChg chg="add del">
          <ac:chgData name="Bettens, Thomas" userId="6ccf6088-e46f-49b2-bbc0-73a1914e0bce" providerId="ADAL" clId="{13157C2D-CDF8-4013-AC1B-9CE1E308DFD4}" dt="2021-09-14T21:35:42.069" v="880" actId="22"/>
          <ac:spMkLst>
            <pc:docMk/>
            <pc:sldMk cId="1728202637" sldId="348"/>
            <ac:spMk id="21" creationId="{C9D038DD-BFBA-4BEF-A7C9-252FBD0072E9}"/>
          </ac:spMkLst>
        </pc:spChg>
        <pc:spChg chg="add del mod">
          <ac:chgData name="Bettens, Thomas" userId="6ccf6088-e46f-49b2-bbc0-73a1914e0bce" providerId="ADAL" clId="{13157C2D-CDF8-4013-AC1B-9CE1E308DFD4}" dt="2021-09-14T21:36:02.651" v="887" actId="22"/>
          <ac:spMkLst>
            <pc:docMk/>
            <pc:sldMk cId="1728202637" sldId="348"/>
            <ac:spMk id="23" creationId="{2B4AF576-66CE-44EE-A132-681DCFE0D6FE}"/>
          </ac:spMkLst>
        </pc:spChg>
        <pc:spChg chg="add mod">
          <ac:chgData name="Bettens, Thomas" userId="6ccf6088-e46f-49b2-bbc0-73a1914e0bce" providerId="ADAL" clId="{13157C2D-CDF8-4013-AC1B-9CE1E308DFD4}" dt="2021-09-14T21:56:57.419" v="1100" actId="1036"/>
          <ac:spMkLst>
            <pc:docMk/>
            <pc:sldMk cId="1728202637" sldId="348"/>
            <ac:spMk id="25" creationId="{69C72A7E-9F5D-4614-9C17-EEF1D7FF0C76}"/>
          </ac:spMkLst>
        </pc:spChg>
        <pc:spChg chg="add mod">
          <ac:chgData name="Bettens, Thomas" userId="6ccf6088-e46f-49b2-bbc0-73a1914e0bce" providerId="ADAL" clId="{13157C2D-CDF8-4013-AC1B-9CE1E308DFD4}" dt="2021-09-14T21:56:47.425" v="1098" actId="404"/>
          <ac:spMkLst>
            <pc:docMk/>
            <pc:sldMk cId="1728202637" sldId="348"/>
            <ac:spMk id="27" creationId="{B30ED8A3-86CE-40C7-934C-49F37FFF9077}"/>
          </ac:spMkLst>
        </pc:spChg>
        <pc:spChg chg="add mod">
          <ac:chgData name="Bettens, Thomas" userId="6ccf6088-e46f-49b2-bbc0-73a1914e0bce" providerId="ADAL" clId="{13157C2D-CDF8-4013-AC1B-9CE1E308DFD4}" dt="2021-09-14T22:23:23.926" v="1345" actId="1035"/>
          <ac:spMkLst>
            <pc:docMk/>
            <pc:sldMk cId="1728202637" sldId="348"/>
            <ac:spMk id="28" creationId="{36F5B691-CB49-4ADA-A940-87078078EEE8}"/>
          </ac:spMkLst>
        </pc:spChg>
        <pc:spChg chg="add mod">
          <ac:chgData name="Bettens, Thomas" userId="6ccf6088-e46f-49b2-bbc0-73a1914e0bce" providerId="ADAL" clId="{13157C2D-CDF8-4013-AC1B-9CE1E308DFD4}" dt="2021-09-14T22:23:27.205" v="1348" actId="1035"/>
          <ac:spMkLst>
            <pc:docMk/>
            <pc:sldMk cId="1728202637" sldId="348"/>
            <ac:spMk id="29" creationId="{422029E9-A279-4275-89FC-87E4B46ACD9D}"/>
          </ac:spMkLst>
        </pc:spChg>
        <pc:spChg chg="add mod topLvl">
          <ac:chgData name="Bettens, Thomas" userId="6ccf6088-e46f-49b2-bbc0-73a1914e0bce" providerId="ADAL" clId="{13157C2D-CDF8-4013-AC1B-9CE1E308DFD4}" dt="2021-09-14T22:23:05.656" v="1339" actId="164"/>
          <ac:spMkLst>
            <pc:docMk/>
            <pc:sldMk cId="1728202637" sldId="348"/>
            <ac:spMk id="30" creationId="{1A8A4110-4813-48EB-A052-C589C2DAA27D}"/>
          </ac:spMkLst>
        </pc:spChg>
        <pc:spChg chg="add mod topLvl">
          <ac:chgData name="Bettens, Thomas" userId="6ccf6088-e46f-49b2-bbc0-73a1914e0bce" providerId="ADAL" clId="{13157C2D-CDF8-4013-AC1B-9CE1E308DFD4}" dt="2021-09-14T22:23:05.656" v="1339" actId="164"/>
          <ac:spMkLst>
            <pc:docMk/>
            <pc:sldMk cId="1728202637" sldId="348"/>
            <ac:spMk id="31" creationId="{BD7C0974-AA1E-43D2-94E7-335E30C91EBC}"/>
          </ac:spMkLst>
        </pc:spChg>
        <pc:spChg chg="add mod topLvl">
          <ac:chgData name="Bettens, Thomas" userId="6ccf6088-e46f-49b2-bbc0-73a1914e0bce" providerId="ADAL" clId="{13157C2D-CDF8-4013-AC1B-9CE1E308DFD4}" dt="2021-09-14T22:23:05.656" v="1339" actId="164"/>
          <ac:spMkLst>
            <pc:docMk/>
            <pc:sldMk cId="1728202637" sldId="348"/>
            <ac:spMk id="32" creationId="{5D34C5CA-B195-4A2A-8657-62387408FE95}"/>
          </ac:spMkLst>
        </pc:spChg>
        <pc:spChg chg="add mod topLvl">
          <ac:chgData name="Bettens, Thomas" userId="6ccf6088-e46f-49b2-bbc0-73a1914e0bce" providerId="ADAL" clId="{13157C2D-CDF8-4013-AC1B-9CE1E308DFD4}" dt="2021-09-14T22:23:05.656" v="1339" actId="164"/>
          <ac:spMkLst>
            <pc:docMk/>
            <pc:sldMk cId="1728202637" sldId="348"/>
            <ac:spMk id="33" creationId="{F539F043-987D-4BC4-A6B6-E6D2CC08C4C5}"/>
          </ac:spMkLst>
        </pc:spChg>
        <pc:spChg chg="add mod">
          <ac:chgData name="Bettens, Thomas" userId="6ccf6088-e46f-49b2-bbc0-73a1914e0bce" providerId="ADAL" clId="{13157C2D-CDF8-4013-AC1B-9CE1E308DFD4}" dt="2021-09-14T22:23:05.656" v="1339" actId="164"/>
          <ac:spMkLst>
            <pc:docMk/>
            <pc:sldMk cId="1728202637" sldId="348"/>
            <ac:spMk id="35" creationId="{FF659797-E156-4CFD-AF94-1D1E8BCB8F86}"/>
          </ac:spMkLst>
        </pc:spChg>
        <pc:spChg chg="mod topLvl">
          <ac:chgData name="Bettens, Thomas" userId="6ccf6088-e46f-49b2-bbc0-73a1914e0bce" providerId="ADAL" clId="{13157C2D-CDF8-4013-AC1B-9CE1E308DFD4}" dt="2021-09-14T22:25:12.296" v="1356" actId="164"/>
          <ac:spMkLst>
            <pc:docMk/>
            <pc:sldMk cId="1728202637" sldId="348"/>
            <ac:spMk id="38" creationId="{31E66940-57A0-452A-838D-E84AB02B3630}"/>
          </ac:spMkLst>
        </pc:spChg>
        <pc:spChg chg="mod topLvl">
          <ac:chgData name="Bettens, Thomas" userId="6ccf6088-e46f-49b2-bbc0-73a1914e0bce" providerId="ADAL" clId="{13157C2D-CDF8-4013-AC1B-9CE1E308DFD4}" dt="2021-09-14T22:25:12.296" v="1356" actId="164"/>
          <ac:spMkLst>
            <pc:docMk/>
            <pc:sldMk cId="1728202637" sldId="348"/>
            <ac:spMk id="39" creationId="{EFF90136-57A9-4C3D-A823-36A9F53A58D0}"/>
          </ac:spMkLst>
        </pc:spChg>
        <pc:spChg chg="mod topLvl">
          <ac:chgData name="Bettens, Thomas" userId="6ccf6088-e46f-49b2-bbc0-73a1914e0bce" providerId="ADAL" clId="{13157C2D-CDF8-4013-AC1B-9CE1E308DFD4}" dt="2021-09-14T22:25:12.296" v="1356" actId="164"/>
          <ac:spMkLst>
            <pc:docMk/>
            <pc:sldMk cId="1728202637" sldId="348"/>
            <ac:spMk id="40" creationId="{27E9D505-8F1A-4748-A871-E4C538138B89}"/>
          </ac:spMkLst>
        </pc:spChg>
        <pc:spChg chg="del mod topLvl">
          <ac:chgData name="Bettens, Thomas" userId="6ccf6088-e46f-49b2-bbc0-73a1914e0bce" providerId="ADAL" clId="{13157C2D-CDF8-4013-AC1B-9CE1E308DFD4}" dt="2021-09-14T22:23:47.453" v="1351" actId="478"/>
          <ac:spMkLst>
            <pc:docMk/>
            <pc:sldMk cId="1728202637" sldId="348"/>
            <ac:spMk id="41" creationId="{C333A0B9-9440-4D57-89AE-EB12D4AB3A59}"/>
          </ac:spMkLst>
        </pc:spChg>
        <pc:spChg chg="del mod topLvl">
          <ac:chgData name="Bettens, Thomas" userId="6ccf6088-e46f-49b2-bbc0-73a1914e0bce" providerId="ADAL" clId="{13157C2D-CDF8-4013-AC1B-9CE1E308DFD4}" dt="2021-09-14T22:23:38.022" v="1350" actId="478"/>
          <ac:spMkLst>
            <pc:docMk/>
            <pc:sldMk cId="1728202637" sldId="348"/>
            <ac:spMk id="42" creationId="{9C5EF675-CBB5-4F08-BE50-7AB82C7A8AE0}"/>
          </ac:spMkLst>
        </pc:spChg>
        <pc:spChg chg="add mod">
          <ac:chgData name="Bettens, Thomas" userId="6ccf6088-e46f-49b2-bbc0-73a1914e0bce" providerId="ADAL" clId="{13157C2D-CDF8-4013-AC1B-9CE1E308DFD4}" dt="2021-09-14T22:25:12.296" v="1356" actId="164"/>
          <ac:spMkLst>
            <pc:docMk/>
            <pc:sldMk cId="1728202637" sldId="348"/>
            <ac:spMk id="43" creationId="{D1E9D5A8-7935-4217-9F1D-D784715D535A}"/>
          </ac:spMkLst>
        </pc:spChg>
        <pc:grpChg chg="add del mod">
          <ac:chgData name="Bettens, Thomas" userId="6ccf6088-e46f-49b2-bbc0-73a1914e0bce" providerId="ADAL" clId="{13157C2D-CDF8-4013-AC1B-9CE1E308DFD4}" dt="2021-09-14T22:22:55.119" v="1337" actId="165"/>
          <ac:grpSpMkLst>
            <pc:docMk/>
            <pc:sldMk cId="1728202637" sldId="348"/>
            <ac:grpSpMk id="34" creationId="{C1BF511A-B4E8-4805-828A-75042152A449}"/>
          </ac:grpSpMkLst>
        </pc:grpChg>
        <pc:grpChg chg="add mod">
          <ac:chgData name="Bettens, Thomas" userId="6ccf6088-e46f-49b2-bbc0-73a1914e0bce" providerId="ADAL" clId="{13157C2D-CDF8-4013-AC1B-9CE1E308DFD4}" dt="2021-09-14T22:23:23.926" v="1345" actId="1035"/>
          <ac:grpSpMkLst>
            <pc:docMk/>
            <pc:sldMk cId="1728202637" sldId="348"/>
            <ac:grpSpMk id="36" creationId="{5D54CCCD-1032-4836-A07A-5CF72EB2FE66}"/>
          </ac:grpSpMkLst>
        </pc:grpChg>
        <pc:grpChg chg="add del mod">
          <ac:chgData name="Bettens, Thomas" userId="6ccf6088-e46f-49b2-bbc0-73a1914e0bce" providerId="ADAL" clId="{13157C2D-CDF8-4013-AC1B-9CE1E308DFD4}" dt="2021-09-14T22:23:32.731" v="1349" actId="165"/>
          <ac:grpSpMkLst>
            <pc:docMk/>
            <pc:sldMk cId="1728202637" sldId="348"/>
            <ac:grpSpMk id="37" creationId="{A1BA6688-91AB-442B-9047-52D6EBE9ED88}"/>
          </ac:grpSpMkLst>
        </pc:grpChg>
        <pc:grpChg chg="add mod">
          <ac:chgData name="Bettens, Thomas" userId="6ccf6088-e46f-49b2-bbc0-73a1914e0bce" providerId="ADAL" clId="{13157C2D-CDF8-4013-AC1B-9CE1E308DFD4}" dt="2021-09-14T22:25:12.296" v="1356" actId="164"/>
          <ac:grpSpMkLst>
            <pc:docMk/>
            <pc:sldMk cId="1728202637" sldId="348"/>
            <ac:grpSpMk id="44" creationId="{42BD15AA-CEA7-4CB8-A2C4-681CC3603777}"/>
          </ac:grpSpMkLst>
        </pc:grpChg>
        <pc:picChg chg="del mod">
          <ac:chgData name="Bettens, Thomas" userId="6ccf6088-e46f-49b2-bbc0-73a1914e0bce" providerId="ADAL" clId="{13157C2D-CDF8-4013-AC1B-9CE1E308DFD4}" dt="2021-09-14T21:37:05.745" v="891" actId="478"/>
          <ac:picMkLst>
            <pc:docMk/>
            <pc:sldMk cId="1728202637" sldId="348"/>
            <ac:picMk id="7" creationId="{D7023E03-6294-491E-BF6C-ECD0E645DA47}"/>
          </ac:picMkLst>
        </pc:picChg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3342267896" sldId="349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3515561099" sldId="350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346183408" sldId="351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1107762874" sldId="352"/>
        </pc:sldMkLst>
      </pc:sldChg>
      <pc:sldChg chg="mod modShow">
        <pc:chgData name="Bettens, Thomas" userId="6ccf6088-e46f-49b2-bbc0-73a1914e0bce" providerId="ADAL" clId="{13157C2D-CDF8-4013-AC1B-9CE1E308DFD4}" dt="2021-09-14T21:59:12.785" v="1117" actId="729"/>
        <pc:sldMkLst>
          <pc:docMk/>
          <pc:sldMk cId="1740140019" sldId="353"/>
        </pc:sldMkLst>
      </pc:sldChg>
      <pc:sldChg chg="addSp delSp modSp del mod modAnim">
        <pc:chgData name="Bettens, Thomas" userId="6ccf6088-e46f-49b2-bbc0-73a1914e0bce" providerId="ADAL" clId="{13157C2D-CDF8-4013-AC1B-9CE1E308DFD4}" dt="2021-09-14T21:56:14.237" v="1095" actId="47"/>
        <pc:sldMkLst>
          <pc:docMk/>
          <pc:sldMk cId="2667224164" sldId="354"/>
        </pc:sldMkLst>
        <pc:spChg chg="mod topLvl">
          <ac:chgData name="Bettens, Thomas" userId="6ccf6088-e46f-49b2-bbc0-73a1914e0bce" providerId="ADAL" clId="{13157C2D-CDF8-4013-AC1B-9CE1E308DFD4}" dt="2021-09-14T21:50:33.520" v="1053" actId="108"/>
          <ac:spMkLst>
            <pc:docMk/>
            <pc:sldMk cId="2667224164" sldId="354"/>
            <ac:spMk id="5" creationId="{00000000-0000-0000-0000-000000000000}"/>
          </ac:spMkLst>
        </pc:spChg>
        <pc:spChg chg="mod topLvl">
          <ac:chgData name="Bettens, Thomas" userId="6ccf6088-e46f-49b2-bbc0-73a1914e0bce" providerId="ADAL" clId="{13157C2D-CDF8-4013-AC1B-9CE1E308DFD4}" dt="2021-09-14T21:53:20.259" v="1076" actId="20577"/>
          <ac:spMkLst>
            <pc:docMk/>
            <pc:sldMk cId="2667224164" sldId="354"/>
            <ac:spMk id="6" creationId="{00000000-0000-0000-0000-000000000000}"/>
          </ac:spMkLst>
        </pc:spChg>
        <pc:spChg chg="mod topLvl">
          <ac:chgData name="Bettens, Thomas" userId="6ccf6088-e46f-49b2-bbc0-73a1914e0bce" providerId="ADAL" clId="{13157C2D-CDF8-4013-AC1B-9CE1E308DFD4}" dt="2021-09-14T21:50:50.579" v="1056" actId="1038"/>
          <ac:spMkLst>
            <pc:docMk/>
            <pc:sldMk cId="2667224164" sldId="354"/>
            <ac:spMk id="7" creationId="{00000000-0000-0000-0000-000000000000}"/>
          </ac:spMkLst>
        </pc:spChg>
        <pc:spChg chg="mod topLvl">
          <ac:chgData name="Bettens, Thomas" userId="6ccf6088-e46f-49b2-bbc0-73a1914e0bce" providerId="ADAL" clId="{13157C2D-CDF8-4013-AC1B-9CE1E308DFD4}" dt="2021-09-14T21:53:07.154" v="1074" actId="1076"/>
          <ac:spMkLst>
            <pc:docMk/>
            <pc:sldMk cId="2667224164" sldId="354"/>
            <ac:spMk id="11" creationId="{00000000-0000-0000-0000-000000000000}"/>
          </ac:spMkLst>
        </pc:spChg>
        <pc:spChg chg="del mod topLvl">
          <ac:chgData name="Bettens, Thomas" userId="6ccf6088-e46f-49b2-bbc0-73a1914e0bce" providerId="ADAL" clId="{13157C2D-CDF8-4013-AC1B-9CE1E308DFD4}" dt="2021-09-14T21:52:16.059" v="1068" actId="478"/>
          <ac:spMkLst>
            <pc:docMk/>
            <pc:sldMk cId="2667224164" sldId="354"/>
            <ac:spMk id="12" creationId="{00000000-0000-0000-0000-000000000000}"/>
          </ac:spMkLst>
        </pc:spChg>
        <pc:spChg chg="del mod topLvl">
          <ac:chgData name="Bettens, Thomas" userId="6ccf6088-e46f-49b2-bbc0-73a1914e0bce" providerId="ADAL" clId="{13157C2D-CDF8-4013-AC1B-9CE1E308DFD4}" dt="2021-09-14T21:49:52.899" v="1050" actId="478"/>
          <ac:spMkLst>
            <pc:docMk/>
            <pc:sldMk cId="2667224164" sldId="354"/>
            <ac:spMk id="13" creationId="{00000000-0000-0000-0000-000000000000}"/>
          </ac:spMkLst>
        </pc:spChg>
        <pc:spChg chg="del mod topLvl">
          <ac:chgData name="Bettens, Thomas" userId="6ccf6088-e46f-49b2-bbc0-73a1914e0bce" providerId="ADAL" clId="{13157C2D-CDF8-4013-AC1B-9CE1E308DFD4}" dt="2021-09-14T21:52:18.595" v="1070" actId="478"/>
          <ac:spMkLst>
            <pc:docMk/>
            <pc:sldMk cId="2667224164" sldId="354"/>
            <ac:spMk id="14" creationId="{00000000-0000-0000-0000-000000000000}"/>
          </ac:spMkLst>
        </pc:spChg>
        <pc:spChg chg="del mod topLvl">
          <ac:chgData name="Bettens, Thomas" userId="6ccf6088-e46f-49b2-bbc0-73a1914e0bce" providerId="ADAL" clId="{13157C2D-CDF8-4013-AC1B-9CE1E308DFD4}" dt="2021-09-14T21:52:13.660" v="1066" actId="478"/>
          <ac:spMkLst>
            <pc:docMk/>
            <pc:sldMk cId="2667224164" sldId="354"/>
            <ac:spMk id="15" creationId="{00000000-0000-0000-0000-000000000000}"/>
          </ac:spMkLst>
        </pc:spChg>
        <pc:spChg chg="add del mod">
          <ac:chgData name="Bettens, Thomas" userId="6ccf6088-e46f-49b2-bbc0-73a1914e0bce" providerId="ADAL" clId="{13157C2D-CDF8-4013-AC1B-9CE1E308DFD4}" dt="2021-09-14T21:52:16.842" v="1069" actId="478"/>
          <ac:spMkLst>
            <pc:docMk/>
            <pc:sldMk cId="2667224164" sldId="354"/>
            <ac:spMk id="19" creationId="{C74053FE-351C-49E7-B130-557A4DDEE4D8}"/>
          </ac:spMkLst>
        </pc:spChg>
        <pc:spChg chg="add mod">
          <ac:chgData name="Bettens, Thomas" userId="6ccf6088-e46f-49b2-bbc0-73a1914e0bce" providerId="ADAL" clId="{13157C2D-CDF8-4013-AC1B-9CE1E308DFD4}" dt="2021-09-14T21:52:44.535" v="1072" actId="12789"/>
          <ac:spMkLst>
            <pc:docMk/>
            <pc:sldMk cId="2667224164" sldId="354"/>
            <ac:spMk id="20" creationId="{3ED8FEB0-6D2A-4B4F-BDF0-281639A56954}"/>
          </ac:spMkLst>
        </pc:spChg>
        <pc:spChg chg="add mod">
          <ac:chgData name="Bettens, Thomas" userId="6ccf6088-e46f-49b2-bbc0-73a1914e0bce" providerId="ADAL" clId="{13157C2D-CDF8-4013-AC1B-9CE1E308DFD4}" dt="2021-09-14T21:52:26.498" v="1071" actId="1076"/>
          <ac:spMkLst>
            <pc:docMk/>
            <pc:sldMk cId="2667224164" sldId="354"/>
            <ac:spMk id="21" creationId="{8604A259-393C-48D8-AA3B-401BA55398FF}"/>
          </ac:spMkLst>
        </pc:spChg>
        <pc:spChg chg="add mod">
          <ac:chgData name="Bettens, Thomas" userId="6ccf6088-e46f-49b2-bbc0-73a1914e0bce" providerId="ADAL" clId="{13157C2D-CDF8-4013-AC1B-9CE1E308DFD4}" dt="2021-09-14T21:52:44.535" v="1072" actId="12789"/>
          <ac:spMkLst>
            <pc:docMk/>
            <pc:sldMk cId="2667224164" sldId="354"/>
            <ac:spMk id="22" creationId="{1820D907-9B94-411C-B1C3-F9A5B93E5760}"/>
          </ac:spMkLst>
        </pc:spChg>
        <pc:grpChg chg="del">
          <ac:chgData name="Bettens, Thomas" userId="6ccf6088-e46f-49b2-bbc0-73a1914e0bce" providerId="ADAL" clId="{13157C2D-CDF8-4013-AC1B-9CE1E308DFD4}" dt="2021-09-14T21:49:28.233" v="1045" actId="165"/>
          <ac:grpSpMkLst>
            <pc:docMk/>
            <pc:sldMk cId="2667224164" sldId="354"/>
            <ac:grpSpMk id="4" creationId="{00000000-0000-0000-0000-000000000000}"/>
          </ac:grpSpMkLst>
        </pc:grpChg>
        <pc:cxnChg chg="del mod topLvl">
          <ac:chgData name="Bettens, Thomas" userId="6ccf6088-e46f-49b2-bbc0-73a1914e0bce" providerId="ADAL" clId="{13157C2D-CDF8-4013-AC1B-9CE1E308DFD4}" dt="2021-09-14T21:51:22.027" v="1061" actId="478"/>
          <ac:cxnSpMkLst>
            <pc:docMk/>
            <pc:sldMk cId="2667224164" sldId="354"/>
            <ac:cxnSpMk id="8" creationId="{00000000-0000-0000-0000-000000000000}"/>
          </ac:cxnSpMkLst>
        </pc:cxnChg>
        <pc:cxnChg chg="del mod topLvl">
          <ac:chgData name="Bettens, Thomas" userId="6ccf6088-e46f-49b2-bbc0-73a1914e0bce" providerId="ADAL" clId="{13157C2D-CDF8-4013-AC1B-9CE1E308DFD4}" dt="2021-09-14T21:51:14.811" v="1059" actId="478"/>
          <ac:cxnSpMkLst>
            <pc:docMk/>
            <pc:sldMk cId="2667224164" sldId="354"/>
            <ac:cxnSpMk id="9" creationId="{00000000-0000-0000-0000-000000000000}"/>
          </ac:cxnSpMkLst>
        </pc:cxnChg>
        <pc:cxnChg chg="del mod topLvl">
          <ac:chgData name="Bettens, Thomas" userId="6ccf6088-e46f-49b2-bbc0-73a1914e0bce" providerId="ADAL" clId="{13157C2D-CDF8-4013-AC1B-9CE1E308DFD4}" dt="2021-09-14T21:49:55.218" v="1051" actId="478"/>
          <ac:cxnSpMkLst>
            <pc:docMk/>
            <pc:sldMk cId="2667224164" sldId="354"/>
            <ac:cxnSpMk id="10" creationId="{00000000-0000-0000-0000-000000000000}"/>
          </ac:cxnSpMkLst>
        </pc:cxnChg>
      </pc:sldChg>
      <pc:sldChg chg="del">
        <pc:chgData name="Bettens, Thomas" userId="6ccf6088-e46f-49b2-bbc0-73a1914e0bce" providerId="ADAL" clId="{13157C2D-CDF8-4013-AC1B-9CE1E308DFD4}" dt="2021-09-04T22:16:41.171" v="695" actId="47"/>
        <pc:sldMkLst>
          <pc:docMk/>
          <pc:sldMk cId="4124215550" sldId="357"/>
        </pc:sldMkLst>
      </pc:sldChg>
      <pc:sldChg chg="del">
        <pc:chgData name="Bettens, Thomas" userId="6ccf6088-e46f-49b2-bbc0-73a1914e0bce" providerId="ADAL" clId="{13157C2D-CDF8-4013-AC1B-9CE1E308DFD4}" dt="2021-09-14T21:56:20.099" v="1096" actId="47"/>
        <pc:sldMkLst>
          <pc:docMk/>
          <pc:sldMk cId="3597983164" sldId="374"/>
        </pc:sldMkLst>
      </pc:sldChg>
      <pc:sldChg chg="addSp delSp modSp add del mod">
        <pc:chgData name="Bettens, Thomas" userId="6ccf6088-e46f-49b2-bbc0-73a1914e0bce" providerId="ADAL" clId="{13157C2D-CDF8-4013-AC1B-9CE1E308DFD4}" dt="2021-09-04T21:33:32.760" v="31" actId="47"/>
        <pc:sldMkLst>
          <pc:docMk/>
          <pc:sldMk cId="3360216963" sldId="375"/>
        </pc:sldMkLst>
        <pc:spChg chg="mod">
          <ac:chgData name="Bettens, Thomas" userId="6ccf6088-e46f-49b2-bbc0-73a1914e0bce" providerId="ADAL" clId="{13157C2D-CDF8-4013-AC1B-9CE1E308DFD4}" dt="2021-09-04T21:31:05.128" v="21" actId="27636"/>
          <ac:spMkLst>
            <pc:docMk/>
            <pc:sldMk cId="3360216963" sldId="375"/>
            <ac:spMk id="6" creationId="{1059DE4B-825D-442F-B7EA-CE3AC066FBD9}"/>
          </ac:spMkLst>
        </pc:spChg>
        <pc:spChg chg="del">
          <ac:chgData name="Bettens, Thomas" userId="6ccf6088-e46f-49b2-bbc0-73a1914e0bce" providerId="ADAL" clId="{13157C2D-CDF8-4013-AC1B-9CE1E308DFD4}" dt="2021-09-04T21:31:34.911" v="25" actId="478"/>
          <ac:spMkLst>
            <pc:docMk/>
            <pc:sldMk cId="3360216963" sldId="375"/>
            <ac:spMk id="7" creationId="{CD48B2EB-A89F-4F2E-A9E0-8F40F5D51022}"/>
          </ac:spMkLst>
        </pc:spChg>
        <pc:spChg chg="del">
          <ac:chgData name="Bettens, Thomas" userId="6ccf6088-e46f-49b2-bbc0-73a1914e0bce" providerId="ADAL" clId="{13157C2D-CDF8-4013-AC1B-9CE1E308DFD4}" dt="2021-09-04T21:31:28.737" v="22" actId="478"/>
          <ac:spMkLst>
            <pc:docMk/>
            <pc:sldMk cId="3360216963" sldId="375"/>
            <ac:spMk id="8" creationId="{A6CA5244-EBBF-43D9-9CC3-EDB07EC39FF4}"/>
          </ac:spMkLst>
        </pc:spChg>
        <pc:spChg chg="del">
          <ac:chgData name="Bettens, Thomas" userId="6ccf6088-e46f-49b2-bbc0-73a1914e0bce" providerId="ADAL" clId="{13157C2D-CDF8-4013-AC1B-9CE1E308DFD4}" dt="2021-09-04T21:31:31.364" v="23" actId="478"/>
          <ac:spMkLst>
            <pc:docMk/>
            <pc:sldMk cId="3360216963" sldId="375"/>
            <ac:spMk id="9" creationId="{7F0B3154-17C4-4DD3-8F54-9780E38DA65E}"/>
          </ac:spMkLst>
        </pc:spChg>
        <pc:spChg chg="del">
          <ac:chgData name="Bettens, Thomas" userId="6ccf6088-e46f-49b2-bbc0-73a1914e0bce" providerId="ADAL" clId="{13157C2D-CDF8-4013-AC1B-9CE1E308DFD4}" dt="2021-09-04T21:31:32.903" v="24" actId="478"/>
          <ac:spMkLst>
            <pc:docMk/>
            <pc:sldMk cId="3360216963" sldId="375"/>
            <ac:spMk id="10" creationId="{E7398EF6-6052-4DE9-876D-261865216A96}"/>
          </ac:spMkLst>
        </pc:spChg>
        <pc:spChg chg="del mod">
          <ac:chgData name="Bettens, Thomas" userId="6ccf6088-e46f-49b2-bbc0-73a1914e0bce" providerId="ADAL" clId="{13157C2D-CDF8-4013-AC1B-9CE1E308DFD4}" dt="2021-09-04T21:33:08.220" v="29" actId="478"/>
          <ac:spMkLst>
            <pc:docMk/>
            <pc:sldMk cId="3360216963" sldId="375"/>
            <ac:spMk id="11" creationId="{7FA501A9-C48F-4FC7-91E8-9060B6C947AF}"/>
          </ac:spMkLst>
        </pc:spChg>
        <pc:spChg chg="add mod ord">
          <ac:chgData name="Bettens, Thomas" userId="6ccf6088-e46f-49b2-bbc0-73a1914e0bce" providerId="ADAL" clId="{13157C2D-CDF8-4013-AC1B-9CE1E308DFD4}" dt="2021-09-04T21:32:52.022" v="26" actId="167"/>
          <ac:spMkLst>
            <pc:docMk/>
            <pc:sldMk cId="3360216963" sldId="375"/>
            <ac:spMk id="16" creationId="{25BE0BB9-79AA-42BE-8978-95C30F47E4BD}"/>
          </ac:spMkLst>
        </pc:spChg>
        <pc:spChg chg="add mod">
          <ac:chgData name="Bettens, Thomas" userId="6ccf6088-e46f-49b2-bbc0-73a1914e0bce" providerId="ADAL" clId="{13157C2D-CDF8-4013-AC1B-9CE1E308DFD4}" dt="2021-09-04T21:31:31.364" v="23" actId="478"/>
          <ac:spMkLst>
            <pc:docMk/>
            <pc:sldMk cId="3360216963" sldId="375"/>
            <ac:spMk id="18" creationId="{AB73F82B-44F5-4BA0-A321-746CA4D13A35}"/>
          </ac:spMkLst>
        </pc:spChg>
        <pc:spChg chg="add mod">
          <ac:chgData name="Bettens, Thomas" userId="6ccf6088-e46f-49b2-bbc0-73a1914e0bce" providerId="ADAL" clId="{13157C2D-CDF8-4013-AC1B-9CE1E308DFD4}" dt="2021-09-04T21:31:32.903" v="24" actId="478"/>
          <ac:spMkLst>
            <pc:docMk/>
            <pc:sldMk cId="3360216963" sldId="375"/>
            <ac:spMk id="20" creationId="{C28C9B6A-F79F-4F3F-B982-0358E91566E4}"/>
          </ac:spMkLst>
        </pc:spChg>
        <pc:spChg chg="add mod">
          <ac:chgData name="Bettens, Thomas" userId="6ccf6088-e46f-49b2-bbc0-73a1914e0bce" providerId="ADAL" clId="{13157C2D-CDF8-4013-AC1B-9CE1E308DFD4}" dt="2021-09-04T21:31:34.911" v="25" actId="478"/>
          <ac:spMkLst>
            <pc:docMk/>
            <pc:sldMk cId="3360216963" sldId="375"/>
            <ac:spMk id="22" creationId="{6A9BAC34-619A-4083-828F-55D504A8CFF9}"/>
          </ac:spMkLst>
        </pc:spChg>
        <pc:picChg chg="del">
          <ac:chgData name="Bettens, Thomas" userId="6ccf6088-e46f-49b2-bbc0-73a1914e0bce" providerId="ADAL" clId="{13157C2D-CDF8-4013-AC1B-9CE1E308DFD4}" dt="2021-09-04T21:31:28.737" v="22" actId="478"/>
          <ac:picMkLst>
            <pc:docMk/>
            <pc:sldMk cId="3360216963" sldId="375"/>
            <ac:picMk id="5" creationId="{C356E588-4DE5-4290-82CC-CB6897E030A8}"/>
          </ac:picMkLst>
        </pc:picChg>
        <pc:picChg chg="del">
          <ac:chgData name="Bettens, Thomas" userId="6ccf6088-e46f-49b2-bbc0-73a1914e0bce" providerId="ADAL" clId="{13157C2D-CDF8-4013-AC1B-9CE1E308DFD4}" dt="2021-09-04T21:31:28.737" v="22" actId="478"/>
          <ac:picMkLst>
            <pc:docMk/>
            <pc:sldMk cId="3360216963" sldId="375"/>
            <ac:picMk id="12" creationId="{97C11A8F-E5C3-4C36-8648-3AA92AAC4FE4}"/>
          </ac:picMkLst>
        </pc:picChg>
        <pc:picChg chg="del">
          <ac:chgData name="Bettens, Thomas" userId="6ccf6088-e46f-49b2-bbc0-73a1914e0bce" providerId="ADAL" clId="{13157C2D-CDF8-4013-AC1B-9CE1E308DFD4}" dt="2021-09-04T21:31:28.737" v="22" actId="478"/>
          <ac:picMkLst>
            <pc:docMk/>
            <pc:sldMk cId="3360216963" sldId="375"/>
            <ac:picMk id="13" creationId="{C1F2F6F8-3331-49BA-B067-12EA336668DD}"/>
          </ac:picMkLst>
        </pc:picChg>
        <pc:picChg chg="del">
          <ac:chgData name="Bettens, Thomas" userId="6ccf6088-e46f-49b2-bbc0-73a1914e0bce" providerId="ADAL" clId="{13157C2D-CDF8-4013-AC1B-9CE1E308DFD4}" dt="2021-09-04T21:31:28.737" v="22" actId="478"/>
          <ac:picMkLst>
            <pc:docMk/>
            <pc:sldMk cId="3360216963" sldId="375"/>
            <ac:picMk id="14" creationId="{193E55D3-4491-4E43-9FD7-BC392BD1202F}"/>
          </ac:picMkLst>
        </pc:picChg>
      </pc:sldChg>
      <pc:sldChg chg="addSp delSp modSp add mod ord modClrScheme chgLayout">
        <pc:chgData name="Bettens, Thomas" userId="6ccf6088-e46f-49b2-bbc0-73a1914e0bce" providerId="ADAL" clId="{13157C2D-CDF8-4013-AC1B-9CE1E308DFD4}" dt="2021-09-04T21:54:04.825" v="426" actId="20577"/>
        <pc:sldMkLst>
          <pc:docMk/>
          <pc:sldMk cId="868319391" sldId="376"/>
        </pc:sldMkLst>
        <pc:spChg chg="mod ord">
          <ac:chgData name="Bettens, Thomas" userId="6ccf6088-e46f-49b2-bbc0-73a1914e0bce" providerId="ADAL" clId="{13157C2D-CDF8-4013-AC1B-9CE1E308DFD4}" dt="2021-09-04T21:38:23.446" v="258" actId="700"/>
          <ac:spMkLst>
            <pc:docMk/>
            <pc:sldMk cId="868319391" sldId="376"/>
            <ac:spMk id="2" creationId="{4DD63874-6B64-436F-AF16-081738B6E8F7}"/>
          </ac:spMkLst>
        </pc:spChg>
        <pc:spChg chg="del mod ord">
          <ac:chgData name="Bettens, Thomas" userId="6ccf6088-e46f-49b2-bbc0-73a1914e0bce" providerId="ADAL" clId="{13157C2D-CDF8-4013-AC1B-9CE1E308DFD4}" dt="2021-09-04T21:52:14.181" v="415" actId="21"/>
          <ac:spMkLst>
            <pc:docMk/>
            <pc:sldMk cId="868319391" sldId="376"/>
            <ac:spMk id="3" creationId="{86FC7782-9C37-4535-9889-C99162ACEAC7}"/>
          </ac:spMkLst>
        </pc:spChg>
        <pc:spChg chg="mod ord">
          <ac:chgData name="Bettens, Thomas" userId="6ccf6088-e46f-49b2-bbc0-73a1914e0bce" providerId="ADAL" clId="{13157C2D-CDF8-4013-AC1B-9CE1E308DFD4}" dt="2021-09-04T21:38:23.446" v="258" actId="700"/>
          <ac:spMkLst>
            <pc:docMk/>
            <pc:sldMk cId="868319391" sldId="376"/>
            <ac:spMk id="4" creationId="{CF4E3C99-249B-4713-8E7B-1176A7CF0400}"/>
          </ac:spMkLst>
        </pc:spChg>
        <pc:spChg chg="mod ord">
          <ac:chgData name="Bettens, Thomas" userId="6ccf6088-e46f-49b2-bbc0-73a1914e0bce" providerId="ADAL" clId="{13157C2D-CDF8-4013-AC1B-9CE1E308DFD4}" dt="2021-09-04T21:54:04.825" v="426" actId="20577"/>
          <ac:spMkLst>
            <pc:docMk/>
            <pc:sldMk cId="868319391" sldId="376"/>
            <ac:spMk id="6" creationId="{1059DE4B-825D-442F-B7EA-CE3AC066FBD9}"/>
          </ac:spMkLst>
        </pc:spChg>
        <pc:spChg chg="del">
          <ac:chgData name="Bettens, Thomas" userId="6ccf6088-e46f-49b2-bbc0-73a1914e0bce" providerId="ADAL" clId="{13157C2D-CDF8-4013-AC1B-9CE1E308DFD4}" dt="2021-09-04T21:38:13.212" v="257" actId="478"/>
          <ac:spMkLst>
            <pc:docMk/>
            <pc:sldMk cId="868319391" sldId="376"/>
            <ac:spMk id="7" creationId="{CD48B2EB-A89F-4F2E-A9E0-8F40F5D51022}"/>
          </ac:spMkLst>
        </pc:spChg>
        <pc:spChg chg="del">
          <ac:chgData name="Bettens, Thomas" userId="6ccf6088-e46f-49b2-bbc0-73a1914e0bce" providerId="ADAL" clId="{13157C2D-CDF8-4013-AC1B-9CE1E308DFD4}" dt="2021-09-04T21:38:13.212" v="257" actId="478"/>
          <ac:spMkLst>
            <pc:docMk/>
            <pc:sldMk cId="868319391" sldId="376"/>
            <ac:spMk id="8" creationId="{A6CA5244-EBBF-43D9-9CC3-EDB07EC39FF4}"/>
          </ac:spMkLst>
        </pc:spChg>
        <pc:spChg chg="del">
          <ac:chgData name="Bettens, Thomas" userId="6ccf6088-e46f-49b2-bbc0-73a1914e0bce" providerId="ADAL" clId="{13157C2D-CDF8-4013-AC1B-9CE1E308DFD4}" dt="2021-09-04T21:38:13.212" v="257" actId="478"/>
          <ac:spMkLst>
            <pc:docMk/>
            <pc:sldMk cId="868319391" sldId="376"/>
            <ac:spMk id="9" creationId="{7F0B3154-17C4-4DD3-8F54-9780E38DA65E}"/>
          </ac:spMkLst>
        </pc:spChg>
        <pc:spChg chg="del">
          <ac:chgData name="Bettens, Thomas" userId="6ccf6088-e46f-49b2-bbc0-73a1914e0bce" providerId="ADAL" clId="{13157C2D-CDF8-4013-AC1B-9CE1E308DFD4}" dt="2021-09-04T21:38:13.212" v="257" actId="478"/>
          <ac:spMkLst>
            <pc:docMk/>
            <pc:sldMk cId="868319391" sldId="376"/>
            <ac:spMk id="10" creationId="{E7398EF6-6052-4DE9-876D-261865216A96}"/>
          </ac:spMkLst>
        </pc:spChg>
        <pc:spChg chg="mod">
          <ac:chgData name="Bettens, Thomas" userId="6ccf6088-e46f-49b2-bbc0-73a1914e0bce" providerId="ADAL" clId="{13157C2D-CDF8-4013-AC1B-9CE1E308DFD4}" dt="2021-09-04T21:50:28.978" v="401" actId="20577"/>
          <ac:spMkLst>
            <pc:docMk/>
            <pc:sldMk cId="868319391" sldId="376"/>
            <ac:spMk id="11" creationId="{7FA501A9-C48F-4FC7-91E8-9060B6C947AF}"/>
          </ac:spMkLst>
        </pc:spChg>
        <pc:spChg chg="add del mod">
          <ac:chgData name="Bettens, Thomas" userId="6ccf6088-e46f-49b2-bbc0-73a1914e0bce" providerId="ADAL" clId="{13157C2D-CDF8-4013-AC1B-9CE1E308DFD4}" dt="2021-09-04T21:38:23.446" v="258" actId="700"/>
          <ac:spMkLst>
            <pc:docMk/>
            <pc:sldMk cId="868319391" sldId="376"/>
            <ac:spMk id="12" creationId="{B7ACFB29-E7F1-4814-9E9A-28642317D8C4}"/>
          </ac:spMkLst>
        </pc:spChg>
        <pc:spChg chg="add del mod">
          <ac:chgData name="Bettens, Thomas" userId="6ccf6088-e46f-49b2-bbc0-73a1914e0bce" providerId="ADAL" clId="{13157C2D-CDF8-4013-AC1B-9CE1E308DFD4}" dt="2021-09-04T21:38:23.446" v="258" actId="700"/>
          <ac:spMkLst>
            <pc:docMk/>
            <pc:sldMk cId="868319391" sldId="376"/>
            <ac:spMk id="14" creationId="{9A172AC5-2199-4BE0-9E1F-EA4B499D8B36}"/>
          </ac:spMkLst>
        </pc:spChg>
        <pc:spChg chg="add del mod">
          <ac:chgData name="Bettens, Thomas" userId="6ccf6088-e46f-49b2-bbc0-73a1914e0bce" providerId="ADAL" clId="{13157C2D-CDF8-4013-AC1B-9CE1E308DFD4}" dt="2021-09-04T21:38:23.446" v="258" actId="700"/>
          <ac:spMkLst>
            <pc:docMk/>
            <pc:sldMk cId="868319391" sldId="376"/>
            <ac:spMk id="16" creationId="{1E6F1001-4704-46C7-840F-9402EB0E0F8C}"/>
          </ac:spMkLst>
        </pc:spChg>
        <pc:spChg chg="add del mod">
          <ac:chgData name="Bettens, Thomas" userId="6ccf6088-e46f-49b2-bbc0-73a1914e0bce" providerId="ADAL" clId="{13157C2D-CDF8-4013-AC1B-9CE1E308DFD4}" dt="2021-09-04T21:38:23.446" v="258" actId="700"/>
          <ac:spMkLst>
            <pc:docMk/>
            <pc:sldMk cId="868319391" sldId="376"/>
            <ac:spMk id="18" creationId="{2BC7CE49-643F-4A86-8D03-B26778093D02}"/>
          </ac:spMkLst>
        </pc:spChg>
        <pc:spChg chg="add del mod">
          <ac:chgData name="Bettens, Thomas" userId="6ccf6088-e46f-49b2-bbc0-73a1914e0bce" providerId="ADAL" clId="{13157C2D-CDF8-4013-AC1B-9CE1E308DFD4}" dt="2021-09-04T21:49:45.730" v="368" actId="21"/>
          <ac:spMkLst>
            <pc:docMk/>
            <pc:sldMk cId="868319391" sldId="376"/>
            <ac:spMk id="21" creationId="{E31A328C-4A40-4B63-832B-0878F74340AF}"/>
          </ac:spMkLst>
        </pc:spChg>
        <pc:spChg chg="mod">
          <ac:chgData name="Bettens, Thomas" userId="6ccf6088-e46f-49b2-bbc0-73a1914e0bce" providerId="ADAL" clId="{13157C2D-CDF8-4013-AC1B-9CE1E308DFD4}" dt="2021-09-04T21:49:11.420" v="365"/>
          <ac:spMkLst>
            <pc:docMk/>
            <pc:sldMk cId="868319391" sldId="376"/>
            <ac:spMk id="24" creationId="{D4995E9E-BC30-43EE-B212-85E2ADFA31E5}"/>
          </ac:spMkLst>
        </pc:spChg>
        <pc:spChg chg="mod">
          <ac:chgData name="Bettens, Thomas" userId="6ccf6088-e46f-49b2-bbc0-73a1914e0bce" providerId="ADAL" clId="{13157C2D-CDF8-4013-AC1B-9CE1E308DFD4}" dt="2021-09-04T21:49:11.420" v="365"/>
          <ac:spMkLst>
            <pc:docMk/>
            <pc:sldMk cId="868319391" sldId="376"/>
            <ac:spMk id="27" creationId="{2C4834DA-1840-4FF5-BC10-D106808FC59F}"/>
          </ac:spMkLst>
        </pc:spChg>
        <pc:spChg chg="add del mod">
          <ac:chgData name="Bettens, Thomas" userId="6ccf6088-e46f-49b2-bbc0-73a1914e0bce" providerId="ADAL" clId="{13157C2D-CDF8-4013-AC1B-9CE1E308DFD4}" dt="2021-09-04T21:52:14.181" v="415" actId="21"/>
          <ac:spMkLst>
            <pc:docMk/>
            <pc:sldMk cId="868319391" sldId="376"/>
            <ac:spMk id="36" creationId="{5A00D5ED-0CCC-49B8-BE22-372483EEDDAF}"/>
          </ac:spMkLst>
        </pc:spChg>
        <pc:spChg chg="mod">
          <ac:chgData name="Bettens, Thomas" userId="6ccf6088-e46f-49b2-bbc0-73a1914e0bce" providerId="ADAL" clId="{13157C2D-CDF8-4013-AC1B-9CE1E308DFD4}" dt="2021-09-04T21:51:06.689" v="402"/>
          <ac:spMkLst>
            <pc:docMk/>
            <pc:sldMk cId="868319391" sldId="376"/>
            <ac:spMk id="40" creationId="{E790EBE9-ABD8-4B3B-A311-2675A9622C77}"/>
          </ac:spMkLst>
        </pc:spChg>
        <pc:spChg chg="add del mod">
          <ac:chgData name="Bettens, Thomas" userId="6ccf6088-e46f-49b2-bbc0-73a1914e0bce" providerId="ADAL" clId="{13157C2D-CDF8-4013-AC1B-9CE1E308DFD4}" dt="2021-09-04T21:52:14.181" v="415" actId="21"/>
          <ac:spMkLst>
            <pc:docMk/>
            <pc:sldMk cId="868319391" sldId="376"/>
            <ac:spMk id="42" creationId="{5B6F185A-3134-4850-B8AB-060A53F31AD5}"/>
          </ac:spMkLst>
        </pc:spChg>
        <pc:spChg chg="add del mod">
          <ac:chgData name="Bettens, Thomas" userId="6ccf6088-e46f-49b2-bbc0-73a1914e0bce" providerId="ADAL" clId="{13157C2D-CDF8-4013-AC1B-9CE1E308DFD4}" dt="2021-09-04T21:52:14.181" v="415" actId="21"/>
          <ac:spMkLst>
            <pc:docMk/>
            <pc:sldMk cId="868319391" sldId="376"/>
            <ac:spMk id="45" creationId="{18E5C5E4-48B8-4A1A-BD97-2367D59CB7AA}"/>
          </ac:spMkLst>
        </pc:spChg>
        <pc:spChg chg="mod">
          <ac:chgData name="Bettens, Thomas" userId="6ccf6088-e46f-49b2-bbc0-73a1914e0bce" providerId="ADAL" clId="{13157C2D-CDF8-4013-AC1B-9CE1E308DFD4}" dt="2021-09-04T21:51:06.689" v="402"/>
          <ac:spMkLst>
            <pc:docMk/>
            <pc:sldMk cId="868319391" sldId="376"/>
            <ac:spMk id="47" creationId="{E6CB5C2B-8975-4EBE-8FE3-5E36DDB80360}"/>
          </ac:spMkLst>
        </pc:spChg>
        <pc:grpChg chg="add del mod">
          <ac:chgData name="Bettens, Thomas" userId="6ccf6088-e46f-49b2-bbc0-73a1914e0bce" providerId="ADAL" clId="{13157C2D-CDF8-4013-AC1B-9CE1E308DFD4}" dt="2021-09-04T21:49:45.730" v="368" actId="21"/>
          <ac:grpSpMkLst>
            <pc:docMk/>
            <pc:sldMk cId="868319391" sldId="376"/>
            <ac:grpSpMk id="22" creationId="{C9F64384-2965-49D0-AB88-FE5D31597DFD}"/>
          </ac:grpSpMkLst>
        </pc:grpChg>
        <pc:grpChg chg="add del mod">
          <ac:chgData name="Bettens, Thomas" userId="6ccf6088-e46f-49b2-bbc0-73a1914e0bce" providerId="ADAL" clId="{13157C2D-CDF8-4013-AC1B-9CE1E308DFD4}" dt="2021-09-04T21:49:45.730" v="368" actId="21"/>
          <ac:grpSpMkLst>
            <pc:docMk/>
            <pc:sldMk cId="868319391" sldId="376"/>
            <ac:grpSpMk id="26" creationId="{763783FD-866A-44C5-8F3A-921D36BE8840}"/>
          </ac:grpSpMkLst>
        </pc:grpChg>
        <pc:grpChg chg="add del mod">
          <ac:chgData name="Bettens, Thomas" userId="6ccf6088-e46f-49b2-bbc0-73a1914e0bce" providerId="ADAL" clId="{13157C2D-CDF8-4013-AC1B-9CE1E308DFD4}" dt="2021-09-04T21:52:14.181" v="415" actId="21"/>
          <ac:grpSpMkLst>
            <pc:docMk/>
            <pc:sldMk cId="868319391" sldId="376"/>
            <ac:grpSpMk id="39" creationId="{5200C9AA-1B90-4467-BFCA-B141EDC63B7A}"/>
          </ac:grpSpMkLst>
        </pc:grpChg>
        <pc:grpChg chg="add del mod">
          <ac:chgData name="Bettens, Thomas" userId="6ccf6088-e46f-49b2-bbc0-73a1914e0bce" providerId="ADAL" clId="{13157C2D-CDF8-4013-AC1B-9CE1E308DFD4}" dt="2021-09-04T21:52:14.181" v="415" actId="21"/>
          <ac:grpSpMkLst>
            <pc:docMk/>
            <pc:sldMk cId="868319391" sldId="376"/>
            <ac:grpSpMk id="46" creationId="{510E4014-473C-4434-8543-C2E649C7DE6A}"/>
          </ac:grpSpMkLst>
        </pc:grpChg>
        <pc:graphicFrameChg chg="add del mod">
          <ac:chgData name="Bettens, Thomas" userId="6ccf6088-e46f-49b2-bbc0-73a1914e0bce" providerId="ADAL" clId="{13157C2D-CDF8-4013-AC1B-9CE1E308DFD4}" dt="2021-09-04T21:49:45.730" v="368" actId="21"/>
          <ac:graphicFrameMkLst>
            <pc:docMk/>
            <pc:sldMk cId="868319391" sldId="376"/>
            <ac:graphicFrameMk id="29" creationId="{6F09A57B-4401-4C9F-A6F9-022C92FC547B}"/>
          </ac:graphicFrameMkLst>
        </pc:graphicFrameChg>
        <pc:graphicFrameChg chg="add del mod">
          <ac:chgData name="Bettens, Thomas" userId="6ccf6088-e46f-49b2-bbc0-73a1914e0bce" providerId="ADAL" clId="{13157C2D-CDF8-4013-AC1B-9CE1E308DFD4}" dt="2021-09-04T21:49:45.730" v="368" actId="21"/>
          <ac:graphicFrameMkLst>
            <pc:docMk/>
            <pc:sldMk cId="868319391" sldId="376"/>
            <ac:graphicFrameMk id="31" creationId="{B829EFE5-E536-40D0-B2E7-F90DEE578216}"/>
          </ac:graphicFrameMkLst>
        </pc:graphicFrameChg>
        <pc:graphicFrameChg chg="add del mod">
          <ac:chgData name="Bettens, Thomas" userId="6ccf6088-e46f-49b2-bbc0-73a1914e0bce" providerId="ADAL" clId="{13157C2D-CDF8-4013-AC1B-9CE1E308DFD4}" dt="2021-09-04T21:49:45.730" v="368" actId="21"/>
          <ac:graphicFrameMkLst>
            <pc:docMk/>
            <pc:sldMk cId="868319391" sldId="376"/>
            <ac:graphicFrameMk id="33" creationId="{BF8C78D2-9641-4375-B606-F5C98C883702}"/>
          </ac:graphicFrameMkLst>
        </pc:graphicFrameChg>
        <pc:graphicFrameChg chg="add del mod">
          <ac:chgData name="Bettens, Thomas" userId="6ccf6088-e46f-49b2-bbc0-73a1914e0bce" providerId="ADAL" clId="{13157C2D-CDF8-4013-AC1B-9CE1E308DFD4}" dt="2021-09-04T21:52:14.181" v="415" actId="21"/>
          <ac:graphicFrameMkLst>
            <pc:docMk/>
            <pc:sldMk cId="868319391" sldId="376"/>
            <ac:graphicFrameMk id="35" creationId="{95680851-D7CA-400C-8AE8-309FC9C57E68}"/>
          </ac:graphicFrameMkLst>
        </pc:graphicFrameChg>
        <pc:graphicFrameChg chg="add del mod">
          <ac:chgData name="Bettens, Thomas" userId="6ccf6088-e46f-49b2-bbc0-73a1914e0bce" providerId="ADAL" clId="{13157C2D-CDF8-4013-AC1B-9CE1E308DFD4}" dt="2021-09-04T21:52:14.181" v="415" actId="21"/>
          <ac:graphicFrameMkLst>
            <pc:docMk/>
            <pc:sldMk cId="868319391" sldId="376"/>
            <ac:graphicFrameMk id="38" creationId="{3C3B40B6-37AC-4351-B464-613629F2A5AA}"/>
          </ac:graphicFrameMkLst>
        </pc:graphicFrameChg>
        <pc:graphicFrameChg chg="add del mod">
          <ac:chgData name="Bettens, Thomas" userId="6ccf6088-e46f-49b2-bbc0-73a1914e0bce" providerId="ADAL" clId="{13157C2D-CDF8-4013-AC1B-9CE1E308DFD4}" dt="2021-09-04T21:52:14.181" v="415" actId="21"/>
          <ac:graphicFrameMkLst>
            <pc:docMk/>
            <pc:sldMk cId="868319391" sldId="376"/>
            <ac:graphicFrameMk id="44" creationId="{EDB49B72-B5C5-4809-ACD8-0AB08489C5D5}"/>
          </ac:graphicFrameMkLst>
        </pc:graphicFrameChg>
        <pc:graphicFrameChg chg="add del mod">
          <ac:chgData name="Bettens, Thomas" userId="6ccf6088-e46f-49b2-bbc0-73a1914e0bce" providerId="ADAL" clId="{13157C2D-CDF8-4013-AC1B-9CE1E308DFD4}" dt="2021-09-04T21:52:03.080" v="412" actId="478"/>
          <ac:graphicFrameMkLst>
            <pc:docMk/>
            <pc:sldMk cId="868319391" sldId="376"/>
            <ac:graphicFrameMk id="49" creationId="{D919CFA2-B7BF-4A3B-B014-3599E8F57588}"/>
          </ac:graphicFrameMkLst>
        </pc:graphicFrameChg>
        <pc:picChg chg="add del mod">
          <ac:chgData name="Bettens, Thomas" userId="6ccf6088-e46f-49b2-bbc0-73a1914e0bce" providerId="ADAL" clId="{13157C2D-CDF8-4013-AC1B-9CE1E308DFD4}" dt="2021-09-04T21:49:10.471" v="364" actId="478"/>
          <ac:picMkLst>
            <pc:docMk/>
            <pc:sldMk cId="868319391" sldId="376"/>
            <ac:picMk id="19" creationId="{C0BB47C6-ADFB-48CB-981B-866BFF9CF5F0}"/>
          </ac:picMkLst>
        </pc:picChg>
        <pc:picChg chg="add mod">
          <ac:chgData name="Bettens, Thomas" userId="6ccf6088-e46f-49b2-bbc0-73a1914e0bce" providerId="ADAL" clId="{13157C2D-CDF8-4013-AC1B-9CE1E308DFD4}" dt="2021-09-04T21:49:58.598" v="372" actId="1076"/>
          <ac:picMkLst>
            <pc:docMk/>
            <pc:sldMk cId="868319391" sldId="376"/>
            <ac:picMk id="20" creationId="{3B057003-9066-4B70-AF41-0040544429C3}"/>
          </ac:picMkLst>
        </pc:picChg>
        <pc:picChg chg="add mod">
          <ac:chgData name="Bettens, Thomas" userId="6ccf6088-e46f-49b2-bbc0-73a1914e0bce" providerId="ADAL" clId="{13157C2D-CDF8-4013-AC1B-9CE1E308DFD4}" dt="2021-09-04T21:52:23.642" v="418" actId="1076"/>
          <ac:picMkLst>
            <pc:docMk/>
            <pc:sldMk cId="868319391" sldId="376"/>
            <ac:picMk id="52" creationId="{2C8CFA4D-F22B-4068-AB0E-5295426F57FC}"/>
          </ac:picMkLst>
        </pc:picChg>
        <pc:picChg chg="add del mod">
          <ac:chgData name="Bettens, Thomas" userId="6ccf6088-e46f-49b2-bbc0-73a1914e0bce" providerId="ADAL" clId="{13157C2D-CDF8-4013-AC1B-9CE1E308DFD4}" dt="2021-09-04T21:49:08.403" v="363" actId="478"/>
          <ac:picMkLst>
            <pc:docMk/>
            <pc:sldMk cId="868319391" sldId="376"/>
            <ac:picMk id="1026" creationId="{C52E52AE-F129-4D7E-A317-80F4CDF81FC4}"/>
          </ac:picMkLst>
        </pc:picChg>
        <pc:cxnChg chg="mod">
          <ac:chgData name="Bettens, Thomas" userId="6ccf6088-e46f-49b2-bbc0-73a1914e0bce" providerId="ADAL" clId="{13157C2D-CDF8-4013-AC1B-9CE1E308DFD4}" dt="2021-09-04T21:49:11.420" v="365"/>
          <ac:cxnSpMkLst>
            <pc:docMk/>
            <pc:sldMk cId="868319391" sldId="376"/>
            <ac:cxnSpMk id="23" creationId="{B78DB6ED-DE86-4029-AF0C-68E665D29FC5}"/>
          </ac:cxnSpMkLst>
        </pc:cxnChg>
        <pc:cxnChg chg="add del mod">
          <ac:chgData name="Bettens, Thomas" userId="6ccf6088-e46f-49b2-bbc0-73a1914e0bce" providerId="ADAL" clId="{13157C2D-CDF8-4013-AC1B-9CE1E308DFD4}" dt="2021-09-04T21:49:45.730" v="368" actId="21"/>
          <ac:cxnSpMkLst>
            <pc:docMk/>
            <pc:sldMk cId="868319391" sldId="376"/>
            <ac:cxnSpMk id="25" creationId="{81EE5F0E-2311-4EBD-AD7C-1A476D741B37}"/>
          </ac:cxnSpMkLst>
        </pc:cxnChg>
        <pc:cxnChg chg="mod">
          <ac:chgData name="Bettens, Thomas" userId="6ccf6088-e46f-49b2-bbc0-73a1914e0bce" providerId="ADAL" clId="{13157C2D-CDF8-4013-AC1B-9CE1E308DFD4}" dt="2021-09-04T21:49:11.420" v="365"/>
          <ac:cxnSpMkLst>
            <pc:docMk/>
            <pc:sldMk cId="868319391" sldId="376"/>
            <ac:cxnSpMk id="28" creationId="{A256F71D-88CB-4017-A0A8-DA298AE4260B}"/>
          </ac:cxnSpMkLst>
        </pc:cxnChg>
        <pc:cxnChg chg="add del mod">
          <ac:chgData name="Bettens, Thomas" userId="6ccf6088-e46f-49b2-bbc0-73a1914e0bce" providerId="ADAL" clId="{13157C2D-CDF8-4013-AC1B-9CE1E308DFD4}" dt="2021-09-04T21:49:45.730" v="368" actId="21"/>
          <ac:cxnSpMkLst>
            <pc:docMk/>
            <pc:sldMk cId="868319391" sldId="376"/>
            <ac:cxnSpMk id="30" creationId="{6C7C3C98-CA2A-4942-B4D2-06EEB7226CA7}"/>
          </ac:cxnSpMkLst>
        </pc:cxnChg>
        <pc:cxnChg chg="add del mod">
          <ac:chgData name="Bettens, Thomas" userId="6ccf6088-e46f-49b2-bbc0-73a1914e0bce" providerId="ADAL" clId="{13157C2D-CDF8-4013-AC1B-9CE1E308DFD4}" dt="2021-09-04T21:49:45.730" v="368" actId="21"/>
          <ac:cxnSpMkLst>
            <pc:docMk/>
            <pc:sldMk cId="868319391" sldId="376"/>
            <ac:cxnSpMk id="32" creationId="{AF971F29-F436-4F77-8498-B0704791A730}"/>
          </ac:cxnSpMkLst>
        </pc:cxnChg>
        <pc:cxnChg chg="add del mod">
          <ac:chgData name="Bettens, Thomas" userId="6ccf6088-e46f-49b2-bbc0-73a1914e0bce" providerId="ADAL" clId="{13157C2D-CDF8-4013-AC1B-9CE1E308DFD4}" dt="2021-09-04T21:52:14.181" v="415" actId="21"/>
          <ac:cxnSpMkLst>
            <pc:docMk/>
            <pc:sldMk cId="868319391" sldId="376"/>
            <ac:cxnSpMk id="37" creationId="{8FC55650-EF59-4238-B0CA-D92B10BC84C2}"/>
          </ac:cxnSpMkLst>
        </pc:cxnChg>
        <pc:cxnChg chg="mod">
          <ac:chgData name="Bettens, Thomas" userId="6ccf6088-e46f-49b2-bbc0-73a1914e0bce" providerId="ADAL" clId="{13157C2D-CDF8-4013-AC1B-9CE1E308DFD4}" dt="2021-09-04T21:51:06.689" v="402"/>
          <ac:cxnSpMkLst>
            <pc:docMk/>
            <pc:sldMk cId="868319391" sldId="376"/>
            <ac:cxnSpMk id="41" creationId="{290D6A85-60F6-46F4-AA94-E227FBB9899D}"/>
          </ac:cxnSpMkLst>
        </pc:cxnChg>
        <pc:cxnChg chg="add del mod">
          <ac:chgData name="Bettens, Thomas" userId="6ccf6088-e46f-49b2-bbc0-73a1914e0bce" providerId="ADAL" clId="{13157C2D-CDF8-4013-AC1B-9CE1E308DFD4}" dt="2021-09-04T21:51:35.677" v="405" actId="478"/>
          <ac:cxnSpMkLst>
            <pc:docMk/>
            <pc:sldMk cId="868319391" sldId="376"/>
            <ac:cxnSpMk id="43" creationId="{BC648669-1357-4A3F-A94C-15E5E9BAE249}"/>
          </ac:cxnSpMkLst>
        </pc:cxnChg>
        <pc:cxnChg chg="mod">
          <ac:chgData name="Bettens, Thomas" userId="6ccf6088-e46f-49b2-bbc0-73a1914e0bce" providerId="ADAL" clId="{13157C2D-CDF8-4013-AC1B-9CE1E308DFD4}" dt="2021-09-04T21:51:06.689" v="402"/>
          <ac:cxnSpMkLst>
            <pc:docMk/>
            <pc:sldMk cId="868319391" sldId="376"/>
            <ac:cxnSpMk id="48" creationId="{DCD51390-46CA-4C12-A2A3-F97558651043}"/>
          </ac:cxnSpMkLst>
        </pc:cxnChg>
        <pc:cxnChg chg="add del mod">
          <ac:chgData name="Bettens, Thomas" userId="6ccf6088-e46f-49b2-bbc0-73a1914e0bce" providerId="ADAL" clId="{13157C2D-CDF8-4013-AC1B-9CE1E308DFD4}" dt="2021-09-04T21:51:48.199" v="408" actId="478"/>
          <ac:cxnSpMkLst>
            <pc:docMk/>
            <pc:sldMk cId="868319391" sldId="376"/>
            <ac:cxnSpMk id="50" creationId="{631ACA55-ED6C-4D58-89DB-8189F5599BB7}"/>
          </ac:cxnSpMkLst>
        </pc:cxnChg>
        <pc:cxnChg chg="add del mod">
          <ac:chgData name="Bettens, Thomas" userId="6ccf6088-e46f-49b2-bbc0-73a1914e0bce" providerId="ADAL" clId="{13157C2D-CDF8-4013-AC1B-9CE1E308DFD4}" dt="2021-09-04T21:52:14.181" v="415" actId="21"/>
          <ac:cxnSpMkLst>
            <pc:docMk/>
            <pc:sldMk cId="868319391" sldId="376"/>
            <ac:cxnSpMk id="53" creationId="{91938C84-1C34-448E-A018-5DE4D05F9B36}"/>
          </ac:cxnSpMkLst>
        </pc:cxnChg>
      </pc:sldChg>
      <pc:sldChg chg="addSp delSp modSp new mod modClrScheme chgLayout">
        <pc:chgData name="Bettens, Thomas" userId="6ccf6088-e46f-49b2-bbc0-73a1914e0bce" providerId="ADAL" clId="{13157C2D-CDF8-4013-AC1B-9CE1E308DFD4}" dt="2021-09-04T22:15:35.480" v="692" actId="1076"/>
        <pc:sldMkLst>
          <pc:docMk/>
          <pc:sldMk cId="1265491963" sldId="377"/>
        </pc:sldMkLst>
        <pc:spChg chg="del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2" creationId="{90BACF4E-DE03-47ED-9CF2-493ECB1CB212}"/>
          </ac:spMkLst>
        </pc:spChg>
        <pc:spChg chg="del mod ord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3" creationId="{3E486D5B-330C-4FFD-8927-AE4B7E36F5F4}"/>
          </ac:spMkLst>
        </pc:spChg>
        <pc:spChg chg="del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4" creationId="{693BF5CA-94C5-4E3D-9860-D7B1740D3559}"/>
          </ac:spMkLst>
        </pc:spChg>
        <pc:spChg chg="del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5" creationId="{73706F73-4902-48A7-A15A-777CDD79EDA3}"/>
          </ac:spMkLst>
        </pc:spChg>
        <pc:spChg chg="mod ord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6" creationId="{DBEBA062-0C30-41D1-8711-71F4427375C5}"/>
          </ac:spMkLst>
        </pc:spChg>
        <pc:spChg chg="mod ord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7" creationId="{24A767C3-C1C9-43AC-879C-B43BAA57D84D}"/>
          </ac:spMkLst>
        </pc:spChg>
        <pc:spChg chg="mod ord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8" creationId="{FE40C834-2D2D-4DE9-BDAD-0C191593BF62}"/>
          </ac:spMkLst>
        </pc:spChg>
        <pc:spChg chg="del mod ord">
          <ac:chgData name="Bettens, Thomas" userId="6ccf6088-e46f-49b2-bbc0-73a1914e0bce" providerId="ADAL" clId="{13157C2D-CDF8-4013-AC1B-9CE1E308DFD4}" dt="2021-09-04T21:54:40.428" v="430" actId="700"/>
          <ac:spMkLst>
            <pc:docMk/>
            <pc:sldMk cId="1265491963" sldId="377"/>
            <ac:spMk id="9" creationId="{67EE5833-B89A-41CC-9CEF-6AB7D4E819B3}"/>
          </ac:spMkLst>
        </pc:spChg>
        <pc:spChg chg="add mod ord">
          <ac:chgData name="Bettens, Thomas" userId="6ccf6088-e46f-49b2-bbc0-73a1914e0bce" providerId="ADAL" clId="{13157C2D-CDF8-4013-AC1B-9CE1E308DFD4}" dt="2021-09-04T21:55:15.509" v="492" actId="20577"/>
          <ac:spMkLst>
            <pc:docMk/>
            <pc:sldMk cId="1265491963" sldId="377"/>
            <ac:spMk id="10" creationId="{CA4F92A1-417E-48E9-A888-CCE521F57F1D}"/>
          </ac:spMkLst>
        </pc:spChg>
        <pc:spChg chg="add mod ord">
          <ac:chgData name="Bettens, Thomas" userId="6ccf6088-e46f-49b2-bbc0-73a1914e0bce" providerId="ADAL" clId="{13157C2D-CDF8-4013-AC1B-9CE1E308DFD4}" dt="2021-09-04T22:12:25.530" v="685" actId="27636"/>
          <ac:spMkLst>
            <pc:docMk/>
            <pc:sldMk cId="1265491963" sldId="377"/>
            <ac:spMk id="11" creationId="{FBC4E866-BEBF-4BA3-B2C8-EB84FA9E25C8}"/>
          </ac:spMkLst>
        </pc:spChg>
        <pc:spChg chg="add mod">
          <ac:chgData name="Bettens, Thomas" userId="6ccf6088-e46f-49b2-bbc0-73a1914e0bce" providerId="ADAL" clId="{13157C2D-CDF8-4013-AC1B-9CE1E308DFD4}" dt="2021-09-04T22:04:56.637" v="529" actId="1076"/>
          <ac:spMkLst>
            <pc:docMk/>
            <pc:sldMk cId="1265491963" sldId="377"/>
            <ac:spMk id="12" creationId="{5A5F1A88-234D-4281-8CED-03C08B47B634}"/>
          </ac:spMkLst>
        </pc:spChg>
        <pc:picChg chg="add del mod">
          <ac:chgData name="Bettens, Thomas" userId="6ccf6088-e46f-49b2-bbc0-73a1914e0bce" providerId="ADAL" clId="{13157C2D-CDF8-4013-AC1B-9CE1E308DFD4}" dt="2021-09-04T22:15:32.401" v="690" actId="478"/>
          <ac:picMkLst>
            <pc:docMk/>
            <pc:sldMk cId="1265491963" sldId="377"/>
            <ac:picMk id="13" creationId="{C354C601-7D43-461E-BFB4-0340B51E4C6D}"/>
          </ac:picMkLst>
        </pc:picChg>
        <pc:picChg chg="add del mod">
          <ac:chgData name="Bettens, Thomas" userId="6ccf6088-e46f-49b2-bbc0-73a1914e0bce" providerId="ADAL" clId="{13157C2D-CDF8-4013-AC1B-9CE1E308DFD4}" dt="2021-09-04T22:15:32.401" v="690" actId="478"/>
          <ac:picMkLst>
            <pc:docMk/>
            <pc:sldMk cId="1265491963" sldId="377"/>
            <ac:picMk id="14" creationId="{CE58AFAA-4A12-4B44-BB63-63500ABBA67E}"/>
          </ac:picMkLst>
        </pc:picChg>
        <pc:picChg chg="add mod">
          <ac:chgData name="Bettens, Thomas" userId="6ccf6088-e46f-49b2-bbc0-73a1914e0bce" providerId="ADAL" clId="{13157C2D-CDF8-4013-AC1B-9CE1E308DFD4}" dt="2021-09-04T22:15:35.480" v="692" actId="1076"/>
          <ac:picMkLst>
            <pc:docMk/>
            <pc:sldMk cId="1265491963" sldId="377"/>
            <ac:picMk id="15" creationId="{F5C82F3D-C669-4579-99F1-EB84BD596984}"/>
          </ac:picMkLst>
        </pc:picChg>
        <pc:picChg chg="add mod">
          <ac:chgData name="Bettens, Thomas" userId="6ccf6088-e46f-49b2-bbc0-73a1914e0bce" providerId="ADAL" clId="{13157C2D-CDF8-4013-AC1B-9CE1E308DFD4}" dt="2021-09-04T22:15:35.480" v="692" actId="1076"/>
          <ac:picMkLst>
            <pc:docMk/>
            <pc:sldMk cId="1265491963" sldId="377"/>
            <ac:picMk id="16" creationId="{DF23A17E-8497-42D6-9AD3-232018680BCA}"/>
          </ac:picMkLst>
        </pc:picChg>
      </pc:sldChg>
      <pc:sldChg chg="new del">
        <pc:chgData name="Bettens, Thomas" userId="6ccf6088-e46f-49b2-bbc0-73a1914e0bce" providerId="ADAL" clId="{13157C2D-CDF8-4013-AC1B-9CE1E308DFD4}" dt="2021-09-04T21:54:27.104" v="428" actId="47"/>
        <pc:sldMkLst>
          <pc:docMk/>
          <pc:sldMk cId="4085430740" sldId="377"/>
        </pc:sldMkLst>
      </pc:sldChg>
      <pc:sldChg chg="modSp add mod">
        <pc:chgData name="Bettens, Thomas" userId="6ccf6088-e46f-49b2-bbc0-73a1914e0bce" providerId="ADAL" clId="{13157C2D-CDF8-4013-AC1B-9CE1E308DFD4}" dt="2021-09-04T22:16:57.030" v="697" actId="6549"/>
        <pc:sldMkLst>
          <pc:docMk/>
          <pc:sldMk cId="412635706" sldId="378"/>
        </pc:sldMkLst>
        <pc:spChg chg="mod">
          <ac:chgData name="Bettens, Thomas" userId="6ccf6088-e46f-49b2-bbc0-73a1914e0bce" providerId="ADAL" clId="{13157C2D-CDF8-4013-AC1B-9CE1E308DFD4}" dt="2021-09-04T22:16:57.030" v="697" actId="6549"/>
          <ac:spMkLst>
            <pc:docMk/>
            <pc:sldMk cId="412635706" sldId="378"/>
            <ac:spMk id="8" creationId="{784C6BD5-741B-45A9-A5BC-7D4A665A486F}"/>
          </ac:spMkLst>
        </pc:spChg>
      </pc:sldChg>
      <pc:sldChg chg="add del">
        <pc:chgData name="Bettens, Thomas" userId="6ccf6088-e46f-49b2-bbc0-73a1914e0bce" providerId="ADAL" clId="{13157C2D-CDF8-4013-AC1B-9CE1E308DFD4}" dt="2021-09-04T22:31:07.173" v="825" actId="47"/>
        <pc:sldMkLst>
          <pc:docMk/>
          <pc:sldMk cId="4162155227" sldId="379"/>
        </pc:sldMkLst>
      </pc:sldChg>
      <pc:sldChg chg="modSp add mod replId">
        <pc:chgData name="Bettens, Thomas" userId="6ccf6088-e46f-49b2-bbc0-73a1914e0bce" providerId="ADAL" clId="{13157C2D-CDF8-4013-AC1B-9CE1E308DFD4}" dt="2021-09-04T22:17:02.719" v="698" actId="6549"/>
        <pc:sldMkLst>
          <pc:docMk/>
          <pc:sldMk cId="3181241765" sldId="380"/>
        </pc:sldMkLst>
        <pc:spChg chg="mod">
          <ac:chgData name="Bettens, Thomas" userId="6ccf6088-e46f-49b2-bbc0-73a1914e0bce" providerId="ADAL" clId="{13157C2D-CDF8-4013-AC1B-9CE1E308DFD4}" dt="2021-09-04T22:17:02.719" v="698" actId="6549"/>
          <ac:spMkLst>
            <pc:docMk/>
            <pc:sldMk cId="3181241765" sldId="380"/>
            <ac:spMk id="8" creationId="{784C6BD5-741B-45A9-A5BC-7D4A665A486F}"/>
          </ac:spMkLst>
        </pc:spChg>
      </pc:sldChg>
      <pc:sldChg chg="modSp add mod ord">
        <pc:chgData name="Bettens, Thomas" userId="6ccf6088-e46f-49b2-bbc0-73a1914e0bce" providerId="ADAL" clId="{13157C2D-CDF8-4013-AC1B-9CE1E308DFD4}" dt="2021-09-04T22:32:01.034" v="828"/>
        <pc:sldMkLst>
          <pc:docMk/>
          <pc:sldMk cId="459521730" sldId="381"/>
        </pc:sldMkLst>
        <pc:spChg chg="mod">
          <ac:chgData name="Bettens, Thomas" userId="6ccf6088-e46f-49b2-bbc0-73a1914e0bce" providerId="ADAL" clId="{13157C2D-CDF8-4013-AC1B-9CE1E308DFD4}" dt="2021-09-04T22:31:29.139" v="826"/>
          <ac:spMkLst>
            <pc:docMk/>
            <pc:sldMk cId="459521730" sldId="381"/>
            <ac:spMk id="20" creationId="{EA8F5D8C-D70E-4F27-A132-59FFD3E011E7}"/>
          </ac:spMkLst>
        </pc:spChg>
      </pc:sldChg>
      <pc:sldChg chg="addSp delSp modSp add mod ord">
        <pc:chgData name="Bettens, Thomas" userId="6ccf6088-e46f-49b2-bbc0-73a1914e0bce" providerId="ADAL" clId="{13157C2D-CDF8-4013-AC1B-9CE1E308DFD4}" dt="2021-09-14T22:28:44.838" v="1406" actId="206"/>
        <pc:sldMkLst>
          <pc:docMk/>
          <pc:sldMk cId="1584021935" sldId="382"/>
        </pc:sldMkLst>
        <pc:spChg chg="mod">
          <ac:chgData name="Bettens, Thomas" userId="6ccf6088-e46f-49b2-bbc0-73a1914e0bce" providerId="ADAL" clId="{13157C2D-CDF8-4013-AC1B-9CE1E308DFD4}" dt="2021-09-14T21:49:20.122" v="1044"/>
          <ac:spMkLst>
            <pc:docMk/>
            <pc:sldMk cId="1584021935" sldId="382"/>
            <ac:spMk id="2" creationId="{00000000-0000-0000-0000-000000000000}"/>
          </ac:spMkLst>
        </pc:spChg>
        <pc:spChg chg="add mod topLvl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15" creationId="{68CA3A15-1C40-45CB-A4E6-20228E544B81}"/>
          </ac:spMkLst>
        </pc:spChg>
        <pc:spChg chg="add mod topLvl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16" creationId="{5B38717A-CE08-4F6A-AE51-4B4BA7D81B44}"/>
          </ac:spMkLst>
        </pc:spChg>
        <pc:spChg chg="add mod topLvl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17" creationId="{7214B2C0-02B3-457D-BFFA-415019D44FC1}"/>
          </ac:spMkLst>
        </pc:spChg>
        <pc:spChg chg="add mod topLvl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18" creationId="{0F9351CD-1962-4A24-AE04-707488C14405}"/>
          </ac:spMkLst>
        </pc:spChg>
        <pc:spChg chg="add mod topLvl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19" creationId="{41740844-D1D0-4C2F-9A08-DB58116ED58B}"/>
          </ac:spMkLst>
        </pc:spChg>
        <pc:spChg chg="add mod topLvl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20" creationId="{1DA0982A-5524-42A1-B9D0-B77800B9E694}"/>
          </ac:spMkLst>
        </pc:spChg>
        <pc:spChg chg="add mod topLvl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21" creationId="{7EDF1A58-BFA5-4777-8AD1-9D3E42AF6562}"/>
          </ac:spMkLst>
        </pc:spChg>
        <pc:spChg chg="add mod">
          <ac:chgData name="Bettens, Thomas" userId="6ccf6088-e46f-49b2-bbc0-73a1914e0bce" providerId="ADAL" clId="{13157C2D-CDF8-4013-AC1B-9CE1E308DFD4}" dt="2021-09-14T22:25:30.942" v="1360" actId="20577"/>
          <ac:spMkLst>
            <pc:docMk/>
            <pc:sldMk cId="1584021935" sldId="382"/>
            <ac:spMk id="23" creationId="{7E555C16-A2E4-4FB2-B334-08197A87C90A}"/>
          </ac:spMkLst>
        </pc:spChg>
        <pc:spChg chg="add mod">
          <ac:chgData name="Bettens, Thomas" userId="6ccf6088-e46f-49b2-bbc0-73a1914e0bce" providerId="ADAL" clId="{13157C2D-CDF8-4013-AC1B-9CE1E308DFD4}" dt="2021-09-14T22:25:34.166" v="1362" actId="20577"/>
          <ac:spMkLst>
            <pc:docMk/>
            <pc:sldMk cId="1584021935" sldId="382"/>
            <ac:spMk id="24" creationId="{F28E0501-0B45-4078-BCD2-4E0280AD9804}"/>
          </ac:spMkLst>
        </pc:spChg>
        <pc:spChg chg="mod">
          <ac:chgData name="Bettens, Thomas" userId="6ccf6088-e46f-49b2-bbc0-73a1914e0bce" providerId="ADAL" clId="{13157C2D-CDF8-4013-AC1B-9CE1E308DFD4}" dt="2021-09-14T21:56:02.533" v="1092" actId="13926"/>
          <ac:spMkLst>
            <pc:docMk/>
            <pc:sldMk cId="1584021935" sldId="382"/>
            <ac:spMk id="25" creationId="{69C72A7E-9F5D-4614-9C17-EEF1D7FF0C76}"/>
          </ac:spMkLst>
        </pc:spChg>
        <pc:spChg chg="mod">
          <ac:chgData name="Bettens, Thomas" userId="6ccf6088-e46f-49b2-bbc0-73a1914e0bce" providerId="ADAL" clId="{13157C2D-CDF8-4013-AC1B-9CE1E308DFD4}" dt="2021-09-14T21:56:06.125" v="1094" actId="13926"/>
          <ac:spMkLst>
            <pc:docMk/>
            <pc:sldMk cId="1584021935" sldId="382"/>
            <ac:spMk id="27" creationId="{B30ED8A3-86CE-40C7-934C-49F37FFF9077}"/>
          </ac:spMkLst>
        </pc:spChg>
        <pc:spChg chg="del mod">
          <ac:chgData name="Bettens, Thomas" userId="6ccf6088-e46f-49b2-bbc0-73a1914e0bce" providerId="ADAL" clId="{13157C2D-CDF8-4013-AC1B-9CE1E308DFD4}" dt="2021-09-14T22:25:25.462" v="1357" actId="478"/>
          <ac:spMkLst>
            <pc:docMk/>
            <pc:sldMk cId="1584021935" sldId="382"/>
            <ac:spMk id="28" creationId="{36F5B691-CB49-4ADA-A940-87078078EEE8}"/>
          </ac:spMkLst>
        </pc:spChg>
        <pc:spChg chg="del mod">
          <ac:chgData name="Bettens, Thomas" userId="6ccf6088-e46f-49b2-bbc0-73a1914e0bce" providerId="ADAL" clId="{13157C2D-CDF8-4013-AC1B-9CE1E308DFD4}" dt="2021-09-14T22:25:25.462" v="1357" actId="478"/>
          <ac:spMkLst>
            <pc:docMk/>
            <pc:sldMk cId="1584021935" sldId="382"/>
            <ac:spMk id="29" creationId="{422029E9-A279-4275-89FC-87E4B46ACD9D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35" creationId="{492E18DB-8892-47F1-9207-8B4664A96B1A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36" creationId="{2C391951-ADC9-4A28-901A-4494DE1170D2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37" creationId="{AA1696FC-E005-4E6D-ADB9-A06B008CC340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38" creationId="{D303FB85-3446-4592-BB29-520C9AC0A6EB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39" creationId="{16247EE4-CA90-4712-A9F3-BEFE6664D337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41" creationId="{4AF2DA1F-419C-45C5-86A0-AD472F4EC4B0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42" creationId="{EE6AA3B5-EAED-48DE-913C-59B9571A4254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43" creationId="{49AA4BB2-7168-427C-A641-16FFEA9635F8}"/>
          </ac:spMkLst>
        </pc:spChg>
        <pc:spChg chg="mod">
          <ac:chgData name="Bettens, Thomas" userId="6ccf6088-e46f-49b2-bbc0-73a1914e0bce" providerId="ADAL" clId="{13157C2D-CDF8-4013-AC1B-9CE1E308DFD4}" dt="2021-09-14T22:25:26.403" v="1358"/>
          <ac:spMkLst>
            <pc:docMk/>
            <pc:sldMk cId="1584021935" sldId="382"/>
            <ac:spMk id="44" creationId="{F75EED77-AC0E-4154-A9BC-E8D19978C4EA}"/>
          </ac:spMkLst>
        </pc:spChg>
        <pc:spChg chg="add mod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45" creationId="{1D28EB31-DC31-42A9-BF8B-8750BB1C7F7C}"/>
          </ac:spMkLst>
        </pc:spChg>
        <pc:spChg chg="add mod">
          <ac:chgData name="Bettens, Thomas" userId="6ccf6088-e46f-49b2-bbc0-73a1914e0bce" providerId="ADAL" clId="{13157C2D-CDF8-4013-AC1B-9CE1E308DFD4}" dt="2021-09-14T22:26:40.816" v="1379" actId="164"/>
          <ac:spMkLst>
            <pc:docMk/>
            <pc:sldMk cId="1584021935" sldId="382"/>
            <ac:spMk id="46" creationId="{ABBA9B19-E6FD-4A8F-9C75-B547F23FB270}"/>
          </ac:spMkLst>
        </pc:spChg>
        <pc:spChg chg="add mod ord">
          <ac:chgData name="Bettens, Thomas" userId="6ccf6088-e46f-49b2-bbc0-73a1914e0bce" providerId="ADAL" clId="{13157C2D-CDF8-4013-AC1B-9CE1E308DFD4}" dt="2021-09-14T22:28:44.838" v="1406" actId="206"/>
          <ac:spMkLst>
            <pc:docMk/>
            <pc:sldMk cId="1584021935" sldId="382"/>
            <ac:spMk id="47" creationId="{E1257E3F-F6A4-44E3-A944-7E51F4D8A616}"/>
          </ac:spMkLst>
        </pc:spChg>
        <pc:spChg chg="mod topLvl">
          <ac:chgData name="Bettens, Thomas" userId="6ccf6088-e46f-49b2-bbc0-73a1914e0bce" providerId="ADAL" clId="{13157C2D-CDF8-4013-AC1B-9CE1E308DFD4}" dt="2021-09-14T22:27:22.121" v="1386" actId="165"/>
          <ac:spMkLst>
            <pc:docMk/>
            <pc:sldMk cId="1584021935" sldId="382"/>
            <ac:spMk id="49" creationId="{3724E169-49C6-4A00-A224-1DB621B2B5C3}"/>
          </ac:spMkLst>
        </pc:spChg>
        <pc:spChg chg="mod topLvl">
          <ac:chgData name="Bettens, Thomas" userId="6ccf6088-e46f-49b2-bbc0-73a1914e0bce" providerId="ADAL" clId="{13157C2D-CDF8-4013-AC1B-9CE1E308DFD4}" dt="2021-09-14T22:27:22.121" v="1386" actId="165"/>
          <ac:spMkLst>
            <pc:docMk/>
            <pc:sldMk cId="1584021935" sldId="382"/>
            <ac:spMk id="50" creationId="{AC8415D3-D40F-48A4-A94B-2A88AB7D713D}"/>
          </ac:spMkLst>
        </pc:spChg>
        <pc:spChg chg="mod topLvl">
          <ac:chgData name="Bettens, Thomas" userId="6ccf6088-e46f-49b2-bbc0-73a1914e0bce" providerId="ADAL" clId="{13157C2D-CDF8-4013-AC1B-9CE1E308DFD4}" dt="2021-09-14T22:27:22.121" v="1386" actId="165"/>
          <ac:spMkLst>
            <pc:docMk/>
            <pc:sldMk cId="1584021935" sldId="382"/>
            <ac:spMk id="51" creationId="{1D1DAEF1-EC05-472B-BBC7-1C785833EA0C}"/>
          </ac:spMkLst>
        </pc:spChg>
        <pc:spChg chg="mod topLvl">
          <ac:chgData name="Bettens, Thomas" userId="6ccf6088-e46f-49b2-bbc0-73a1914e0bce" providerId="ADAL" clId="{13157C2D-CDF8-4013-AC1B-9CE1E308DFD4}" dt="2021-09-14T22:27:22.121" v="1386" actId="165"/>
          <ac:spMkLst>
            <pc:docMk/>
            <pc:sldMk cId="1584021935" sldId="382"/>
            <ac:spMk id="52" creationId="{6144D8FB-63C6-4CC1-AD68-40971BE818B3}"/>
          </ac:spMkLst>
        </pc:spChg>
        <pc:spChg chg="del mod topLvl">
          <ac:chgData name="Bettens, Thomas" userId="6ccf6088-e46f-49b2-bbc0-73a1914e0bce" providerId="ADAL" clId="{13157C2D-CDF8-4013-AC1B-9CE1E308DFD4}" dt="2021-09-14T22:27:51.702" v="1397" actId="478"/>
          <ac:spMkLst>
            <pc:docMk/>
            <pc:sldMk cId="1584021935" sldId="382"/>
            <ac:spMk id="53" creationId="{60F1D27B-BF09-4C2D-825D-5E36F14A0E19}"/>
          </ac:spMkLst>
        </pc:spChg>
        <pc:spChg chg="mod topLvl">
          <ac:chgData name="Bettens, Thomas" userId="6ccf6088-e46f-49b2-bbc0-73a1914e0bce" providerId="ADAL" clId="{13157C2D-CDF8-4013-AC1B-9CE1E308DFD4}" dt="2021-09-14T22:27:22.121" v="1386" actId="165"/>
          <ac:spMkLst>
            <pc:docMk/>
            <pc:sldMk cId="1584021935" sldId="382"/>
            <ac:spMk id="54" creationId="{C37A14E8-F8C2-4919-9B76-8B03A421B1B7}"/>
          </ac:spMkLst>
        </pc:spChg>
        <pc:spChg chg="del mod topLvl">
          <ac:chgData name="Bettens, Thomas" userId="6ccf6088-e46f-49b2-bbc0-73a1914e0bce" providerId="ADAL" clId="{13157C2D-CDF8-4013-AC1B-9CE1E308DFD4}" dt="2021-09-14T22:27:34.270" v="1390" actId="478"/>
          <ac:spMkLst>
            <pc:docMk/>
            <pc:sldMk cId="1584021935" sldId="382"/>
            <ac:spMk id="55" creationId="{33536762-2BDE-4592-BA6B-6F7E25ED1B7B}"/>
          </ac:spMkLst>
        </pc:spChg>
        <pc:spChg chg="del mod topLvl">
          <ac:chgData name="Bettens, Thomas" userId="6ccf6088-e46f-49b2-bbc0-73a1914e0bce" providerId="ADAL" clId="{13157C2D-CDF8-4013-AC1B-9CE1E308DFD4}" dt="2021-09-14T22:27:28.390" v="1388" actId="478"/>
          <ac:spMkLst>
            <pc:docMk/>
            <pc:sldMk cId="1584021935" sldId="382"/>
            <ac:spMk id="56" creationId="{00BAFD51-0139-42D3-8486-B97F795BBBC6}"/>
          </ac:spMkLst>
        </pc:spChg>
        <pc:spChg chg="del mod topLvl">
          <ac:chgData name="Bettens, Thomas" userId="6ccf6088-e46f-49b2-bbc0-73a1914e0bce" providerId="ADAL" clId="{13157C2D-CDF8-4013-AC1B-9CE1E308DFD4}" dt="2021-09-14T22:27:25.926" v="1387" actId="478"/>
          <ac:spMkLst>
            <pc:docMk/>
            <pc:sldMk cId="1584021935" sldId="382"/>
            <ac:spMk id="57" creationId="{50E34714-6964-42A8-88B1-67744A130922}"/>
          </ac:spMkLst>
        </pc:spChg>
        <pc:spChg chg="add mod">
          <ac:chgData name="Bettens, Thomas" userId="6ccf6088-e46f-49b2-bbc0-73a1914e0bce" providerId="ADAL" clId="{13157C2D-CDF8-4013-AC1B-9CE1E308DFD4}" dt="2021-09-14T22:28:36.790" v="1405" actId="206"/>
          <ac:spMkLst>
            <pc:docMk/>
            <pc:sldMk cId="1584021935" sldId="382"/>
            <ac:spMk id="58" creationId="{DE0DE06D-FD5E-4AF4-9C6F-BE818CD8CDD5}"/>
          </ac:spMkLst>
        </pc:spChg>
        <pc:grpChg chg="add del mod">
          <ac:chgData name="Bettens, Thomas" userId="6ccf6088-e46f-49b2-bbc0-73a1914e0bce" providerId="ADAL" clId="{13157C2D-CDF8-4013-AC1B-9CE1E308DFD4}" dt="2021-09-14T22:26:04.104" v="1367" actId="165"/>
          <ac:grpSpMkLst>
            <pc:docMk/>
            <pc:sldMk cId="1584021935" sldId="382"/>
            <ac:grpSpMk id="6" creationId="{60814393-7A8A-4192-B4D6-A5E88EBEED8A}"/>
          </ac:grpSpMkLst>
        </pc:grpChg>
        <pc:grpChg chg="add mod">
          <ac:chgData name="Bettens, Thomas" userId="6ccf6088-e46f-49b2-bbc0-73a1914e0bce" providerId="ADAL" clId="{13157C2D-CDF8-4013-AC1B-9CE1E308DFD4}" dt="2021-09-14T22:26:40.816" v="1379" actId="164"/>
          <ac:grpSpMkLst>
            <pc:docMk/>
            <pc:sldMk cId="1584021935" sldId="382"/>
            <ac:grpSpMk id="7" creationId="{F76D2BEA-DC5D-4747-86B0-64B16BD3F4DF}"/>
          </ac:grpSpMkLst>
        </pc:grpChg>
        <pc:grpChg chg="add del mod">
          <ac:chgData name="Bettens, Thomas" userId="6ccf6088-e46f-49b2-bbc0-73a1914e0bce" providerId="ADAL" clId="{13157C2D-CDF8-4013-AC1B-9CE1E308DFD4}" dt="2021-09-14T22:25:51.183" v="1364" actId="478"/>
          <ac:grpSpMkLst>
            <pc:docMk/>
            <pc:sldMk cId="1584021935" sldId="382"/>
            <ac:grpSpMk id="26" creationId="{DD0FBA04-E6F1-4B1C-80FA-B691AA82A40D}"/>
          </ac:grpSpMkLst>
        </pc:grpChg>
        <pc:grpChg chg="del">
          <ac:chgData name="Bettens, Thomas" userId="6ccf6088-e46f-49b2-bbc0-73a1914e0bce" providerId="ADAL" clId="{13157C2D-CDF8-4013-AC1B-9CE1E308DFD4}" dt="2021-09-14T21:53:34.403" v="1077" actId="478"/>
          <ac:grpSpMkLst>
            <pc:docMk/>
            <pc:sldMk cId="1584021935" sldId="382"/>
            <ac:grpSpMk id="34" creationId="{C1BF511A-B4E8-4805-828A-75042152A449}"/>
          </ac:grpSpMkLst>
        </pc:grpChg>
        <pc:grpChg chg="add del mod">
          <ac:chgData name="Bettens, Thomas" userId="6ccf6088-e46f-49b2-bbc0-73a1914e0bce" providerId="ADAL" clId="{13157C2D-CDF8-4013-AC1B-9CE1E308DFD4}" dt="2021-09-14T22:26:58.806" v="1382" actId="478"/>
          <ac:grpSpMkLst>
            <pc:docMk/>
            <pc:sldMk cId="1584021935" sldId="382"/>
            <ac:grpSpMk id="40" creationId="{87D7271D-88F1-489D-ABFA-E7194C2C284D}"/>
          </ac:grpSpMkLst>
        </pc:grpChg>
        <pc:grpChg chg="add del mod">
          <ac:chgData name="Bettens, Thomas" userId="6ccf6088-e46f-49b2-bbc0-73a1914e0bce" providerId="ADAL" clId="{13157C2D-CDF8-4013-AC1B-9CE1E308DFD4}" dt="2021-09-14T22:27:22.121" v="1386" actId="165"/>
          <ac:grpSpMkLst>
            <pc:docMk/>
            <pc:sldMk cId="1584021935" sldId="382"/>
            <ac:grpSpMk id="48" creationId="{2958EF0B-F8E0-4B82-A9F2-E8DD5A3F6EF1}"/>
          </ac:grpSpMkLst>
        </pc:grpChg>
      </pc:sldChg>
      <pc:sldChg chg="addSp delSp modSp add mod">
        <pc:chgData name="Bettens, Thomas" userId="6ccf6088-e46f-49b2-bbc0-73a1914e0bce" providerId="ADAL" clId="{13157C2D-CDF8-4013-AC1B-9CE1E308DFD4}" dt="2021-09-14T22:13:49.938" v="1284"/>
        <pc:sldMkLst>
          <pc:docMk/>
          <pc:sldMk cId="2052045537" sldId="383"/>
        </pc:sldMkLst>
        <pc:spChg chg="del">
          <ac:chgData name="Bettens, Thomas" userId="6ccf6088-e46f-49b2-bbc0-73a1914e0bce" providerId="ADAL" clId="{13157C2D-CDF8-4013-AC1B-9CE1E308DFD4}" dt="2021-09-14T22:13:49.157" v="1283" actId="478"/>
          <ac:spMkLst>
            <pc:docMk/>
            <pc:sldMk cId="2052045537" sldId="383"/>
            <ac:spMk id="4" creationId="{00000000-0000-0000-0000-000000000000}"/>
          </ac:spMkLst>
        </pc:spChg>
        <pc:spChg chg="del">
          <ac:chgData name="Bettens, Thomas" userId="6ccf6088-e46f-49b2-bbc0-73a1914e0bce" providerId="ADAL" clId="{13157C2D-CDF8-4013-AC1B-9CE1E308DFD4}" dt="2021-09-14T22:13:31.334" v="1280" actId="478"/>
          <ac:spMkLst>
            <pc:docMk/>
            <pc:sldMk cId="2052045537" sldId="383"/>
            <ac:spMk id="34" creationId="{00000000-0000-0000-0000-000000000000}"/>
          </ac:spMkLst>
        </pc:spChg>
        <pc:spChg chg="del">
          <ac:chgData name="Bettens, Thomas" userId="6ccf6088-e46f-49b2-bbc0-73a1914e0bce" providerId="ADAL" clId="{13157C2D-CDF8-4013-AC1B-9CE1E308DFD4}" dt="2021-09-14T22:13:31.334" v="1280" actId="478"/>
          <ac:spMkLst>
            <pc:docMk/>
            <pc:sldMk cId="2052045537" sldId="383"/>
            <ac:spMk id="37" creationId="{996CE4FF-EF04-4A30-8060-EFC8EEFD429C}"/>
          </ac:spMkLst>
        </pc:spChg>
        <pc:spChg chg="add mod">
          <ac:chgData name="Bettens, Thomas" userId="6ccf6088-e46f-49b2-bbc0-73a1914e0bce" providerId="ADAL" clId="{13157C2D-CDF8-4013-AC1B-9CE1E308DFD4}" dt="2021-09-14T22:13:26.970" v="1279"/>
          <ac:spMkLst>
            <pc:docMk/>
            <pc:sldMk cId="2052045537" sldId="383"/>
            <ac:spMk id="40" creationId="{2053F4B9-B6D6-45E3-8EC3-F9EC372A71E9}"/>
          </ac:spMkLst>
        </pc:spChg>
        <pc:spChg chg="add mod">
          <ac:chgData name="Bettens, Thomas" userId="6ccf6088-e46f-49b2-bbc0-73a1914e0bce" providerId="ADAL" clId="{13157C2D-CDF8-4013-AC1B-9CE1E308DFD4}" dt="2021-09-14T22:13:26.970" v="1279"/>
          <ac:spMkLst>
            <pc:docMk/>
            <pc:sldMk cId="2052045537" sldId="383"/>
            <ac:spMk id="41" creationId="{9703B464-7ABA-43E9-B1EC-FE547D6403B7}"/>
          </ac:spMkLst>
        </pc:spChg>
        <pc:spChg chg="add mod">
          <ac:chgData name="Bettens, Thomas" userId="6ccf6088-e46f-49b2-bbc0-73a1914e0bce" providerId="ADAL" clId="{13157C2D-CDF8-4013-AC1B-9CE1E308DFD4}" dt="2021-09-14T22:13:49.938" v="1284"/>
          <ac:spMkLst>
            <pc:docMk/>
            <pc:sldMk cId="2052045537" sldId="383"/>
            <ac:spMk id="42" creationId="{D6D2342E-81B7-481F-8538-D02C9472C2DB}"/>
          </ac:spMkLst>
        </pc:spChg>
      </pc:sldChg>
    </pc:docChg>
  </pc:docChgLst>
  <pc:docChgLst>
    <pc:chgData name="Bettens, Thomas" userId="6ccf6088-e46f-49b2-bbc0-73a1914e0bce" providerId="ADAL" clId="{66E96953-852E-40CA-8899-FAA347C065BA}"/>
    <pc:docChg chg="custSel modSld">
      <pc:chgData name="Bettens, Thomas" userId="6ccf6088-e46f-49b2-bbc0-73a1914e0bce" providerId="ADAL" clId="{66E96953-852E-40CA-8899-FAA347C065BA}" dt="2022-01-19T17:35:13.809" v="20" actId="20577"/>
      <pc:docMkLst>
        <pc:docMk/>
      </pc:docMkLst>
      <pc:sldChg chg="modSp mod">
        <pc:chgData name="Bettens, Thomas" userId="6ccf6088-e46f-49b2-bbc0-73a1914e0bce" providerId="ADAL" clId="{66E96953-852E-40CA-8899-FAA347C065BA}" dt="2022-01-18T23:27:39.805" v="11" actId="14100"/>
        <pc:sldMkLst>
          <pc:docMk/>
          <pc:sldMk cId="0" sldId="307"/>
        </pc:sldMkLst>
        <pc:spChg chg="mod">
          <ac:chgData name="Bettens, Thomas" userId="6ccf6088-e46f-49b2-bbc0-73a1914e0bce" providerId="ADAL" clId="{66E96953-852E-40CA-8899-FAA347C065BA}" dt="2022-01-18T23:27:39.805" v="11" actId="14100"/>
          <ac:spMkLst>
            <pc:docMk/>
            <pc:sldMk cId="0" sldId="307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66E96953-852E-40CA-8899-FAA347C065BA}" dt="2022-01-19T17:35:13.809" v="20" actId="20577"/>
        <pc:sldMkLst>
          <pc:docMk/>
          <pc:sldMk cId="1728202637" sldId="348"/>
        </pc:sldMkLst>
        <pc:spChg chg="mod">
          <ac:chgData name="Bettens, Thomas" userId="6ccf6088-e46f-49b2-bbc0-73a1914e0bce" providerId="ADAL" clId="{66E96953-852E-40CA-8899-FAA347C065BA}" dt="2022-01-19T17:35:13.809" v="20" actId="20577"/>
          <ac:spMkLst>
            <pc:docMk/>
            <pc:sldMk cId="1728202637" sldId="348"/>
            <ac:spMk id="28" creationId="{36F5B691-CB49-4ADA-A940-87078078EEE8}"/>
          </ac:spMkLst>
        </pc:spChg>
      </pc:sldChg>
      <pc:sldChg chg="addSp delSp modSp mod">
        <pc:chgData name="Bettens, Thomas" userId="6ccf6088-e46f-49b2-bbc0-73a1914e0bce" providerId="ADAL" clId="{66E96953-852E-40CA-8899-FAA347C065BA}" dt="2022-01-19T17:30:29.171" v="17" actId="478"/>
        <pc:sldMkLst>
          <pc:docMk/>
          <pc:sldMk cId="459521730" sldId="381"/>
        </pc:sldMkLst>
        <pc:spChg chg="add del mod">
          <ac:chgData name="Bettens, Thomas" userId="6ccf6088-e46f-49b2-bbc0-73a1914e0bce" providerId="ADAL" clId="{66E96953-852E-40CA-8899-FAA347C065BA}" dt="2022-01-19T17:30:29.171" v="17" actId="478"/>
          <ac:spMkLst>
            <pc:docMk/>
            <pc:sldMk cId="459521730" sldId="381"/>
            <ac:spMk id="32" creationId="{DF794A4D-BE26-4322-BA52-B935E5BC93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D3940-9F79-4301-A01F-D70539381C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3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D3940-9F79-4301-A01F-D70539381C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9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D3940-9F79-4301-A01F-D70539381C5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4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2400">
                <a:latin typeface="+mn-lt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4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shelf.vitalsource.com/#/books/9780132977739/cfi/6/32!/4/902@0:0" TargetMode="External"/><Relationship Id="rId13" Type="http://schemas.openxmlformats.org/officeDocument/2006/relationships/hyperlink" Target="https://github.com/TBettens/Data_Structure_Implementation_Examples/tree/latest" TargetMode="External"/><Relationship Id="rId3" Type="http://schemas.openxmlformats.org/officeDocument/2006/relationships/hyperlink" Target="https://bookshelf.vitalsource.com/#/books/9780132977739/cfi/6/30!/4/36@0:0" TargetMode="External"/><Relationship Id="rId7" Type="http://schemas.openxmlformats.org/officeDocument/2006/relationships/hyperlink" Target="https://bookshelf.vitalsource.com/#/books/9780132977739/cfi/6/32!/4/758@0:0" TargetMode="External"/><Relationship Id="rId12" Type="http://schemas.openxmlformats.org/officeDocument/2006/relationships/hyperlink" Target="https://en.cppreference.com/w/cpp/container/list" TargetMode="External"/><Relationship Id="rId2" Type="http://schemas.openxmlformats.org/officeDocument/2006/relationships/hyperlink" Target="https://www.vitalsource.com/educators/dashboard" TargetMode="External"/><Relationship Id="rId16" Type="http://schemas.openxmlformats.org/officeDocument/2006/relationships/hyperlink" Target="https://github.com/TBettens/Data_Structure_Implementation_Examples/tree/latest/Stu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helf.vitalsource.com/#/books/9780132977739/cfi/6/32!/4/1118@0:0" TargetMode="External"/><Relationship Id="rId11" Type="http://schemas.openxmlformats.org/officeDocument/2006/relationships/hyperlink" Target="https://en.cppreference.com/w/cpp/container/forward_list" TargetMode="External"/><Relationship Id="rId5" Type="http://schemas.openxmlformats.org/officeDocument/2006/relationships/hyperlink" Target="https://bookshelf.vitalsource.com/#/books/9780132977739/cfi/6/32!/4/916@0:0" TargetMode="External"/><Relationship Id="rId15" Type="http://schemas.openxmlformats.org/officeDocument/2006/relationships/hyperlink" Target="https://github.com/TBettens/Data_Structure_Implementation_Examples/tree/latest/Sequence%20Container%20Implementation%20Examples/DoublyLinkedList" TargetMode="External"/><Relationship Id="rId10" Type="http://schemas.openxmlformats.org/officeDocument/2006/relationships/hyperlink" Target="https://en.cppreference.com/w/cpp/container" TargetMode="External"/><Relationship Id="rId4" Type="http://schemas.openxmlformats.org/officeDocument/2006/relationships/hyperlink" Target="https://bookshelf.vitalsource.com/#/books/9780132977739/cfi/6/32!/4/12@0:0" TargetMode="External"/><Relationship Id="rId9" Type="http://schemas.openxmlformats.org/officeDocument/2006/relationships/hyperlink" Target="https://en.cppreference.com/" TargetMode="External"/><Relationship Id="rId14" Type="http://schemas.openxmlformats.org/officeDocument/2006/relationships/hyperlink" Target="https://github.com/TBettens/Data_Structure_Implementation_Examples/tree/latest/Sequence%20Container%20Implementation%20Examples/SinglyLinkedLis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life.ca/audio/andrew-fountain-bible-truth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ettens/Data_Structure_Implementation_Examples/tree/latest/Sequence%20Container%20Implementation%20Examples/DoublyLinkedList" TargetMode="External"/><Relationship Id="rId2" Type="http://schemas.openxmlformats.org/officeDocument/2006/relationships/hyperlink" Target="https://github.com/TBettens/Data_Structure_Implementation_Examples/tree/latest/Sequence%20Container%20Implementation%20Examples/SinglyLinked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Bettens/Data_Structure_Implementation_Examples/blob/latest/Sequence%20Container%20Implementation%20Examples/SinglyLinkedList/SinglyLinkedList.hpp" TargetMode="External"/><Relationship Id="rId3" Type="http://schemas.openxmlformats.org/officeDocument/2006/relationships/hyperlink" Target="https://github.com/TBettens/Data_Structure_Implementation_Examples/tree/latest/Sequence%20Container%20Implementation%20Examples/SinglyLinkedList" TargetMode="External"/><Relationship Id="rId7" Type="http://schemas.openxmlformats.org/officeDocument/2006/relationships/hyperlink" Target="https://github.com/TBettens/Data_Structure_Implementation_Examples/blob/latest/Student/Student.h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hyperlink" Target="https://github.com/TBettens/Data_Structure_Implementation_Examples/blob/latest/Sequence%20Container%20Implementation%20Examples/SinglyLinkedList/SinglyLinkedList_circular.hxx" TargetMode="External"/><Relationship Id="rId5" Type="http://schemas.openxmlformats.org/officeDocument/2006/relationships/hyperlink" Target="https://github.com/TBettens/Data_Structure_Implementation_Examples/blob/latest/Student/Student.cpp" TargetMode="External"/><Relationship Id="rId10" Type="http://schemas.openxmlformats.org/officeDocument/2006/relationships/hyperlink" Target="https://github.com/TBettens/Data_Structure_Implementation_Examples/blob/latest/Sequence%20Container%20Implementation%20Examples/SinglyLinkedList/SinglyLinkedList_null_terminated.hxx" TargetMode="External"/><Relationship Id="rId4" Type="http://schemas.openxmlformats.org/officeDocument/2006/relationships/image" Target="../media/image12.emf"/><Relationship Id="rId9" Type="http://schemas.openxmlformats.org/officeDocument/2006/relationships/hyperlink" Target="https://github.com/TBettens/Data_Structure_Implementation_Examples/blob/latest/Sequence%20Container%20Implementation%20Examples/SinglyLinkedList/sample_usage-main.cp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Bettens/Data_Structure_Implementation_Examples/blob/latest/Sequence%20Container%20Implementation%20Examples/DoublyLinkedList/DoublyLinkedList.hpp" TargetMode="External"/><Relationship Id="rId3" Type="http://schemas.openxmlformats.org/officeDocument/2006/relationships/hyperlink" Target="https://github.com/TBettens/Data_Structure_Implementation_Examples/tree/latest/Sequence%20Container%20Implementation%20Examples/DoublyLinkedList" TargetMode="External"/><Relationship Id="rId7" Type="http://schemas.openxmlformats.org/officeDocument/2006/relationships/hyperlink" Target="https://github.com/TBettens/Data_Structure_Implementation_Examples/blob/latest/Student/Student.h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hyperlink" Target="https://github.com/TBettens/Data_Structure_Implementation_Examples/blob/latest/Sequence%20Container%20Implementation%20Examples/DoublyLinkedList/DoublyLinkedList_circular.hxx" TargetMode="External"/><Relationship Id="rId5" Type="http://schemas.openxmlformats.org/officeDocument/2006/relationships/hyperlink" Target="https://github.com/TBettens/Data_Structure_Implementation_Examples/blob/latest/Student/Student.cpp" TargetMode="External"/><Relationship Id="rId10" Type="http://schemas.openxmlformats.org/officeDocument/2006/relationships/hyperlink" Target="https://github.com/TBettens/Data_Structure_Implementation_Examples/blob/latest/Sequence%20Container%20Implementation%20Examples/DoublyLinkedList/DoublyLinkedList_null_terminated.hxx" TargetMode="External"/><Relationship Id="rId4" Type="http://schemas.openxmlformats.org/officeDocument/2006/relationships/image" Target="../media/image12.emf"/><Relationship Id="rId9" Type="http://schemas.openxmlformats.org/officeDocument/2006/relationships/hyperlink" Target="https://github.com/TBettens/Data_Structure_Implementation_Examples/blob/latest/Sequence%20Container%20Implementation%20Examples/DoublyLinkedList/sample_usage-main.cp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Singly and Doubly Linked List Abstract Data Types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38725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2023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F58D1FB-C540-4B91-928A-AEE71B04C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33800"/>
            <a:ext cx="50292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(1)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62073"/>
              </p:ext>
            </p:extLst>
          </p:nvPr>
        </p:nvGraphicFramePr>
        <p:xfrm>
          <a:off x="152400" y="1524000"/>
          <a:ext cx="11887202" cy="4648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4572002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43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at()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400800" algn="r"/>
                        </a:tabLst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4021672245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size() </a:t>
                      </a:r>
                      <a:endParaRPr lang="en-US" sz="200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   </a:t>
                      </a:r>
                      <a:r>
                        <a:rPr lang="en-US" sz="2000" dirty="0">
                          <a:effectLst/>
                        </a:rPr>
                        <a:t>std::</a:t>
                      </a:r>
                      <a:r>
                        <a:rPr lang="en-US" sz="2000" dirty="0" err="1">
                          <a:effectLst/>
                        </a:rPr>
                        <a:t>forward_list</a:t>
                      </a:r>
                      <a:r>
                        <a:rPr lang="en-US" sz="2000" dirty="0">
                          <a:effectLst/>
                        </a:rPr>
                        <a:t>&lt;T&gt;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calculates size on demand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519630649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empty()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053293165"/>
                  </a:ext>
                </a:extLst>
              </a:tr>
              <a:tr h="1231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clear()</a:t>
                      </a:r>
                      <a:endParaRPr lang="en-US" sz="200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O(n)   All elements are destroyed and size set to zero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74394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5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(2)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25937"/>
              </p:ext>
            </p:extLst>
          </p:nvPr>
        </p:nvGraphicFramePr>
        <p:xfrm>
          <a:off x="152400" y="1524001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101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2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 err="1">
                          <a:effectLst/>
                        </a:rPr>
                        <a:t>push_back</a:t>
                      </a:r>
                      <a:r>
                        <a:rPr lang="en-US" sz="2000" u="none" strike="noStrike" dirty="0">
                          <a:effectLst/>
                        </a:rPr>
                        <a:t>()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std::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forward_list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&lt;T&gt; has no tail pointer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O(1)   has tail pointer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125371981"/>
                  </a:ext>
                </a:extLst>
              </a:tr>
              <a:tr h="1203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erase()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 assumes you have erasure point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Can erase only </a:t>
                      </a:r>
                      <a:r>
                        <a:rPr lang="en-US" sz="2000" u="sng" dirty="0">
                          <a:effectLst/>
                          <a:latin typeface="+mn-lt"/>
                        </a:rPr>
                        <a:t>after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erasure point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O(1) 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assumes you have erasure point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Can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erase</a:t>
                      </a: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only </a:t>
                      </a:r>
                      <a:r>
                        <a:rPr lang="en-US" sz="2000" u="sng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before</a:t>
                      </a: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erasure</a:t>
                      </a: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point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988568177"/>
                  </a:ext>
                </a:extLst>
              </a:tr>
              <a:tr h="1203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splice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std::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forward_list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&lt;T&gt; has no tail pointer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38917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19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(3)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79800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insert()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 assumes you have insertion point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Can insert only </a:t>
                      </a:r>
                      <a:r>
                        <a:rPr lang="en-US" sz="2000" u="sng" dirty="0">
                          <a:effectLst/>
                          <a:latin typeface="+mn-lt"/>
                        </a:rPr>
                        <a:t>after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insertion point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O(1) 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assumes you have insertion point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Can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insert</a:t>
                      </a: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only </a:t>
                      </a:r>
                      <a:r>
                        <a:rPr lang="en-US" sz="2000" u="sng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before</a:t>
                      </a: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insertion</a:t>
                      </a: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point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default construction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creates an empty container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Equality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C</a:t>
                      </a:r>
                      <a:r>
                        <a:rPr lang="en-US" sz="2000" baseline="-25000" dirty="0" err="1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 == </a:t>
                      </a:r>
                      <a:r>
                        <a:rPr lang="en-US" sz="2000" dirty="0" err="1">
                          <a:effectLst/>
                        </a:rPr>
                        <a:t>C</a:t>
                      </a:r>
                      <a:r>
                        <a:rPr lang="en-US" sz="2000" baseline="-25000" dirty="0" err="1">
                          <a:effectLst/>
                        </a:rPr>
                        <a:t>2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2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(4)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46876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push_front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resize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linear search from begin() to end()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>
                          <a:effectLst/>
                          <a:latin typeface="+mn-lt"/>
                        </a:rPr>
                        <a:t>(i.e. head to tail)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0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</a:t>
            </a:r>
            <a:r>
              <a:rPr lang="en-US"/>
              <a:t>Analysis (5)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29207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Visit every element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e.g. print()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Visiting every node from begin() to end()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Visit in reverse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print_reverse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possible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400800" algn="r"/>
                        </a:tabLst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Visiting every node from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rbegin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() to rend()</a:t>
                      </a:r>
                      <a:endParaRPr lang="en-US" sz="2000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Direction doesn’t matter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Singly Linked Lists w/one dummy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644527" y="6340002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29556" y="1219200"/>
            <a:ext cx="4114800" cy="26980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90"/>
              </a:buClr>
              <a:buFont typeface="Wingdings" charset="2"/>
              <a:buChar char="v"/>
            </a:pPr>
            <a:r>
              <a:rPr lang="en-US" dirty="0"/>
              <a:t>A singly linked list is a concrete </a:t>
            </a:r>
            <a:r>
              <a:rPr lang="en-US" b="1" dirty="0"/>
              <a:t>data structure </a:t>
            </a:r>
            <a:r>
              <a:rPr lang="en-US" dirty="0"/>
              <a:t>consisting of a sequence of nodes</a:t>
            </a:r>
          </a:p>
          <a:p>
            <a:pPr>
              <a:lnSpc>
                <a:spcPct val="90000"/>
              </a:lnSpc>
              <a:buClr>
                <a:srgbClr val="000090"/>
              </a:buClr>
              <a:buFont typeface="Wingdings" charset="2"/>
              <a:buChar char="v"/>
            </a:pPr>
            <a:r>
              <a:rPr lang="en-US" dirty="0"/>
              <a:t>Each node stores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Data element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link to the next node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93012" y="2347755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data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8654981" y="2195355"/>
            <a:ext cx="641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latin typeface="+mn-lt"/>
              </a:rPr>
              <a:t>next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564612" y="312170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latin typeface="+mn-lt"/>
              </a:rPr>
              <a:t>node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6888212" y="2087778"/>
            <a:ext cx="2590800" cy="159513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802612" y="2347755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8107412" y="265255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3819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29915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3296356" y="522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42107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B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8203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5125156" y="522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0395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6491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6953956" y="522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78683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4779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2604467" y="4209149"/>
            <a:ext cx="715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i="1" dirty="0">
                <a:latin typeface="+mn-lt"/>
              </a:rPr>
              <a:t>head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223043" y="4209149"/>
            <a:ext cx="529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i="1" dirty="0">
                <a:latin typeface="+mn-lt"/>
              </a:rPr>
              <a:t>tail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132583" y="4410686"/>
            <a:ext cx="103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i="1" dirty="0">
                <a:latin typeface="+mn-lt"/>
              </a:rPr>
              <a:t>pointer/link</a:t>
            </a: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5649487" y="4718463"/>
            <a:ext cx="28160" cy="459911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rved Up Arrow 45"/>
          <p:cNvSpPr/>
          <p:nvPr/>
        </p:nvSpPr>
        <p:spPr>
          <a:xfrm>
            <a:off x="3167530" y="5779452"/>
            <a:ext cx="1043227" cy="117533"/>
          </a:xfrm>
          <a:prstGeom prst="curvedUp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Up Arrow 46"/>
          <p:cNvSpPr/>
          <p:nvPr/>
        </p:nvSpPr>
        <p:spPr>
          <a:xfrm>
            <a:off x="5042812" y="5795385"/>
            <a:ext cx="1043227" cy="117533"/>
          </a:xfrm>
          <a:prstGeom prst="curvedUp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Up Arrow 47"/>
          <p:cNvSpPr/>
          <p:nvPr/>
        </p:nvSpPr>
        <p:spPr>
          <a:xfrm>
            <a:off x="6855012" y="5779452"/>
            <a:ext cx="1043227" cy="117533"/>
          </a:xfrm>
          <a:prstGeom prst="curvedUp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7252" y="6090426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</a:rPr>
              <a:t>pointer/link hopping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480863" y="5948223"/>
            <a:ext cx="76216" cy="284407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C3883-DF68-444E-9DAB-0A58386C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671F5E0-6B52-4770-BCA5-D14D83F4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DA237630-98A9-442A-8ABF-EABF6E33C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956" y="4554862"/>
            <a:ext cx="0" cy="3077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D8066A-8164-4B28-8D51-27A2EBE378A2}"/>
              </a:ext>
            </a:extLst>
          </p:cNvPr>
          <p:cNvSpPr/>
          <p:nvPr/>
        </p:nvSpPr>
        <p:spPr>
          <a:xfrm>
            <a:off x="1152878" y="5257946"/>
            <a:ext cx="8491649" cy="441410"/>
          </a:xfrm>
          <a:custGeom>
            <a:avLst/>
            <a:gdLst>
              <a:gd name="connsiteX0" fmla="*/ 5903495 w 6713621"/>
              <a:gd name="connsiteY0" fmla="*/ 0 h 882316"/>
              <a:gd name="connsiteX1" fmla="*/ 6713621 w 6713621"/>
              <a:gd name="connsiteY1" fmla="*/ 0 h 882316"/>
              <a:gd name="connsiteX2" fmla="*/ 6713621 w 6713621"/>
              <a:gd name="connsiteY2" fmla="*/ 882316 h 882316"/>
              <a:gd name="connsiteX3" fmla="*/ 8021 w 6713621"/>
              <a:gd name="connsiteY3" fmla="*/ 882316 h 882316"/>
              <a:gd name="connsiteX4" fmla="*/ 0 w 6713621"/>
              <a:gd name="connsiteY4" fmla="*/ 224589 h 882316"/>
              <a:gd name="connsiteX0" fmla="*/ 5895836 w 6705962"/>
              <a:gd name="connsiteY0" fmla="*/ 0 h 882316"/>
              <a:gd name="connsiteX1" fmla="*/ 6705962 w 6705962"/>
              <a:gd name="connsiteY1" fmla="*/ 0 h 882316"/>
              <a:gd name="connsiteX2" fmla="*/ 6705962 w 6705962"/>
              <a:gd name="connsiteY2" fmla="*/ 882316 h 882316"/>
              <a:gd name="connsiteX3" fmla="*/ 362 w 6705962"/>
              <a:gd name="connsiteY3" fmla="*/ 882316 h 882316"/>
              <a:gd name="connsiteX4" fmla="*/ 8122 w 6705962"/>
              <a:gd name="connsiteY4" fmla="*/ 543395 h 882316"/>
              <a:gd name="connsiteX0" fmla="*/ 6041525 w 6705962"/>
              <a:gd name="connsiteY0" fmla="*/ 0 h 882316"/>
              <a:gd name="connsiteX1" fmla="*/ 6705962 w 6705962"/>
              <a:gd name="connsiteY1" fmla="*/ 0 h 882316"/>
              <a:gd name="connsiteX2" fmla="*/ 6705962 w 6705962"/>
              <a:gd name="connsiteY2" fmla="*/ 882316 h 882316"/>
              <a:gd name="connsiteX3" fmla="*/ 362 w 6705962"/>
              <a:gd name="connsiteY3" fmla="*/ 882316 h 882316"/>
              <a:gd name="connsiteX4" fmla="*/ 8122 w 6705962"/>
              <a:gd name="connsiteY4" fmla="*/ 543395 h 88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5962" h="882316">
                <a:moveTo>
                  <a:pt x="6041525" y="0"/>
                </a:moveTo>
                <a:lnTo>
                  <a:pt x="6705962" y="0"/>
                </a:lnTo>
                <a:lnTo>
                  <a:pt x="6705962" y="882316"/>
                </a:lnTo>
                <a:lnTo>
                  <a:pt x="362" y="882316"/>
                </a:lnTo>
                <a:cubicBezTo>
                  <a:pt x="-2312" y="663074"/>
                  <a:pt x="10796" y="762637"/>
                  <a:pt x="8122" y="54339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045EDD-C69A-461C-970C-F9650F3F6BE0}"/>
              </a:ext>
            </a:extLst>
          </p:cNvPr>
          <p:cNvGrpSpPr/>
          <p:nvPr/>
        </p:nvGrpSpPr>
        <p:grpSpPr>
          <a:xfrm>
            <a:off x="543278" y="4909548"/>
            <a:ext cx="1219200" cy="609600"/>
            <a:chOff x="2534356" y="5070239"/>
            <a:chExt cx="1219200" cy="609600"/>
          </a:xfrm>
        </p:grpSpPr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A8C1BEBA-AA74-4894-A2A5-1FCF9C7C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356" y="5070239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FF6600"/>
                  </a:solidFill>
                  <a:latin typeface="+mn-lt"/>
                  <a:ea typeface="ＭＳ Ｐゴシック" charset="0"/>
                </a:rPr>
                <a:t>Not </a:t>
              </a:r>
            </a:p>
            <a:p>
              <a:pPr algn="ctr"/>
              <a:r>
                <a:rPr lang="en-US" sz="2000" i="1" dirty="0">
                  <a:solidFill>
                    <a:srgbClr val="FF6600"/>
                  </a:solidFill>
                  <a:latin typeface="+mn-lt"/>
                  <a:ea typeface="ＭＳ Ｐゴシック" charset="0"/>
                </a:rPr>
                <a:t>used</a:t>
              </a:r>
            </a:p>
          </p:txBody>
        </p:sp>
        <p:sp>
          <p:nvSpPr>
            <p:cNvPr id="75" name="Rectangle 24">
              <a:extLst>
                <a:ext uri="{FF2B5EF4-FFF2-40B4-BE49-F238E27FC236}">
                  <a16:creationId xmlns:a16="http://schemas.microsoft.com/office/drawing/2014/main" id="{1A5D9317-34AF-4899-9B01-FC8B305F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956" y="5070239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Line 26">
            <a:extLst>
              <a:ext uri="{FF2B5EF4-FFF2-40B4-BE49-F238E27FC236}">
                <a16:creationId xmlns:a16="http://schemas.microsoft.com/office/drawing/2014/main" id="{2FFDFFFC-8A6F-42D0-B207-7D04BC77B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1556" y="4564574"/>
            <a:ext cx="0" cy="3077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26">
            <a:extLst>
              <a:ext uri="{FF2B5EF4-FFF2-40B4-BE49-F238E27FC236}">
                <a16:creationId xmlns:a16="http://schemas.microsoft.com/office/drawing/2014/main" id="{996CE4FF-EF04-4A30-8060-EFC8EEFD4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517837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4DA1D46D-82E1-4158-81B9-40A93E99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55" y="4566894"/>
            <a:ext cx="1572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i="1" dirty="0">
                <a:latin typeface="+mn-lt"/>
              </a:rPr>
              <a:t>dummy node</a:t>
            </a:r>
          </a:p>
        </p:txBody>
      </p:sp>
    </p:spTree>
    <p:extLst>
      <p:ext uri="{BB962C8B-B14F-4D97-AF65-F5344CB8AC3E}">
        <p14:creationId xmlns:p14="http://schemas.microsoft.com/office/powerpoint/2010/main" val="266537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Null-Terminated Singly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644527" y="6340002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93012" y="2347755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data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8654981" y="2195355"/>
            <a:ext cx="641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latin typeface="+mn-lt"/>
              </a:rPr>
              <a:t>next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564612" y="312170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latin typeface="+mn-lt"/>
              </a:rPr>
              <a:t>node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6888212" y="2087778"/>
            <a:ext cx="2590800" cy="159513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802612" y="2347755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8107412" y="265255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3819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29915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3296356" y="522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42107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B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8203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5125156" y="522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0395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6491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6953956" y="522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78683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477956" y="4917839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V="1">
            <a:off x="8782756" y="522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9670169" y="502420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>
                <a:sym typeface="Symbol" charset="0"/>
              </a:rPr>
              <a:t></a:t>
            </a:r>
            <a:endParaRPr lang="en-US" sz="2000" b="1" dirty="0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223043" y="4209149"/>
            <a:ext cx="529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i="1" dirty="0">
                <a:latin typeface="+mn-lt"/>
              </a:rPr>
              <a:t>tail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132583" y="4410686"/>
            <a:ext cx="103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i="1" dirty="0">
                <a:latin typeface="+mn-lt"/>
              </a:rPr>
              <a:t>pointer/link</a:t>
            </a: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5649487" y="4718463"/>
            <a:ext cx="28160" cy="459911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rved Up Arrow 45"/>
          <p:cNvSpPr/>
          <p:nvPr/>
        </p:nvSpPr>
        <p:spPr>
          <a:xfrm>
            <a:off x="3167530" y="5779452"/>
            <a:ext cx="1043227" cy="117533"/>
          </a:xfrm>
          <a:prstGeom prst="curvedUp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Up Arrow 46"/>
          <p:cNvSpPr/>
          <p:nvPr/>
        </p:nvSpPr>
        <p:spPr>
          <a:xfrm>
            <a:off x="5042812" y="5795385"/>
            <a:ext cx="1043227" cy="117533"/>
          </a:xfrm>
          <a:prstGeom prst="curvedUp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Up Arrow 47"/>
          <p:cNvSpPr/>
          <p:nvPr/>
        </p:nvSpPr>
        <p:spPr>
          <a:xfrm>
            <a:off x="6855012" y="5779452"/>
            <a:ext cx="1043227" cy="117533"/>
          </a:xfrm>
          <a:prstGeom prst="curvedUp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7252" y="6090426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</a:rPr>
              <a:t>pointer/link hopping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480863" y="5948223"/>
            <a:ext cx="76216" cy="284407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C3883-DF68-444E-9DAB-0A58386C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671F5E0-6B52-4770-BCA5-D14D83F4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DA237630-98A9-442A-8ABF-EABF6E33C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956" y="4554862"/>
            <a:ext cx="0" cy="3077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2053F4B9-B6D6-45E3-8EC3-F9EC372A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467" y="4209149"/>
            <a:ext cx="715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i="1" dirty="0">
                <a:latin typeface="+mn-lt"/>
              </a:rPr>
              <a:t>head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9703B464-7ABA-43E9-B1EC-FE547D640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1556" y="4564574"/>
            <a:ext cx="0" cy="3077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D2342E-81B7-481F-8538-D02C9472C2DB}"/>
              </a:ext>
            </a:extLst>
          </p:cNvPr>
          <p:cNvSpPr txBox="1">
            <a:spLocks noChangeArrowheads="1"/>
          </p:cNvSpPr>
          <p:nvPr/>
        </p:nvSpPr>
        <p:spPr>
          <a:xfrm>
            <a:off x="2229556" y="1219200"/>
            <a:ext cx="4114800" cy="26980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90"/>
              </a:buClr>
              <a:buFont typeface="Wingdings" charset="2"/>
              <a:buChar char="v"/>
            </a:pPr>
            <a:r>
              <a:rPr lang="en-US" dirty="0"/>
              <a:t>A singly linked list is a concrete </a:t>
            </a:r>
            <a:r>
              <a:rPr lang="en-US" b="1" dirty="0"/>
              <a:t>data structure </a:t>
            </a:r>
            <a:r>
              <a:rPr lang="en-US" dirty="0"/>
              <a:t>consisting of a sequence of nodes</a:t>
            </a:r>
          </a:p>
          <a:p>
            <a:pPr>
              <a:lnSpc>
                <a:spcPct val="90000"/>
              </a:lnSpc>
              <a:buClr>
                <a:srgbClr val="000090"/>
              </a:buClr>
              <a:buFont typeface="Wingdings" charset="2"/>
              <a:buChar char="v"/>
            </a:pPr>
            <a:r>
              <a:rPr lang="en-US" dirty="0"/>
              <a:t>Each node stores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Data element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link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05204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at the 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8598" y="1417638"/>
            <a:ext cx="5430525" cy="4830762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Allocate and populate a new node</a:t>
            </a:r>
          </a:p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Have new node point to old head</a:t>
            </a:r>
          </a:p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Update head to point to new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149338" y="2726966"/>
            <a:ext cx="1236578" cy="380477"/>
            <a:chOff x="4698625" y="2302932"/>
            <a:chExt cx="1950531" cy="6096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98625" y="2302932"/>
              <a:ext cx="1340931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Toronto</a:t>
              </a:r>
              <a:endParaRPr lang="en-US" dirty="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8528" y="2856435"/>
            <a:ext cx="239889" cy="186269"/>
            <a:chOff x="7732889" y="4004732"/>
            <a:chExt cx="254000" cy="299157"/>
          </a:xfrm>
        </p:grpSpPr>
        <p:sp>
          <p:nvSpPr>
            <p:cNvPr id="16" name="Oval 15"/>
            <p:cNvSpPr/>
            <p:nvPr/>
          </p:nvSpPr>
          <p:spPr>
            <a:xfrm>
              <a:off x="7732889" y="4004732"/>
              <a:ext cx="254000" cy="2991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7732889" y="4004732"/>
              <a:ext cx="254000" cy="299157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696049" y="2726966"/>
            <a:ext cx="1233754" cy="380477"/>
            <a:chOff x="4703079" y="2302932"/>
            <a:chExt cx="1946077" cy="60960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Seattle</a:t>
              </a:r>
              <a:endParaRPr lang="en-US" dirty="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C228B9-B5B4-482B-9937-692D85652BAC}"/>
              </a:ext>
            </a:extLst>
          </p:cNvPr>
          <p:cNvGrpSpPr/>
          <p:nvPr/>
        </p:nvGrpSpPr>
        <p:grpSpPr>
          <a:xfrm>
            <a:off x="10439400" y="1961654"/>
            <a:ext cx="495264" cy="724416"/>
            <a:chOff x="9959909" y="1961654"/>
            <a:chExt cx="495264" cy="724416"/>
          </a:xfrm>
        </p:grpSpPr>
        <p:sp>
          <p:nvSpPr>
            <p:cNvPr id="91" name="Line 19">
              <a:extLst>
                <a:ext uri="{FF2B5EF4-FFF2-40B4-BE49-F238E27FC236}">
                  <a16:creationId xmlns:a16="http://schemas.microsoft.com/office/drawing/2014/main" id="{E92B7E7B-0058-4C11-A530-DC74A5EB0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0800" y="2305593"/>
              <a:ext cx="11477" cy="380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78B70-BBC0-4E7A-8CAF-C44B1D0E5F3E}"/>
                </a:ext>
              </a:extLst>
            </p:cNvPr>
            <p:cNvSpPr txBox="1"/>
            <p:nvPr/>
          </p:nvSpPr>
          <p:spPr>
            <a:xfrm>
              <a:off x="9959909" y="1961654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DEBAD-3B81-460B-B275-A9DD85D8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93F8-83FC-415B-BCD1-2161F30E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DC7A5D-8EC1-44CB-8353-6D369D051DEB}"/>
              </a:ext>
            </a:extLst>
          </p:cNvPr>
          <p:cNvGrpSpPr/>
          <p:nvPr/>
        </p:nvGrpSpPr>
        <p:grpSpPr>
          <a:xfrm>
            <a:off x="7211177" y="2726966"/>
            <a:ext cx="1233754" cy="380477"/>
            <a:chOff x="4703079" y="2302932"/>
            <a:chExt cx="1946077" cy="609600"/>
          </a:xfrm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AA634091-E97E-4966-9EDD-0EEC0F0D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Rome</a:t>
              </a:r>
              <a:endParaRPr lang="en-US" dirty="0"/>
            </a:p>
          </p:txBody>
        </p:sp>
        <p:sp>
          <p:nvSpPr>
            <p:cNvPr id="108" name="Rectangle 17">
              <a:extLst>
                <a:ext uri="{FF2B5EF4-FFF2-40B4-BE49-F238E27FC236}">
                  <a16:creationId xmlns:a16="http://schemas.microsoft.com/office/drawing/2014/main" id="{E85B4634-D59D-45C1-BC76-6883DA64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 flipV="1">
            <a:off x="8279031" y="2949570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" name="Line 19">
            <a:extLst>
              <a:ext uri="{FF2B5EF4-FFF2-40B4-BE49-F238E27FC236}">
                <a16:creationId xmlns:a16="http://schemas.microsoft.com/office/drawing/2014/main" id="{2B6DE13B-AA14-4E30-8226-96EE02E5E9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39872" y="2949570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4F6C96E2-90FF-4E2F-B838-C753DC703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23142" y="2951976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2C2A1F-E431-42BA-A295-D9A23F3891D7}"/>
              </a:ext>
            </a:extLst>
          </p:cNvPr>
          <p:cNvGrpSpPr/>
          <p:nvPr/>
        </p:nvGrpSpPr>
        <p:grpSpPr>
          <a:xfrm>
            <a:off x="5761504" y="2715510"/>
            <a:ext cx="1233754" cy="380477"/>
            <a:chOff x="4703079" y="2302932"/>
            <a:chExt cx="1946077" cy="6096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48180BA9-E37D-4564-AE3D-FD6D8B5F8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London</a:t>
              </a:r>
              <a:endParaRPr lang="en-US" dirty="0"/>
            </a:p>
          </p:txBody>
        </p:sp>
        <p:sp>
          <p:nvSpPr>
            <p:cNvPr id="115" name="Rectangle 17">
              <a:extLst>
                <a:ext uri="{FF2B5EF4-FFF2-40B4-BE49-F238E27FC236}">
                  <a16:creationId xmlns:a16="http://schemas.microsoft.com/office/drawing/2014/main" id="{3A1B4416-A8A9-4F39-8E7B-9C0065C9E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Line 19">
            <a:extLst>
              <a:ext uri="{FF2B5EF4-FFF2-40B4-BE49-F238E27FC236}">
                <a16:creationId xmlns:a16="http://schemas.microsoft.com/office/drawing/2014/main" id="{2CEB3E3E-7CDC-4C86-8F57-AAF0F0EBE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5791" y="2949569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22E371-7313-43EA-A0AA-D74116616F45}"/>
              </a:ext>
            </a:extLst>
          </p:cNvPr>
          <p:cNvGrpSpPr/>
          <p:nvPr/>
        </p:nvGrpSpPr>
        <p:grpSpPr>
          <a:xfrm>
            <a:off x="7318514" y="1961654"/>
            <a:ext cx="676788" cy="724416"/>
            <a:chOff x="7318514" y="1961654"/>
            <a:chExt cx="676788" cy="724416"/>
          </a:xfrm>
        </p:grpSpPr>
        <p:sp>
          <p:nvSpPr>
            <p:cNvPr id="40" name="TextBox 39"/>
            <p:cNvSpPr txBox="1"/>
            <p:nvPr/>
          </p:nvSpPr>
          <p:spPr>
            <a:xfrm>
              <a:off x="7318514" y="1961654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117" name="Line 19">
              <a:extLst>
                <a:ext uri="{FF2B5EF4-FFF2-40B4-BE49-F238E27FC236}">
                  <a16:creationId xmlns:a16="http://schemas.microsoft.com/office/drawing/2014/main" id="{18923E6D-D7A0-407A-9B20-C070190DE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4934" y="2305593"/>
              <a:ext cx="11477" cy="380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4986B2E-C14F-4A03-A8EB-7F56BF5A0F12}"/>
              </a:ext>
            </a:extLst>
          </p:cNvPr>
          <p:cNvSpPr/>
          <p:nvPr/>
        </p:nvSpPr>
        <p:spPr>
          <a:xfrm>
            <a:off x="6324600" y="2305593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165B421-501E-49E0-B3CB-B37415576F52}"/>
              </a:ext>
            </a:extLst>
          </p:cNvPr>
          <p:cNvSpPr/>
          <p:nvPr/>
        </p:nvSpPr>
        <p:spPr>
          <a:xfrm>
            <a:off x="6905198" y="1702362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DA3B0F0-0D65-43DB-AE66-F85FA57E89CE}"/>
              </a:ext>
            </a:extLst>
          </p:cNvPr>
          <p:cNvSpPr/>
          <p:nvPr/>
        </p:nvSpPr>
        <p:spPr>
          <a:xfrm>
            <a:off x="5632332" y="2177537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1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1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1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1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1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1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11458 0.000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9" grpId="0" animBg="1"/>
      <p:bldP spid="118" grpId="0" animBg="1"/>
      <p:bldP spid="1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8A0F1D-7F88-4BF3-B497-8F577B7F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E9336D9-0694-4658-8657-FC3F02D9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at the Head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176" y="-1344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Content Placeholder 5">
            <a:extLst>
              <a:ext uri="{FF2B5EF4-FFF2-40B4-BE49-F238E27FC236}">
                <a16:creationId xmlns:a16="http://schemas.microsoft.com/office/drawing/2014/main" id="{1FCF2463-74AD-43A8-BCA4-171A7475C6D6}"/>
              </a:ext>
            </a:extLst>
          </p:cNvPr>
          <p:cNvSpPr txBox="1">
            <a:spLocks/>
          </p:cNvSpPr>
          <p:nvPr/>
        </p:nvSpPr>
        <p:spPr>
          <a:xfrm>
            <a:off x="168598" y="1417638"/>
            <a:ext cx="5430525" cy="483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Update head to point to the next node in the list</a:t>
            </a:r>
          </a:p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Delete the former first node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35ECDF-F3B5-41EB-98E8-441C24489D13}"/>
              </a:ext>
            </a:extLst>
          </p:cNvPr>
          <p:cNvGrpSpPr/>
          <p:nvPr/>
        </p:nvGrpSpPr>
        <p:grpSpPr>
          <a:xfrm>
            <a:off x="10149338" y="2726966"/>
            <a:ext cx="1236578" cy="380477"/>
            <a:chOff x="4698625" y="2302932"/>
            <a:chExt cx="1950531" cy="609600"/>
          </a:xfrm>
        </p:grpSpPr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6EBE1A72-DBDC-46C7-9D2E-6359B705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625" y="2302932"/>
              <a:ext cx="1340931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Toronto</a:t>
              </a:r>
              <a:endParaRPr lang="en-US" dirty="0"/>
            </a:p>
          </p:txBody>
        </p:sp>
        <p:sp>
          <p:nvSpPr>
            <p:cNvPr id="115" name="Rectangle 17">
              <a:extLst>
                <a:ext uri="{FF2B5EF4-FFF2-40B4-BE49-F238E27FC236}">
                  <a16:creationId xmlns:a16="http://schemas.microsoft.com/office/drawing/2014/main" id="{9359B5F9-BF1A-475D-8D21-F0344B34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E34893-E8F3-4BA1-9565-7DCF96AC2BDA}"/>
              </a:ext>
            </a:extLst>
          </p:cNvPr>
          <p:cNvGrpSpPr/>
          <p:nvPr/>
        </p:nvGrpSpPr>
        <p:grpSpPr>
          <a:xfrm>
            <a:off x="11618528" y="2856435"/>
            <a:ext cx="239889" cy="186269"/>
            <a:chOff x="7732889" y="4004732"/>
            <a:chExt cx="254000" cy="29915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165071C-6903-4694-B6AB-98F18F2E15A9}"/>
                </a:ext>
              </a:extLst>
            </p:cNvPr>
            <p:cNvSpPr/>
            <p:nvPr/>
          </p:nvSpPr>
          <p:spPr>
            <a:xfrm>
              <a:off x="7732889" y="4004732"/>
              <a:ext cx="254000" cy="2991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35F12F4-EB83-41A0-A9EE-7D9D5166E4D6}"/>
                </a:ext>
              </a:extLst>
            </p:cNvPr>
            <p:cNvCxnSpPr/>
            <p:nvPr/>
          </p:nvCxnSpPr>
          <p:spPr>
            <a:xfrm flipH="1">
              <a:off x="7732889" y="4004732"/>
              <a:ext cx="254000" cy="299157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F9477EC-D690-45A9-B33D-A56B4F4B6A73}"/>
              </a:ext>
            </a:extLst>
          </p:cNvPr>
          <p:cNvGrpSpPr/>
          <p:nvPr/>
        </p:nvGrpSpPr>
        <p:grpSpPr>
          <a:xfrm>
            <a:off x="8696049" y="2726966"/>
            <a:ext cx="1233754" cy="380477"/>
            <a:chOff x="4703079" y="2302932"/>
            <a:chExt cx="1946077" cy="609600"/>
          </a:xfrm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A2FA1B6-1E1C-40EE-B852-F180BDB9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Seattle</a:t>
              </a:r>
              <a:endParaRPr lang="en-US" dirty="0"/>
            </a:p>
          </p:txBody>
        </p:sp>
        <p:sp>
          <p:nvSpPr>
            <p:cNvPr id="121" name="Rectangle 17">
              <a:extLst>
                <a:ext uri="{FF2B5EF4-FFF2-40B4-BE49-F238E27FC236}">
                  <a16:creationId xmlns:a16="http://schemas.microsoft.com/office/drawing/2014/main" id="{4DA9155D-1A7C-4F9E-BB72-17E29F738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7A48F2-7FA2-4C25-B699-FE503F77F28B}"/>
              </a:ext>
            </a:extLst>
          </p:cNvPr>
          <p:cNvGrpSpPr/>
          <p:nvPr/>
        </p:nvGrpSpPr>
        <p:grpSpPr>
          <a:xfrm>
            <a:off x="10439400" y="1961654"/>
            <a:ext cx="495264" cy="724416"/>
            <a:chOff x="9959909" y="1961654"/>
            <a:chExt cx="495264" cy="724416"/>
          </a:xfrm>
        </p:grpSpPr>
        <p:sp>
          <p:nvSpPr>
            <p:cNvPr id="153" name="Line 19">
              <a:extLst>
                <a:ext uri="{FF2B5EF4-FFF2-40B4-BE49-F238E27FC236}">
                  <a16:creationId xmlns:a16="http://schemas.microsoft.com/office/drawing/2014/main" id="{57E4A326-BE7C-48F0-8782-9D107A9B9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0800" y="2305593"/>
              <a:ext cx="11477" cy="380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6A9888A-1486-4D91-A7C9-3E620BF5CCD2}"/>
                </a:ext>
              </a:extLst>
            </p:cNvPr>
            <p:cNvSpPr txBox="1"/>
            <p:nvPr/>
          </p:nvSpPr>
          <p:spPr>
            <a:xfrm>
              <a:off x="9959909" y="1961654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D3EFF97-6719-49F8-BB86-7BF107361018}"/>
              </a:ext>
            </a:extLst>
          </p:cNvPr>
          <p:cNvGrpSpPr/>
          <p:nvPr/>
        </p:nvGrpSpPr>
        <p:grpSpPr>
          <a:xfrm>
            <a:off x="7211177" y="2726966"/>
            <a:ext cx="1233754" cy="380477"/>
            <a:chOff x="4703079" y="2302932"/>
            <a:chExt cx="1946077" cy="609600"/>
          </a:xfrm>
        </p:grpSpPr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C46E54FE-605C-4C8C-914D-861D0329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Rome</a:t>
              </a:r>
              <a:endParaRPr lang="en-US" dirty="0"/>
            </a:p>
          </p:txBody>
        </p:sp>
        <p:sp>
          <p:nvSpPr>
            <p:cNvPr id="160" name="Rectangle 17">
              <a:extLst>
                <a:ext uri="{FF2B5EF4-FFF2-40B4-BE49-F238E27FC236}">
                  <a16:creationId xmlns:a16="http://schemas.microsoft.com/office/drawing/2014/main" id="{5CE98F36-7E19-4342-939A-8553FDF99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Line 19">
            <a:extLst>
              <a:ext uri="{FF2B5EF4-FFF2-40B4-BE49-F238E27FC236}">
                <a16:creationId xmlns:a16="http://schemas.microsoft.com/office/drawing/2014/main" id="{4C8CDCB0-D02B-47F7-AAD2-0BC34D3AC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031" y="2949570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" name="Line 19">
            <a:extLst>
              <a:ext uri="{FF2B5EF4-FFF2-40B4-BE49-F238E27FC236}">
                <a16:creationId xmlns:a16="http://schemas.microsoft.com/office/drawing/2014/main" id="{C685F522-C396-4E04-B344-B5C94DEE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39872" y="2949570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" name="Line 19">
            <a:extLst>
              <a:ext uri="{FF2B5EF4-FFF2-40B4-BE49-F238E27FC236}">
                <a16:creationId xmlns:a16="http://schemas.microsoft.com/office/drawing/2014/main" id="{BE7BBD23-8B10-4773-BF09-80DFC4C15D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23142" y="2951976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41B613B-CEBE-480A-B541-04778CA5547E}"/>
              </a:ext>
            </a:extLst>
          </p:cNvPr>
          <p:cNvGrpSpPr/>
          <p:nvPr/>
        </p:nvGrpSpPr>
        <p:grpSpPr>
          <a:xfrm>
            <a:off x="5761504" y="2715510"/>
            <a:ext cx="1233754" cy="380477"/>
            <a:chOff x="4703079" y="2302932"/>
            <a:chExt cx="1946077" cy="6096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6" name="Rectangle 5">
              <a:extLst>
                <a:ext uri="{FF2B5EF4-FFF2-40B4-BE49-F238E27FC236}">
                  <a16:creationId xmlns:a16="http://schemas.microsoft.com/office/drawing/2014/main" id="{F8598859-2514-4087-B769-A153E300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London</a:t>
              </a:r>
              <a:endParaRPr lang="en-US" dirty="0"/>
            </a:p>
          </p:txBody>
        </p:sp>
        <p:sp>
          <p:nvSpPr>
            <p:cNvPr id="167" name="Rectangle 17">
              <a:extLst>
                <a:ext uri="{FF2B5EF4-FFF2-40B4-BE49-F238E27FC236}">
                  <a16:creationId xmlns:a16="http://schemas.microsoft.com/office/drawing/2014/main" id="{C4DB9ADA-41C7-4F0B-A9A0-E6277720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" name="Line 19">
            <a:extLst>
              <a:ext uri="{FF2B5EF4-FFF2-40B4-BE49-F238E27FC236}">
                <a16:creationId xmlns:a16="http://schemas.microsoft.com/office/drawing/2014/main" id="{D82D9854-EAC8-45D6-9F7C-478F2FD33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5791" y="2949569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ACD70CD-96F9-4DF4-AB5B-469FE532F994}"/>
              </a:ext>
            </a:extLst>
          </p:cNvPr>
          <p:cNvGrpSpPr/>
          <p:nvPr/>
        </p:nvGrpSpPr>
        <p:grpSpPr>
          <a:xfrm>
            <a:off x="5944334" y="1961654"/>
            <a:ext cx="676788" cy="724416"/>
            <a:chOff x="7318514" y="1961654"/>
            <a:chExt cx="676788" cy="72441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8CCF1C7-C0B0-460A-BA35-4787D580FD80}"/>
                </a:ext>
              </a:extLst>
            </p:cNvPr>
            <p:cNvSpPr txBox="1"/>
            <p:nvPr/>
          </p:nvSpPr>
          <p:spPr>
            <a:xfrm>
              <a:off x="7318514" y="1961654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103E7DCA-A545-4DE6-81B6-D8F948A9E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4934" y="2305593"/>
              <a:ext cx="11477" cy="380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B2A94192-5575-4F14-980D-D0033F33EE01}"/>
              </a:ext>
            </a:extLst>
          </p:cNvPr>
          <p:cNvSpPr/>
          <p:nvPr/>
        </p:nvSpPr>
        <p:spPr>
          <a:xfrm>
            <a:off x="5612090" y="1702362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8BE3E9B-7713-4EE5-99DA-13A120A7CABB}"/>
              </a:ext>
            </a:extLst>
          </p:cNvPr>
          <p:cNvSpPr/>
          <p:nvPr/>
        </p:nvSpPr>
        <p:spPr>
          <a:xfrm>
            <a:off x="5632332" y="2177537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01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12292 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1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51"/>
                            </p:stCondLst>
                            <p:childTnLst>
                              <p:par>
                                <p:cTn id="2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3" grpId="0" animBg="1"/>
      <p:bldP spid="1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2C2A1F-E431-42BA-A295-D9A23F3891D7}"/>
              </a:ext>
            </a:extLst>
          </p:cNvPr>
          <p:cNvGrpSpPr/>
          <p:nvPr/>
        </p:nvGrpSpPr>
        <p:grpSpPr>
          <a:xfrm>
            <a:off x="8636194" y="3981480"/>
            <a:ext cx="1233754" cy="380477"/>
            <a:chOff x="4703079" y="2302932"/>
            <a:chExt cx="1946077" cy="6096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48180BA9-E37D-4564-AE3D-FD6D8B5F8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London</a:t>
              </a:r>
              <a:endParaRPr lang="en-US" dirty="0"/>
            </a:p>
          </p:txBody>
        </p:sp>
        <p:sp>
          <p:nvSpPr>
            <p:cNvPr id="115" name="Rectangle 17">
              <a:extLst>
                <a:ext uri="{FF2B5EF4-FFF2-40B4-BE49-F238E27FC236}">
                  <a16:creationId xmlns:a16="http://schemas.microsoft.com/office/drawing/2014/main" id="{3A1B4416-A8A9-4F39-8E7B-9C0065C9E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0DA3B0F0-0D65-43DB-AE66-F85FA57E89CE}"/>
              </a:ext>
            </a:extLst>
          </p:cNvPr>
          <p:cNvSpPr/>
          <p:nvPr/>
        </p:nvSpPr>
        <p:spPr>
          <a:xfrm>
            <a:off x="8507022" y="3443507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at the Tail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8598" y="1417638"/>
            <a:ext cx="5430525" cy="4830762"/>
          </a:xfrm>
        </p:spPr>
        <p:txBody>
          <a:bodyPr>
            <a:normAutofit lnSpcReduction="10000"/>
          </a:bodyPr>
          <a:lstStyle/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Allocate and populate a new node</a:t>
            </a:r>
          </a:p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Have new node point to whatever the tail node pointed to, namely </a:t>
            </a:r>
            <a:r>
              <a:rPr lang="en-US" sz="2800" dirty="0" err="1"/>
              <a:t>nullptr</a:t>
            </a:r>
            <a:endParaRPr lang="en-US" sz="2800" dirty="0"/>
          </a:p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Point the old Tail node to the new node</a:t>
            </a:r>
          </a:p>
          <a:p>
            <a:pPr marL="533400" indent="-533400">
              <a:spcBef>
                <a:spcPts val="0"/>
              </a:spcBef>
              <a:spcAft>
                <a:spcPts val="3600"/>
              </a:spcAft>
              <a:buFont typeface="Wingdings" charset="0"/>
              <a:buAutoNum type="arabicPeriod"/>
            </a:pPr>
            <a:r>
              <a:rPr lang="en-US" sz="2800" dirty="0"/>
              <a:t>Update tail to point to new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85673" y="2726966"/>
            <a:ext cx="1236578" cy="380477"/>
            <a:chOff x="4698625" y="2302932"/>
            <a:chExt cx="1950531" cy="6096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98625" y="2302932"/>
              <a:ext cx="1340931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Toronto</a:t>
              </a:r>
              <a:endParaRPr lang="en-US" dirty="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2384" y="2726966"/>
            <a:ext cx="1233754" cy="380477"/>
            <a:chOff x="4703079" y="2302932"/>
            <a:chExt cx="1946077" cy="60960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Seattle</a:t>
              </a:r>
              <a:endParaRPr lang="en-US" dirty="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C228B9-B5B4-482B-9937-692D85652BAC}"/>
              </a:ext>
            </a:extLst>
          </p:cNvPr>
          <p:cNvGrpSpPr/>
          <p:nvPr/>
        </p:nvGrpSpPr>
        <p:grpSpPr>
          <a:xfrm>
            <a:off x="6023564" y="1961654"/>
            <a:ext cx="676788" cy="724416"/>
            <a:chOff x="9959909" y="1961654"/>
            <a:chExt cx="676788" cy="724416"/>
          </a:xfrm>
        </p:grpSpPr>
        <p:sp>
          <p:nvSpPr>
            <p:cNvPr id="91" name="Line 19">
              <a:extLst>
                <a:ext uri="{FF2B5EF4-FFF2-40B4-BE49-F238E27FC236}">
                  <a16:creationId xmlns:a16="http://schemas.microsoft.com/office/drawing/2014/main" id="{E92B7E7B-0058-4C11-A530-DC74A5EB0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0800" y="2305593"/>
              <a:ext cx="11477" cy="380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78B70-BBC0-4E7A-8CAF-C44B1D0E5F3E}"/>
                </a:ext>
              </a:extLst>
            </p:cNvPr>
            <p:cNvSpPr txBox="1"/>
            <p:nvPr/>
          </p:nvSpPr>
          <p:spPr>
            <a:xfrm>
              <a:off x="9959909" y="1961654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DEBAD-3B81-460B-B275-A9DD85D8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93F8-83FC-415B-BCD1-2161F30E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DC7A5D-8EC1-44CB-8353-6D369D051DEB}"/>
              </a:ext>
            </a:extLst>
          </p:cNvPr>
          <p:cNvGrpSpPr/>
          <p:nvPr/>
        </p:nvGrpSpPr>
        <p:grpSpPr>
          <a:xfrm>
            <a:off x="5747512" y="2726966"/>
            <a:ext cx="1233754" cy="380477"/>
            <a:chOff x="4703079" y="2302932"/>
            <a:chExt cx="1946077" cy="609600"/>
          </a:xfrm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AA634091-E97E-4966-9EDD-0EEC0F0D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79" y="2302932"/>
              <a:ext cx="133648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6600"/>
                  </a:solidFill>
                </a:rPr>
                <a:t>Rome</a:t>
              </a:r>
              <a:endParaRPr lang="en-US" dirty="0"/>
            </a:p>
          </p:txBody>
        </p:sp>
        <p:sp>
          <p:nvSpPr>
            <p:cNvPr id="108" name="Rectangle 17">
              <a:extLst>
                <a:ext uri="{FF2B5EF4-FFF2-40B4-BE49-F238E27FC236}">
                  <a16:creationId xmlns:a16="http://schemas.microsoft.com/office/drawing/2014/main" id="{E85B4634-D59D-45C1-BC76-6883DA64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 flipV="1">
            <a:off x="6815366" y="2949570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" name="Line 19">
            <a:extLst>
              <a:ext uri="{FF2B5EF4-FFF2-40B4-BE49-F238E27FC236}">
                <a16:creationId xmlns:a16="http://schemas.microsoft.com/office/drawing/2014/main" id="{2B6DE13B-AA14-4E30-8226-96EE02E5E9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6207" y="2949570"/>
            <a:ext cx="3953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165B421-501E-49E0-B3CB-B37415576F52}"/>
              </a:ext>
            </a:extLst>
          </p:cNvPr>
          <p:cNvSpPr/>
          <p:nvPr/>
        </p:nvSpPr>
        <p:spPr>
          <a:xfrm>
            <a:off x="8452895" y="1702362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A6B5C3-9643-4563-82C7-2F98526006BC}"/>
              </a:ext>
            </a:extLst>
          </p:cNvPr>
          <p:cNvSpPr/>
          <p:nvPr/>
        </p:nvSpPr>
        <p:spPr>
          <a:xfrm>
            <a:off x="9364404" y="3443507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7F0BA7-E757-4555-8330-DA1C03736B37}"/>
              </a:ext>
            </a:extLst>
          </p:cNvPr>
          <p:cNvSpPr/>
          <p:nvPr/>
        </p:nvSpPr>
        <p:spPr>
          <a:xfrm>
            <a:off x="9578433" y="2277931"/>
            <a:ext cx="1456421" cy="1456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DB5E2F-00C8-467C-A00F-0C16CB5F0F68}"/>
              </a:ext>
            </a:extLst>
          </p:cNvPr>
          <p:cNvGrpSpPr/>
          <p:nvPr/>
        </p:nvGrpSpPr>
        <p:grpSpPr>
          <a:xfrm>
            <a:off x="9760080" y="2853710"/>
            <a:ext cx="635275" cy="186269"/>
            <a:chOff x="9759477" y="2856435"/>
            <a:chExt cx="635275" cy="18626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0C5E6E-7445-4632-91CA-F3D3605714DD}"/>
                </a:ext>
              </a:extLst>
            </p:cNvPr>
            <p:cNvGrpSpPr/>
            <p:nvPr/>
          </p:nvGrpSpPr>
          <p:grpSpPr>
            <a:xfrm>
              <a:off x="10154863" y="2856435"/>
              <a:ext cx="239889" cy="186269"/>
              <a:chOff x="7732889" y="4004732"/>
              <a:chExt cx="254000" cy="29915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7CCDA83-D4CA-42F6-8FD4-0AC76ED99B68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1B692E7-469F-45C7-AFB7-24597F8230C2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8C6571A1-28D4-4B94-AE79-2834F1FA8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9477" y="2951976"/>
              <a:ext cx="395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606585-143C-4383-AECC-4E376F088E72}"/>
              </a:ext>
            </a:extLst>
          </p:cNvPr>
          <p:cNvGrpSpPr/>
          <p:nvPr/>
        </p:nvGrpSpPr>
        <p:grpSpPr>
          <a:xfrm>
            <a:off x="9760080" y="2856435"/>
            <a:ext cx="635275" cy="186269"/>
            <a:chOff x="9759477" y="2856435"/>
            <a:chExt cx="635275" cy="186269"/>
          </a:xfrm>
        </p:grpSpPr>
        <p:grpSp>
          <p:nvGrpSpPr>
            <p:cNvPr id="21" name="Group 20"/>
            <p:cNvGrpSpPr/>
            <p:nvPr/>
          </p:nvGrpSpPr>
          <p:grpSpPr>
            <a:xfrm>
              <a:off x="10154863" y="2856435"/>
              <a:ext cx="239889" cy="186269"/>
              <a:chOff x="7732889" y="4004732"/>
              <a:chExt cx="254000" cy="29915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4F6C96E2-90FF-4E2F-B838-C753DC703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9477" y="2951976"/>
              <a:ext cx="395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22E371-7313-43EA-A0AA-D74116616F45}"/>
              </a:ext>
            </a:extLst>
          </p:cNvPr>
          <p:cNvGrpSpPr/>
          <p:nvPr/>
        </p:nvGrpSpPr>
        <p:grpSpPr>
          <a:xfrm>
            <a:off x="8877336" y="1961654"/>
            <a:ext cx="495264" cy="724416"/>
            <a:chOff x="7318514" y="1961654"/>
            <a:chExt cx="495264" cy="724416"/>
          </a:xfrm>
        </p:grpSpPr>
        <p:sp>
          <p:nvSpPr>
            <p:cNvPr id="40" name="TextBox 39"/>
            <p:cNvSpPr txBox="1"/>
            <p:nvPr/>
          </p:nvSpPr>
          <p:spPr>
            <a:xfrm>
              <a:off x="7318514" y="1961654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sp>
          <p:nvSpPr>
            <p:cNvPr id="117" name="Line 19">
              <a:extLst>
                <a:ext uri="{FF2B5EF4-FFF2-40B4-BE49-F238E27FC236}">
                  <a16:creationId xmlns:a16="http://schemas.microsoft.com/office/drawing/2014/main" id="{18923E6D-D7A0-407A-9B20-C070190DE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4934" y="2305593"/>
              <a:ext cx="11477" cy="380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" name="Line 19">
            <a:extLst>
              <a:ext uri="{FF2B5EF4-FFF2-40B4-BE49-F238E27FC236}">
                <a16:creationId xmlns:a16="http://schemas.microsoft.com/office/drawing/2014/main" id="{6A9D1A83-FA3C-4DAA-A0EC-F7DFE8D93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3425" y="2951534"/>
            <a:ext cx="446656" cy="100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1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1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51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951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0039 0.1814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1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1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1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1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1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0456 0.1833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8" grpId="0" animBg="1"/>
      <p:bldP spid="44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2B7118-DB07-487E-94F7-950449E3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Jusuttis, </a:t>
            </a:r>
            <a:r>
              <a:rPr lang="en-US" dirty="0">
                <a:hlinkClick r:id="rId2"/>
              </a:rPr>
              <a:t>The C++ Standard Library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6.2. Containers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7.1. Common Container Abilities and Operations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5"/>
              </a:rPr>
              <a:t>7.6. Forward (Singly Linked) Lists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hlinkClick r:id="rId6"/>
              </a:rPr>
              <a:t>7.6.4. Examples of Using Forward Lists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7"/>
              </a:rPr>
              <a:t>7.5. (Doubly Linked) Lists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hlinkClick r:id="rId8"/>
              </a:rPr>
              <a:t>7.5.4. Examples of Using Lists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dirty="0">
              <a:hlinkClick r:id="rId9"/>
            </a:endParaRPr>
          </a:p>
          <a:p>
            <a:pPr>
              <a:spcBef>
                <a:spcPts val="1800"/>
              </a:spcBef>
            </a:pPr>
            <a:r>
              <a:rPr lang="en-US" dirty="0">
                <a:hlinkClick r:id="rId9"/>
              </a:rPr>
              <a:t>CPPReference.com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10" tooltip="cpp/container"/>
              </a:rPr>
              <a:t>Containers library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hlinkClick r:id="rId11"/>
              </a:rPr>
              <a:t>std::</a:t>
            </a:r>
            <a:r>
              <a:rPr lang="en-US" dirty="0" err="1">
                <a:hlinkClick r:id="rId11"/>
              </a:rPr>
              <a:t>forward_list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hlinkClick r:id="rId12" tooltip="cpp/container/list"/>
              </a:rPr>
              <a:t>std::list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hlinkClick r:id="rId13"/>
              </a:rPr>
              <a:t>Implementation Examples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0" i="0" u="sng" dirty="0">
                <a:effectLst/>
                <a:latin typeface="-apple-system"/>
                <a:hlinkClick r:id="rId14" tooltip="SinglyLinkedList"/>
              </a:rPr>
              <a:t>SinglyLinkedList</a:t>
            </a:r>
            <a:endParaRPr lang="en-US" b="0" i="0" u="sng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en-US" b="0" i="0" u="sng" dirty="0">
                <a:effectLst/>
                <a:latin typeface="-apple-system"/>
                <a:hlinkClick r:id="rId15" tooltip="DoublyLinkedList"/>
              </a:rPr>
              <a:t>DoublyLinkedList</a:t>
            </a:r>
            <a:endParaRPr lang="en-US" b="0" i="0" u="sng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en-US" b="0" i="0" u="none" strike="noStrike" dirty="0">
                <a:effectLst/>
                <a:latin typeface="-apple-system"/>
                <a:hlinkClick r:id="rId16" tooltip="Student"/>
              </a:rPr>
              <a:t>Student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03A5EC-00DD-4DDC-9F6D-6FFDEF6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34EC1E-CE04-4F2E-BDDD-47819F2E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8C1B46-1618-406A-9F07-A65F093D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6A1E6EC-C350-4270-AF2F-79E2F0FD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Interface</a:t>
            </a:r>
          </a:p>
        </p:txBody>
      </p:sp>
    </p:spTree>
    <p:extLst>
      <p:ext uri="{BB962C8B-B14F-4D97-AF65-F5344CB8AC3E}">
        <p14:creationId xmlns:p14="http://schemas.microsoft.com/office/powerpoint/2010/main" val="52984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data structure for this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57" y="1166018"/>
            <a:ext cx="10972800" cy="50823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SLinkedList</a:t>
            </a:r>
            <a:r>
              <a:rPr lang="en-US" dirty="0">
                <a:latin typeface="Consolas" panose="020B0609020204030204" pitchFamily="49" charset="0"/>
              </a:rPr>
              <a:t>&lt;string&gt; ds;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ds.size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ds.prepend</a:t>
            </a:r>
            <a:r>
              <a:rPr lang="en-US" dirty="0">
                <a:latin typeface="Consolas" panose="020B0609020204030204" pitchFamily="49" charset="0"/>
              </a:rPr>
              <a:t>("road");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ds.prepend</a:t>
            </a:r>
            <a:r>
              <a:rPr lang="en-US" dirty="0">
                <a:latin typeface="Consolas" panose="020B0609020204030204" pitchFamily="49" charset="0"/>
              </a:rPr>
              <a:t>("winding");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ds.front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ds.prepend</a:t>
            </a:r>
            <a:r>
              <a:rPr lang="en-US" dirty="0">
                <a:latin typeface="Consolas" panose="020B0609020204030204" pitchFamily="49" charset="0"/>
              </a:rPr>
              <a:t>("and");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ds.removeFront</a:t>
            </a:r>
            <a:r>
              <a:rPr lang="en-US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ds.prepend</a:t>
            </a:r>
            <a:r>
              <a:rPr lang="en-US" dirty="0">
                <a:latin typeface="Consolas" panose="020B0609020204030204" pitchFamily="49" charset="0"/>
              </a:rPr>
              <a:t>("long");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ds.front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EA2974B-B87D-4C75-8AD0-D970086B31C6}"/>
              </a:ext>
            </a:extLst>
          </p:cNvPr>
          <p:cNvGrpSpPr/>
          <p:nvPr/>
        </p:nvGrpSpPr>
        <p:grpSpPr>
          <a:xfrm>
            <a:off x="6880308" y="2768543"/>
            <a:ext cx="5026441" cy="380477"/>
            <a:chOff x="4617502" y="2768543"/>
            <a:chExt cx="5026441" cy="38047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C2232-52BE-43C3-95F7-16DD9807E225}"/>
                </a:ext>
              </a:extLst>
            </p:cNvPr>
            <p:cNvSpPr txBox="1"/>
            <p:nvPr/>
          </p:nvSpPr>
          <p:spPr>
            <a:xfrm>
              <a:off x="4617502" y="28048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72" name="Line 19">
              <a:extLst>
                <a:ext uri="{FF2B5EF4-FFF2-40B4-BE49-F238E27FC236}">
                  <a16:creationId xmlns:a16="http://schemas.microsoft.com/office/drawing/2014/main" id="{B6A39EFD-48C0-47B7-B9D2-7EB6045F5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6487" y="2958781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EE0A564-42FC-4759-996F-0EF547DC9103}"/>
                </a:ext>
              </a:extLst>
            </p:cNvPr>
            <p:cNvGrpSpPr/>
            <p:nvPr/>
          </p:nvGrpSpPr>
          <p:grpSpPr>
            <a:xfrm>
              <a:off x="9404054" y="2865647"/>
              <a:ext cx="239889" cy="186269"/>
              <a:chOff x="7732889" y="4004732"/>
              <a:chExt cx="254000" cy="299157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85A561C-08A6-49C0-9D91-FD44D235C931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D7E8015-A30C-4C25-B1AA-597B5CF68360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27F896F-31F5-4626-8F43-5B87780BF215}"/>
                </a:ext>
              </a:extLst>
            </p:cNvPr>
            <p:cNvGrpSpPr/>
            <p:nvPr/>
          </p:nvGrpSpPr>
          <p:grpSpPr>
            <a:xfrm>
              <a:off x="5418666" y="2768543"/>
              <a:ext cx="1978612" cy="380477"/>
              <a:chOff x="4531467" y="5340144"/>
              <a:chExt cx="1978612" cy="38047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63E09AC-FEC6-49B8-AF49-BC40E28112E4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92" name="Rectangle 5">
                  <a:extLst>
                    <a:ext uri="{FF2B5EF4-FFF2-40B4-BE49-F238E27FC236}">
                      <a16:creationId xmlns:a16="http://schemas.microsoft.com/office/drawing/2014/main" id="{583AA82C-2B85-4EF4-82D4-4BB71F528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7DA40EA8-D037-4F60-9174-B2C30CB28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7FF20EF9-2C74-4E0B-BF89-020B3FD78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452355F-FB98-403C-8458-C39A9B44384C}"/>
                </a:ext>
              </a:extLst>
            </p:cNvPr>
            <p:cNvGrpSpPr/>
            <p:nvPr/>
          </p:nvGrpSpPr>
          <p:grpSpPr>
            <a:xfrm>
              <a:off x="7389078" y="2768543"/>
              <a:ext cx="1978612" cy="380477"/>
              <a:chOff x="4531467" y="5340144"/>
              <a:chExt cx="1978612" cy="380477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1F7A6B-45CA-4BEF-AA02-0E2B23DF1A2A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05" name="Rectangle 5">
                  <a:extLst>
                    <a:ext uri="{FF2B5EF4-FFF2-40B4-BE49-F238E27FC236}">
                      <a16:creationId xmlns:a16="http://schemas.microsoft.com/office/drawing/2014/main" id="{A1CB1C91-FD37-481C-9C79-72AB19216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road</a:t>
                  </a:r>
                </a:p>
              </p:txBody>
            </p:sp>
            <p:sp>
              <p:nvSpPr>
                <p:cNvPr id="106" name="Rectangle 17">
                  <a:extLst>
                    <a:ext uri="{FF2B5EF4-FFF2-40B4-BE49-F238E27FC236}">
                      <a16:creationId xmlns:a16="http://schemas.microsoft.com/office/drawing/2014/main" id="{AB714D92-3E84-441B-8D36-1FC1C9175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4" name="Line 19">
                <a:extLst>
                  <a:ext uri="{FF2B5EF4-FFF2-40B4-BE49-F238E27FC236}">
                    <a16:creationId xmlns:a16="http://schemas.microsoft.com/office/drawing/2014/main" id="{D764A82E-D03E-4387-B597-665E9AA8B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F826B1F-918B-40C7-97EB-3B4B83EEE37D}"/>
              </a:ext>
            </a:extLst>
          </p:cNvPr>
          <p:cNvGrpSpPr/>
          <p:nvPr/>
        </p:nvGrpSpPr>
        <p:grpSpPr>
          <a:xfrm>
            <a:off x="4847857" y="4613680"/>
            <a:ext cx="7058892" cy="380479"/>
            <a:chOff x="4847857" y="4613680"/>
            <a:chExt cx="7058892" cy="38047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014C085-B26D-4BFC-B1A3-D41FE7A1509B}"/>
                </a:ext>
              </a:extLst>
            </p:cNvPr>
            <p:cNvGrpSpPr/>
            <p:nvPr/>
          </p:nvGrpSpPr>
          <p:grpSpPr>
            <a:xfrm>
              <a:off x="11666860" y="4727440"/>
              <a:ext cx="239889" cy="186269"/>
              <a:chOff x="7732889" y="4004732"/>
              <a:chExt cx="254000" cy="299157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DA12ED-3C99-4F72-B5C1-6280C6037676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AE1FCD2-5E93-444F-A330-79DC99F06EDE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3C1BDA8-B696-4785-8BC0-316EAE219DBE}"/>
                </a:ext>
              </a:extLst>
            </p:cNvPr>
            <p:cNvGrpSpPr/>
            <p:nvPr/>
          </p:nvGrpSpPr>
          <p:grpSpPr>
            <a:xfrm>
              <a:off x="7681472" y="4613682"/>
              <a:ext cx="1978612" cy="380477"/>
              <a:chOff x="4531467" y="5340144"/>
              <a:chExt cx="1978612" cy="38047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682E750-87A2-4322-A5AE-69FFA54BAE55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id="{7858EE12-29C2-47FA-9246-582034602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116" name="Rectangle 17">
                  <a:extLst>
                    <a:ext uri="{FF2B5EF4-FFF2-40B4-BE49-F238E27FC236}">
                      <a16:creationId xmlns:a16="http://schemas.microsoft.com/office/drawing/2014/main" id="{98F9ED0B-F9F6-4313-BDA7-1A6098EEE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" name="Line 19">
                <a:extLst>
                  <a:ext uri="{FF2B5EF4-FFF2-40B4-BE49-F238E27FC236}">
                    <a16:creationId xmlns:a16="http://schemas.microsoft.com/office/drawing/2014/main" id="{6A307F93-D9EE-42EF-870C-A7FE98836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C493636-E2D1-4B6C-8378-BD46F882A262}"/>
                </a:ext>
              </a:extLst>
            </p:cNvPr>
            <p:cNvGrpSpPr/>
            <p:nvPr/>
          </p:nvGrpSpPr>
          <p:grpSpPr>
            <a:xfrm>
              <a:off x="9651884" y="4613681"/>
              <a:ext cx="1978612" cy="380477"/>
              <a:chOff x="4531467" y="5340144"/>
              <a:chExt cx="1978612" cy="38047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75D0FDD-8C24-4491-A334-84B751629DCD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20" name="Rectangle 5">
                  <a:extLst>
                    <a:ext uri="{FF2B5EF4-FFF2-40B4-BE49-F238E27FC236}">
                      <a16:creationId xmlns:a16="http://schemas.microsoft.com/office/drawing/2014/main" id="{ABA94970-9D9A-480E-9649-BFCD9313F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road</a:t>
                  </a:r>
                </a:p>
              </p:txBody>
            </p:sp>
            <p:sp>
              <p:nvSpPr>
                <p:cNvPr id="121" name="Rectangle 17">
                  <a:extLst>
                    <a:ext uri="{FF2B5EF4-FFF2-40B4-BE49-F238E27FC236}">
                      <a16:creationId xmlns:a16="http://schemas.microsoft.com/office/drawing/2014/main" id="{0092D1A9-0CA6-435A-B5FA-AA2747BD0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9" name="Line 19">
                <a:extLst>
                  <a:ext uri="{FF2B5EF4-FFF2-40B4-BE49-F238E27FC236}">
                    <a16:creationId xmlns:a16="http://schemas.microsoft.com/office/drawing/2014/main" id="{7496FC84-7639-480F-8677-17230FEA6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19FEDBD-8209-49FB-AA00-A3792C8C1595}"/>
                </a:ext>
              </a:extLst>
            </p:cNvPr>
            <p:cNvGrpSpPr/>
            <p:nvPr/>
          </p:nvGrpSpPr>
          <p:grpSpPr>
            <a:xfrm>
              <a:off x="5683225" y="4613680"/>
              <a:ext cx="1978612" cy="380477"/>
              <a:chOff x="4531467" y="5340144"/>
              <a:chExt cx="1978612" cy="38047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575BDF7-FADF-42AF-A722-3475506A8D3A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26" name="Rectangle 5">
                  <a:extLst>
                    <a:ext uri="{FF2B5EF4-FFF2-40B4-BE49-F238E27FC236}">
                      <a16:creationId xmlns:a16="http://schemas.microsoft.com/office/drawing/2014/main" id="{36321533-B65F-4B92-AD26-82764F584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and</a:t>
                  </a:r>
                </a:p>
              </p:txBody>
            </p:sp>
            <p:sp>
              <p:nvSpPr>
                <p:cNvPr id="127" name="Rectangle 17">
                  <a:extLst>
                    <a:ext uri="{FF2B5EF4-FFF2-40B4-BE49-F238E27FC236}">
                      <a16:creationId xmlns:a16="http://schemas.microsoft.com/office/drawing/2014/main" id="{CD2838AB-45A7-4874-99DE-F6EA74D11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" name="Line 19">
                <a:extLst>
                  <a:ext uri="{FF2B5EF4-FFF2-40B4-BE49-F238E27FC236}">
                    <a16:creationId xmlns:a16="http://schemas.microsoft.com/office/drawing/2014/main" id="{209C300E-328E-4A9D-A786-C2D70743F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D8DF742-6C32-48A8-B665-516EBD220EC4}"/>
                </a:ext>
              </a:extLst>
            </p:cNvPr>
            <p:cNvSpPr txBox="1"/>
            <p:nvPr/>
          </p:nvSpPr>
          <p:spPr>
            <a:xfrm>
              <a:off x="4847857" y="4652298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68" name="Line 19">
              <a:extLst>
                <a:ext uri="{FF2B5EF4-FFF2-40B4-BE49-F238E27FC236}">
                  <a16:creationId xmlns:a16="http://schemas.microsoft.com/office/drawing/2014/main" id="{21979D43-DA6B-4E71-A306-932BB43E0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6842" y="4806186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5A21B2-2338-4977-BBEB-C1DD0E1CC989}"/>
              </a:ext>
            </a:extLst>
          </p:cNvPr>
          <p:cNvGrpSpPr/>
          <p:nvPr/>
        </p:nvGrpSpPr>
        <p:grpSpPr>
          <a:xfrm>
            <a:off x="6786627" y="5050666"/>
            <a:ext cx="5120122" cy="380478"/>
            <a:chOff x="6786627" y="5050666"/>
            <a:chExt cx="5120122" cy="380478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AC177B0-17AE-45EF-8FEF-96F80FDBA7DC}"/>
                </a:ext>
              </a:extLst>
            </p:cNvPr>
            <p:cNvGrpSpPr/>
            <p:nvPr/>
          </p:nvGrpSpPr>
          <p:grpSpPr>
            <a:xfrm>
              <a:off x="11666860" y="5164425"/>
              <a:ext cx="239889" cy="186269"/>
              <a:chOff x="7732889" y="4004732"/>
              <a:chExt cx="254000" cy="299157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7ABDE99-D313-4C89-99B9-C38D09A5EB50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7CD5756-F185-4A6A-925E-D4E9E3B67BBB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22E7A69-92A0-41C4-A785-0F9F4C44F210}"/>
                </a:ext>
              </a:extLst>
            </p:cNvPr>
            <p:cNvGrpSpPr/>
            <p:nvPr/>
          </p:nvGrpSpPr>
          <p:grpSpPr>
            <a:xfrm>
              <a:off x="7681472" y="5050667"/>
              <a:ext cx="1978612" cy="380477"/>
              <a:chOff x="4531467" y="5340144"/>
              <a:chExt cx="1978612" cy="380477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9718D169-DDB5-41A8-8554-B85EC256682B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52" name="Rectangle 5">
                  <a:extLst>
                    <a:ext uri="{FF2B5EF4-FFF2-40B4-BE49-F238E27FC236}">
                      <a16:creationId xmlns:a16="http://schemas.microsoft.com/office/drawing/2014/main" id="{9E703E70-E455-4934-8BA3-EF4E560E4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153" name="Rectangle 17">
                  <a:extLst>
                    <a:ext uri="{FF2B5EF4-FFF2-40B4-BE49-F238E27FC236}">
                      <a16:creationId xmlns:a16="http://schemas.microsoft.com/office/drawing/2014/main" id="{36B540CD-2792-4AA6-890A-12788A9FB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1" name="Line 19">
                <a:extLst>
                  <a:ext uri="{FF2B5EF4-FFF2-40B4-BE49-F238E27FC236}">
                    <a16:creationId xmlns:a16="http://schemas.microsoft.com/office/drawing/2014/main" id="{54BDADAB-C45E-409D-BBEB-F754DBB07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EF9B9F-AD1E-41E7-B56E-E331A01C3EF7}"/>
                </a:ext>
              </a:extLst>
            </p:cNvPr>
            <p:cNvGrpSpPr/>
            <p:nvPr/>
          </p:nvGrpSpPr>
          <p:grpSpPr>
            <a:xfrm>
              <a:off x="9651884" y="5050666"/>
              <a:ext cx="1978612" cy="380477"/>
              <a:chOff x="4531467" y="5340144"/>
              <a:chExt cx="1978612" cy="380477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B51611C-956A-4FC0-9847-E080EEBBE8D8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C9D6B8C1-BEF0-4E5A-B512-8BFCAD274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road</a:t>
                  </a:r>
                </a:p>
              </p:txBody>
            </p:sp>
            <p:sp>
              <p:nvSpPr>
                <p:cNvPr id="158" name="Rectangle 17">
                  <a:extLst>
                    <a:ext uri="{FF2B5EF4-FFF2-40B4-BE49-F238E27FC236}">
                      <a16:creationId xmlns:a16="http://schemas.microsoft.com/office/drawing/2014/main" id="{DF8FB679-E143-4D28-9C93-CC0B37D9B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6" name="Line 19">
                <a:extLst>
                  <a:ext uri="{FF2B5EF4-FFF2-40B4-BE49-F238E27FC236}">
                    <a16:creationId xmlns:a16="http://schemas.microsoft.com/office/drawing/2014/main" id="{9BADB1F2-DF2C-44A2-AAE6-5FF52213E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15FFAEC-B52A-4C67-AF07-47F3BD17BA36}"/>
                </a:ext>
              </a:extLst>
            </p:cNvPr>
            <p:cNvSpPr txBox="1"/>
            <p:nvPr/>
          </p:nvSpPr>
          <p:spPr>
            <a:xfrm>
              <a:off x="6786627" y="509626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D1C5517B-F8E1-411F-B7FD-3A30E871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65612" y="5250157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F2E8384-AC42-4917-BFDF-B277AA8F8A44}"/>
              </a:ext>
            </a:extLst>
          </p:cNvPr>
          <p:cNvGrpSpPr/>
          <p:nvPr/>
        </p:nvGrpSpPr>
        <p:grpSpPr>
          <a:xfrm>
            <a:off x="4847857" y="5486921"/>
            <a:ext cx="7058892" cy="380479"/>
            <a:chOff x="4847857" y="5486921"/>
            <a:chExt cx="7058892" cy="380479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BBA5ACC-C6E4-4C07-A4AB-1ADFCBA0BE15}"/>
                </a:ext>
              </a:extLst>
            </p:cNvPr>
            <p:cNvGrpSpPr/>
            <p:nvPr/>
          </p:nvGrpSpPr>
          <p:grpSpPr>
            <a:xfrm>
              <a:off x="11666860" y="5600681"/>
              <a:ext cx="239889" cy="186269"/>
              <a:chOff x="7732889" y="4004732"/>
              <a:chExt cx="254000" cy="29915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3FC1B5B-F7AD-40C3-8137-2FCA734E2F95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8FB75AF-5778-4B7F-B81F-ED2F53281602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1DC8907-9DF9-4B10-80F7-480B6E3A8540}"/>
                </a:ext>
              </a:extLst>
            </p:cNvPr>
            <p:cNvGrpSpPr/>
            <p:nvPr/>
          </p:nvGrpSpPr>
          <p:grpSpPr>
            <a:xfrm>
              <a:off x="7681472" y="5486923"/>
              <a:ext cx="1978612" cy="380477"/>
              <a:chOff x="4531467" y="5340144"/>
              <a:chExt cx="1978612" cy="38047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3DEAD5B1-43DA-4CB4-BE1F-9A8798185D9D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34" name="Rectangle 5">
                  <a:extLst>
                    <a:ext uri="{FF2B5EF4-FFF2-40B4-BE49-F238E27FC236}">
                      <a16:creationId xmlns:a16="http://schemas.microsoft.com/office/drawing/2014/main" id="{9875110E-D08D-4214-9D9A-7DA69F6D0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135" name="Rectangle 17">
                  <a:extLst>
                    <a:ext uri="{FF2B5EF4-FFF2-40B4-BE49-F238E27FC236}">
                      <a16:creationId xmlns:a16="http://schemas.microsoft.com/office/drawing/2014/main" id="{E2333B19-C4E1-41F9-92C2-DEA5B41C1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Line 19">
                <a:extLst>
                  <a:ext uri="{FF2B5EF4-FFF2-40B4-BE49-F238E27FC236}">
                    <a16:creationId xmlns:a16="http://schemas.microsoft.com/office/drawing/2014/main" id="{5F958398-408B-4856-A1BA-5070E1016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D68833F-9F96-4F9B-B1EC-CA29F5C16B9D}"/>
                </a:ext>
              </a:extLst>
            </p:cNvPr>
            <p:cNvGrpSpPr/>
            <p:nvPr/>
          </p:nvGrpSpPr>
          <p:grpSpPr>
            <a:xfrm>
              <a:off x="9651884" y="5486922"/>
              <a:ext cx="1978612" cy="380477"/>
              <a:chOff x="4531467" y="5340144"/>
              <a:chExt cx="1978612" cy="38047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0991AFA-DE97-43AD-892E-256A0D996722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39" name="Rectangle 5">
                  <a:extLst>
                    <a:ext uri="{FF2B5EF4-FFF2-40B4-BE49-F238E27FC236}">
                      <a16:creationId xmlns:a16="http://schemas.microsoft.com/office/drawing/2014/main" id="{BFF51F6A-FF9C-4D81-B978-6F74DC915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road</a:t>
                  </a:r>
                </a:p>
              </p:txBody>
            </p:sp>
            <p:sp>
              <p:nvSpPr>
                <p:cNvPr id="140" name="Rectangle 17">
                  <a:extLst>
                    <a:ext uri="{FF2B5EF4-FFF2-40B4-BE49-F238E27FC236}">
                      <a16:creationId xmlns:a16="http://schemas.microsoft.com/office/drawing/2014/main" id="{AFA377CF-8C3A-476B-AB88-1C9AC3EEC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8" name="Line 19">
                <a:extLst>
                  <a:ext uri="{FF2B5EF4-FFF2-40B4-BE49-F238E27FC236}">
                    <a16:creationId xmlns:a16="http://schemas.microsoft.com/office/drawing/2014/main" id="{7DD7E0DA-C864-47B8-9033-4E7694733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ACD682E-622C-424F-8683-ED4ECA0ED418}"/>
                </a:ext>
              </a:extLst>
            </p:cNvPr>
            <p:cNvGrpSpPr/>
            <p:nvPr/>
          </p:nvGrpSpPr>
          <p:grpSpPr>
            <a:xfrm>
              <a:off x="5683225" y="5486921"/>
              <a:ext cx="1978612" cy="380477"/>
              <a:chOff x="4531467" y="5340144"/>
              <a:chExt cx="1978612" cy="380477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E247505-5134-42E1-9364-4AF2B1BFFB83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44" name="Rectangle 5">
                  <a:extLst>
                    <a:ext uri="{FF2B5EF4-FFF2-40B4-BE49-F238E27FC236}">
                      <a16:creationId xmlns:a16="http://schemas.microsoft.com/office/drawing/2014/main" id="{F0B7D5A4-3A15-4CC7-A724-A07522F9D2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long</a:t>
                  </a:r>
                </a:p>
              </p:txBody>
            </p:sp>
            <p:sp>
              <p:nvSpPr>
                <p:cNvPr id="145" name="Rectangle 17">
                  <a:extLst>
                    <a:ext uri="{FF2B5EF4-FFF2-40B4-BE49-F238E27FC236}">
                      <a16:creationId xmlns:a16="http://schemas.microsoft.com/office/drawing/2014/main" id="{BBAFDF9E-CE56-4BF3-B02C-9D86917F7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3" name="Line 19">
                <a:extLst>
                  <a:ext uri="{FF2B5EF4-FFF2-40B4-BE49-F238E27FC236}">
                    <a16:creationId xmlns:a16="http://schemas.microsoft.com/office/drawing/2014/main" id="{BAF84F21-7D18-4B4F-810D-EC5E0FEEA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2252503-AF18-4CA2-A4E4-C06310773574}"/>
                </a:ext>
              </a:extLst>
            </p:cNvPr>
            <p:cNvSpPr txBox="1"/>
            <p:nvPr/>
          </p:nvSpPr>
          <p:spPr>
            <a:xfrm>
              <a:off x="4847857" y="5550146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C0924280-BA7D-4AF3-831C-D6F78F442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6842" y="5704034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C0CE69A-F3B6-4D28-AC0F-7E3CA919B350}"/>
              </a:ext>
            </a:extLst>
          </p:cNvPr>
          <p:cNvGrpSpPr/>
          <p:nvPr/>
        </p:nvGrpSpPr>
        <p:grpSpPr>
          <a:xfrm>
            <a:off x="10775088" y="1649600"/>
            <a:ext cx="1131661" cy="307777"/>
            <a:chOff x="5945439" y="1649600"/>
            <a:chExt cx="1131661" cy="3077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CA2D6FB-E2A7-4361-A34D-2A90B8194A3F}"/>
                </a:ext>
              </a:extLst>
            </p:cNvPr>
            <p:cNvGrpSpPr/>
            <p:nvPr/>
          </p:nvGrpSpPr>
          <p:grpSpPr>
            <a:xfrm>
              <a:off x="6837211" y="1691706"/>
              <a:ext cx="239889" cy="186269"/>
              <a:chOff x="7732889" y="4004732"/>
              <a:chExt cx="254000" cy="29915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36E26DA-966E-474A-B7B5-03AF7062ADF6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C09D6EF-87C8-4FF0-8B60-320B2BC31E7B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0DB7ECC-E53F-478D-8DE2-20236DF68F0A}"/>
                </a:ext>
              </a:extLst>
            </p:cNvPr>
            <p:cNvSpPr txBox="1"/>
            <p:nvPr/>
          </p:nvSpPr>
          <p:spPr>
            <a:xfrm>
              <a:off x="5945439" y="1649600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id="{2C2601BA-A48A-4722-AFFA-82CA6CB13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4424" y="1803488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E5A89-91BB-4986-89A8-B463E7EE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1B7B-BFAA-46D6-B4E8-8D5FC53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A48B-4FF0-43CD-A939-84D91CD902F5}"/>
              </a:ext>
            </a:extLst>
          </p:cNvPr>
          <p:cNvSpPr txBox="1"/>
          <p:nvPr/>
        </p:nvSpPr>
        <p:spPr>
          <a:xfrm>
            <a:off x="9233251" y="815628"/>
            <a:ext cx="268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prepend == </a:t>
            </a:r>
            <a:r>
              <a:rPr lang="en-US" dirty="0" err="1"/>
              <a:t>push_front</a:t>
            </a:r>
            <a:endParaRPr lang="en-US" dirty="0"/>
          </a:p>
          <a:p>
            <a:r>
              <a:rPr lang="en-US" dirty="0" err="1"/>
              <a:t>removeFront</a:t>
            </a:r>
            <a:r>
              <a:rPr lang="en-US" dirty="0"/>
              <a:t> == </a:t>
            </a:r>
            <a:r>
              <a:rPr lang="en-US" dirty="0" err="1"/>
              <a:t>pop_front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data structure for this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57" y="1166018"/>
            <a:ext cx="10972800" cy="51903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SLinkedList</a:t>
            </a:r>
            <a:r>
              <a:rPr lang="en-US" dirty="0">
                <a:latin typeface="Consolas" panose="020B0609020204030204" pitchFamily="49" charset="0"/>
              </a:rPr>
              <a:t>&lt;string&gt; ds;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ds.size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ds.append</a:t>
            </a:r>
            <a:r>
              <a:rPr lang="en-US" dirty="0">
                <a:latin typeface="Consolas" panose="020B0609020204030204" pitchFamily="49" charset="0"/>
              </a:rPr>
              <a:t>("road");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ds.append</a:t>
            </a:r>
            <a:r>
              <a:rPr lang="en-US" dirty="0">
                <a:latin typeface="Consolas" panose="020B0609020204030204" pitchFamily="49" charset="0"/>
              </a:rPr>
              <a:t>("winding");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ds.front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ds.append</a:t>
            </a:r>
            <a:r>
              <a:rPr lang="en-US" dirty="0">
                <a:latin typeface="Consolas" panose="020B0609020204030204" pitchFamily="49" charset="0"/>
              </a:rPr>
              <a:t>("and");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ds.removeFront</a:t>
            </a:r>
            <a:r>
              <a:rPr lang="en-US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ds.append</a:t>
            </a:r>
            <a:r>
              <a:rPr lang="en-US" dirty="0">
                <a:latin typeface="Consolas" panose="020B0609020204030204" pitchFamily="49" charset="0"/>
              </a:rPr>
              <a:t>("long");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ds.front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EA2974B-B87D-4C75-8AD0-D970086B31C6}"/>
              </a:ext>
            </a:extLst>
          </p:cNvPr>
          <p:cNvGrpSpPr/>
          <p:nvPr/>
        </p:nvGrpSpPr>
        <p:grpSpPr>
          <a:xfrm>
            <a:off x="6880308" y="2768543"/>
            <a:ext cx="5026441" cy="380477"/>
            <a:chOff x="4617502" y="2768543"/>
            <a:chExt cx="5026441" cy="38047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C2232-52BE-43C3-95F7-16DD9807E225}"/>
                </a:ext>
              </a:extLst>
            </p:cNvPr>
            <p:cNvSpPr txBox="1"/>
            <p:nvPr/>
          </p:nvSpPr>
          <p:spPr>
            <a:xfrm>
              <a:off x="4617502" y="28048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72" name="Line 19">
              <a:extLst>
                <a:ext uri="{FF2B5EF4-FFF2-40B4-BE49-F238E27FC236}">
                  <a16:creationId xmlns:a16="http://schemas.microsoft.com/office/drawing/2014/main" id="{B6A39EFD-48C0-47B7-B9D2-7EB6045F5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6487" y="2958781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EE0A564-42FC-4759-996F-0EF547DC9103}"/>
                </a:ext>
              </a:extLst>
            </p:cNvPr>
            <p:cNvGrpSpPr/>
            <p:nvPr/>
          </p:nvGrpSpPr>
          <p:grpSpPr>
            <a:xfrm>
              <a:off x="9404054" y="2865647"/>
              <a:ext cx="239889" cy="186269"/>
              <a:chOff x="7732889" y="4004732"/>
              <a:chExt cx="254000" cy="299157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85A561C-08A6-49C0-9D91-FD44D235C931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D7E8015-A30C-4C25-B1AA-597B5CF68360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27F896F-31F5-4626-8F43-5B87780BF215}"/>
                </a:ext>
              </a:extLst>
            </p:cNvPr>
            <p:cNvGrpSpPr/>
            <p:nvPr/>
          </p:nvGrpSpPr>
          <p:grpSpPr>
            <a:xfrm>
              <a:off x="5418666" y="2768543"/>
              <a:ext cx="1978612" cy="380477"/>
              <a:chOff x="4531467" y="5340144"/>
              <a:chExt cx="1978612" cy="38047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63E09AC-FEC6-49B8-AF49-BC40E28112E4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92" name="Rectangle 5">
                  <a:extLst>
                    <a:ext uri="{FF2B5EF4-FFF2-40B4-BE49-F238E27FC236}">
                      <a16:creationId xmlns:a16="http://schemas.microsoft.com/office/drawing/2014/main" id="{583AA82C-2B85-4EF4-82D4-4BB71F528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road</a:t>
                  </a:r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7DA40EA8-D037-4F60-9174-B2C30CB28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7FF20EF9-2C74-4E0B-BF89-020B3FD78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452355F-FB98-403C-8458-C39A9B44384C}"/>
                </a:ext>
              </a:extLst>
            </p:cNvPr>
            <p:cNvGrpSpPr/>
            <p:nvPr/>
          </p:nvGrpSpPr>
          <p:grpSpPr>
            <a:xfrm>
              <a:off x="7389078" y="2768543"/>
              <a:ext cx="1978612" cy="380477"/>
              <a:chOff x="4531467" y="5340144"/>
              <a:chExt cx="1978612" cy="380477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1F7A6B-45CA-4BEF-AA02-0E2B23DF1A2A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05" name="Rectangle 5">
                  <a:extLst>
                    <a:ext uri="{FF2B5EF4-FFF2-40B4-BE49-F238E27FC236}">
                      <a16:creationId xmlns:a16="http://schemas.microsoft.com/office/drawing/2014/main" id="{A1CB1C91-FD37-481C-9C79-72AB19216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106" name="Rectangle 17">
                  <a:extLst>
                    <a:ext uri="{FF2B5EF4-FFF2-40B4-BE49-F238E27FC236}">
                      <a16:creationId xmlns:a16="http://schemas.microsoft.com/office/drawing/2014/main" id="{AB714D92-3E84-441B-8D36-1FC1C9175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4" name="Line 19">
                <a:extLst>
                  <a:ext uri="{FF2B5EF4-FFF2-40B4-BE49-F238E27FC236}">
                    <a16:creationId xmlns:a16="http://schemas.microsoft.com/office/drawing/2014/main" id="{D764A82E-D03E-4387-B597-665E9AA8B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F826B1F-918B-40C7-97EB-3B4B83EEE37D}"/>
              </a:ext>
            </a:extLst>
          </p:cNvPr>
          <p:cNvGrpSpPr/>
          <p:nvPr/>
        </p:nvGrpSpPr>
        <p:grpSpPr>
          <a:xfrm>
            <a:off x="4847857" y="4613680"/>
            <a:ext cx="7058892" cy="380479"/>
            <a:chOff x="4847857" y="4613680"/>
            <a:chExt cx="7058892" cy="38047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014C085-B26D-4BFC-B1A3-D41FE7A1509B}"/>
                </a:ext>
              </a:extLst>
            </p:cNvPr>
            <p:cNvGrpSpPr/>
            <p:nvPr/>
          </p:nvGrpSpPr>
          <p:grpSpPr>
            <a:xfrm>
              <a:off x="11666860" y="4727440"/>
              <a:ext cx="239889" cy="186269"/>
              <a:chOff x="7732889" y="4004732"/>
              <a:chExt cx="254000" cy="299157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DA12ED-3C99-4F72-B5C1-6280C6037676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AE1FCD2-5E93-444F-A330-79DC99F06EDE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3C1BDA8-B696-4785-8BC0-316EAE219DBE}"/>
                </a:ext>
              </a:extLst>
            </p:cNvPr>
            <p:cNvGrpSpPr/>
            <p:nvPr/>
          </p:nvGrpSpPr>
          <p:grpSpPr>
            <a:xfrm>
              <a:off x="7681472" y="4613682"/>
              <a:ext cx="1978612" cy="380477"/>
              <a:chOff x="4531467" y="5340144"/>
              <a:chExt cx="1978612" cy="38047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682E750-87A2-4322-A5AE-69FFA54BAE55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id="{7858EE12-29C2-47FA-9246-582034602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116" name="Rectangle 17">
                  <a:extLst>
                    <a:ext uri="{FF2B5EF4-FFF2-40B4-BE49-F238E27FC236}">
                      <a16:creationId xmlns:a16="http://schemas.microsoft.com/office/drawing/2014/main" id="{98F9ED0B-F9F6-4313-BDA7-1A6098EEE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" name="Line 19">
                <a:extLst>
                  <a:ext uri="{FF2B5EF4-FFF2-40B4-BE49-F238E27FC236}">
                    <a16:creationId xmlns:a16="http://schemas.microsoft.com/office/drawing/2014/main" id="{6A307F93-D9EE-42EF-870C-A7FE98836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C493636-E2D1-4B6C-8378-BD46F882A262}"/>
                </a:ext>
              </a:extLst>
            </p:cNvPr>
            <p:cNvGrpSpPr/>
            <p:nvPr/>
          </p:nvGrpSpPr>
          <p:grpSpPr>
            <a:xfrm>
              <a:off x="9651884" y="4613681"/>
              <a:ext cx="1978612" cy="380477"/>
              <a:chOff x="4531467" y="5340144"/>
              <a:chExt cx="1978612" cy="38047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75D0FDD-8C24-4491-A334-84B751629DCD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20" name="Rectangle 5">
                  <a:extLst>
                    <a:ext uri="{FF2B5EF4-FFF2-40B4-BE49-F238E27FC236}">
                      <a16:creationId xmlns:a16="http://schemas.microsoft.com/office/drawing/2014/main" id="{ABA94970-9D9A-480E-9649-BFCD9313F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and</a:t>
                  </a:r>
                </a:p>
              </p:txBody>
            </p:sp>
            <p:sp>
              <p:nvSpPr>
                <p:cNvPr id="121" name="Rectangle 17">
                  <a:extLst>
                    <a:ext uri="{FF2B5EF4-FFF2-40B4-BE49-F238E27FC236}">
                      <a16:creationId xmlns:a16="http://schemas.microsoft.com/office/drawing/2014/main" id="{0092D1A9-0CA6-435A-B5FA-AA2747BD0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9" name="Line 19">
                <a:extLst>
                  <a:ext uri="{FF2B5EF4-FFF2-40B4-BE49-F238E27FC236}">
                    <a16:creationId xmlns:a16="http://schemas.microsoft.com/office/drawing/2014/main" id="{7496FC84-7639-480F-8677-17230FEA6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19FEDBD-8209-49FB-AA00-A3792C8C1595}"/>
                </a:ext>
              </a:extLst>
            </p:cNvPr>
            <p:cNvGrpSpPr/>
            <p:nvPr/>
          </p:nvGrpSpPr>
          <p:grpSpPr>
            <a:xfrm>
              <a:off x="5683225" y="4613680"/>
              <a:ext cx="1978612" cy="380477"/>
              <a:chOff x="4531467" y="5340144"/>
              <a:chExt cx="1978612" cy="38047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575BDF7-FADF-42AF-A722-3475506A8D3A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26" name="Rectangle 5">
                  <a:extLst>
                    <a:ext uri="{FF2B5EF4-FFF2-40B4-BE49-F238E27FC236}">
                      <a16:creationId xmlns:a16="http://schemas.microsoft.com/office/drawing/2014/main" id="{36321533-B65F-4B92-AD26-82764F584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road</a:t>
                  </a:r>
                </a:p>
              </p:txBody>
            </p:sp>
            <p:sp>
              <p:nvSpPr>
                <p:cNvPr id="127" name="Rectangle 17">
                  <a:extLst>
                    <a:ext uri="{FF2B5EF4-FFF2-40B4-BE49-F238E27FC236}">
                      <a16:creationId xmlns:a16="http://schemas.microsoft.com/office/drawing/2014/main" id="{CD2838AB-45A7-4874-99DE-F6EA74D11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" name="Line 19">
                <a:extLst>
                  <a:ext uri="{FF2B5EF4-FFF2-40B4-BE49-F238E27FC236}">
                    <a16:creationId xmlns:a16="http://schemas.microsoft.com/office/drawing/2014/main" id="{209C300E-328E-4A9D-A786-C2D70743F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D8DF742-6C32-48A8-B665-516EBD220EC4}"/>
                </a:ext>
              </a:extLst>
            </p:cNvPr>
            <p:cNvSpPr txBox="1"/>
            <p:nvPr/>
          </p:nvSpPr>
          <p:spPr>
            <a:xfrm>
              <a:off x="4847857" y="4652298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68" name="Line 19">
              <a:extLst>
                <a:ext uri="{FF2B5EF4-FFF2-40B4-BE49-F238E27FC236}">
                  <a16:creationId xmlns:a16="http://schemas.microsoft.com/office/drawing/2014/main" id="{21979D43-DA6B-4E71-A306-932BB43E0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6842" y="4806186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5A21B2-2338-4977-BBEB-C1DD0E1CC989}"/>
              </a:ext>
            </a:extLst>
          </p:cNvPr>
          <p:cNvGrpSpPr/>
          <p:nvPr/>
        </p:nvGrpSpPr>
        <p:grpSpPr>
          <a:xfrm>
            <a:off x="6786627" y="5050666"/>
            <a:ext cx="5120122" cy="380478"/>
            <a:chOff x="6786627" y="5050666"/>
            <a:chExt cx="5120122" cy="380478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AC177B0-17AE-45EF-8FEF-96F80FDBA7DC}"/>
                </a:ext>
              </a:extLst>
            </p:cNvPr>
            <p:cNvGrpSpPr/>
            <p:nvPr/>
          </p:nvGrpSpPr>
          <p:grpSpPr>
            <a:xfrm>
              <a:off x="11666860" y="5164425"/>
              <a:ext cx="239889" cy="186269"/>
              <a:chOff x="7732889" y="4004732"/>
              <a:chExt cx="254000" cy="299157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7ABDE99-D313-4C89-99B9-C38D09A5EB50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7CD5756-F185-4A6A-925E-D4E9E3B67BBB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22E7A69-92A0-41C4-A785-0F9F4C44F210}"/>
                </a:ext>
              </a:extLst>
            </p:cNvPr>
            <p:cNvGrpSpPr/>
            <p:nvPr/>
          </p:nvGrpSpPr>
          <p:grpSpPr>
            <a:xfrm>
              <a:off x="7681472" y="5050667"/>
              <a:ext cx="1978612" cy="380477"/>
              <a:chOff x="4531467" y="5340144"/>
              <a:chExt cx="1978612" cy="380477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9718D169-DDB5-41A8-8554-B85EC256682B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52" name="Rectangle 5">
                  <a:extLst>
                    <a:ext uri="{FF2B5EF4-FFF2-40B4-BE49-F238E27FC236}">
                      <a16:creationId xmlns:a16="http://schemas.microsoft.com/office/drawing/2014/main" id="{9E703E70-E455-4934-8BA3-EF4E560E4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153" name="Rectangle 17">
                  <a:extLst>
                    <a:ext uri="{FF2B5EF4-FFF2-40B4-BE49-F238E27FC236}">
                      <a16:creationId xmlns:a16="http://schemas.microsoft.com/office/drawing/2014/main" id="{36B540CD-2792-4AA6-890A-12788A9FB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1" name="Line 19">
                <a:extLst>
                  <a:ext uri="{FF2B5EF4-FFF2-40B4-BE49-F238E27FC236}">
                    <a16:creationId xmlns:a16="http://schemas.microsoft.com/office/drawing/2014/main" id="{54BDADAB-C45E-409D-BBEB-F754DBB07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EF9B9F-AD1E-41E7-B56E-E331A01C3EF7}"/>
                </a:ext>
              </a:extLst>
            </p:cNvPr>
            <p:cNvGrpSpPr/>
            <p:nvPr/>
          </p:nvGrpSpPr>
          <p:grpSpPr>
            <a:xfrm>
              <a:off x="9651884" y="5050666"/>
              <a:ext cx="1978612" cy="380477"/>
              <a:chOff x="4531467" y="5340144"/>
              <a:chExt cx="1978612" cy="380477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B51611C-956A-4FC0-9847-E080EEBBE8D8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C9D6B8C1-BEF0-4E5A-B512-8BFCAD274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and</a:t>
                  </a:r>
                </a:p>
              </p:txBody>
            </p:sp>
            <p:sp>
              <p:nvSpPr>
                <p:cNvPr id="158" name="Rectangle 17">
                  <a:extLst>
                    <a:ext uri="{FF2B5EF4-FFF2-40B4-BE49-F238E27FC236}">
                      <a16:creationId xmlns:a16="http://schemas.microsoft.com/office/drawing/2014/main" id="{DF8FB679-E143-4D28-9C93-CC0B37D9B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6" name="Line 19">
                <a:extLst>
                  <a:ext uri="{FF2B5EF4-FFF2-40B4-BE49-F238E27FC236}">
                    <a16:creationId xmlns:a16="http://schemas.microsoft.com/office/drawing/2014/main" id="{9BADB1F2-DF2C-44A2-AAE6-5FF52213E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15FFAEC-B52A-4C67-AF07-47F3BD17BA36}"/>
                </a:ext>
              </a:extLst>
            </p:cNvPr>
            <p:cNvSpPr txBox="1"/>
            <p:nvPr/>
          </p:nvSpPr>
          <p:spPr>
            <a:xfrm>
              <a:off x="6786627" y="509626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D1C5517B-F8E1-411F-B7FD-3A30E871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65612" y="5250157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F2E8384-AC42-4917-BFDF-B277AA8F8A44}"/>
              </a:ext>
            </a:extLst>
          </p:cNvPr>
          <p:cNvGrpSpPr/>
          <p:nvPr/>
        </p:nvGrpSpPr>
        <p:grpSpPr>
          <a:xfrm>
            <a:off x="4847857" y="5486921"/>
            <a:ext cx="7058892" cy="380479"/>
            <a:chOff x="4847857" y="5486921"/>
            <a:chExt cx="7058892" cy="380479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BBA5ACC-C6E4-4C07-A4AB-1ADFCBA0BE15}"/>
                </a:ext>
              </a:extLst>
            </p:cNvPr>
            <p:cNvGrpSpPr/>
            <p:nvPr/>
          </p:nvGrpSpPr>
          <p:grpSpPr>
            <a:xfrm>
              <a:off x="11666860" y="5600681"/>
              <a:ext cx="239889" cy="186269"/>
              <a:chOff x="7732889" y="4004732"/>
              <a:chExt cx="254000" cy="29915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3FC1B5B-F7AD-40C3-8137-2FCA734E2F95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8FB75AF-5778-4B7F-B81F-ED2F53281602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1DC8907-9DF9-4B10-80F7-480B6E3A8540}"/>
                </a:ext>
              </a:extLst>
            </p:cNvPr>
            <p:cNvGrpSpPr/>
            <p:nvPr/>
          </p:nvGrpSpPr>
          <p:grpSpPr>
            <a:xfrm>
              <a:off x="7681472" y="5486923"/>
              <a:ext cx="1978612" cy="380477"/>
              <a:chOff x="4531467" y="5340144"/>
              <a:chExt cx="1978612" cy="38047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3DEAD5B1-43DA-4CB4-BE1F-9A8798185D9D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34" name="Rectangle 5">
                  <a:extLst>
                    <a:ext uri="{FF2B5EF4-FFF2-40B4-BE49-F238E27FC236}">
                      <a16:creationId xmlns:a16="http://schemas.microsoft.com/office/drawing/2014/main" id="{9875110E-D08D-4214-9D9A-7DA69F6D0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and</a:t>
                  </a:r>
                </a:p>
              </p:txBody>
            </p:sp>
            <p:sp>
              <p:nvSpPr>
                <p:cNvPr id="135" name="Rectangle 17">
                  <a:extLst>
                    <a:ext uri="{FF2B5EF4-FFF2-40B4-BE49-F238E27FC236}">
                      <a16:creationId xmlns:a16="http://schemas.microsoft.com/office/drawing/2014/main" id="{E2333B19-C4E1-41F9-92C2-DEA5B41C1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Line 19">
                <a:extLst>
                  <a:ext uri="{FF2B5EF4-FFF2-40B4-BE49-F238E27FC236}">
                    <a16:creationId xmlns:a16="http://schemas.microsoft.com/office/drawing/2014/main" id="{5F958398-408B-4856-A1BA-5070E1016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D68833F-9F96-4F9B-B1EC-CA29F5C16B9D}"/>
                </a:ext>
              </a:extLst>
            </p:cNvPr>
            <p:cNvGrpSpPr/>
            <p:nvPr/>
          </p:nvGrpSpPr>
          <p:grpSpPr>
            <a:xfrm>
              <a:off x="9651884" y="5486922"/>
              <a:ext cx="1978612" cy="380477"/>
              <a:chOff x="4531467" y="5340144"/>
              <a:chExt cx="1978612" cy="380477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0991AFA-DE97-43AD-892E-256A0D996722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39" name="Rectangle 5">
                  <a:extLst>
                    <a:ext uri="{FF2B5EF4-FFF2-40B4-BE49-F238E27FC236}">
                      <a16:creationId xmlns:a16="http://schemas.microsoft.com/office/drawing/2014/main" id="{BFF51F6A-FF9C-4D81-B978-6F74DC915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long</a:t>
                  </a:r>
                </a:p>
              </p:txBody>
            </p:sp>
            <p:sp>
              <p:nvSpPr>
                <p:cNvPr id="140" name="Rectangle 17">
                  <a:extLst>
                    <a:ext uri="{FF2B5EF4-FFF2-40B4-BE49-F238E27FC236}">
                      <a16:creationId xmlns:a16="http://schemas.microsoft.com/office/drawing/2014/main" id="{AFA377CF-8C3A-476B-AB88-1C9AC3EEC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8" name="Line 19">
                <a:extLst>
                  <a:ext uri="{FF2B5EF4-FFF2-40B4-BE49-F238E27FC236}">
                    <a16:creationId xmlns:a16="http://schemas.microsoft.com/office/drawing/2014/main" id="{7DD7E0DA-C864-47B8-9033-4E7694733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ACD682E-622C-424F-8683-ED4ECA0ED418}"/>
                </a:ext>
              </a:extLst>
            </p:cNvPr>
            <p:cNvGrpSpPr/>
            <p:nvPr/>
          </p:nvGrpSpPr>
          <p:grpSpPr>
            <a:xfrm>
              <a:off x="5683225" y="5486921"/>
              <a:ext cx="1978612" cy="380477"/>
              <a:chOff x="4531467" y="5340144"/>
              <a:chExt cx="1978612" cy="380477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E247505-5134-42E1-9364-4AF2B1BFFB83}"/>
                  </a:ext>
                </a:extLst>
              </p:cNvPr>
              <p:cNvGrpSpPr/>
              <p:nvPr/>
            </p:nvGrpSpPr>
            <p:grpSpPr>
              <a:xfrm>
                <a:off x="4531467" y="5340144"/>
                <a:ext cx="1668168" cy="380477"/>
                <a:chOff x="4017852" y="2302932"/>
                <a:chExt cx="2631304" cy="609600"/>
              </a:xfrm>
            </p:grpSpPr>
            <p:sp>
              <p:nvSpPr>
                <p:cNvPr id="144" name="Rectangle 5">
                  <a:extLst>
                    <a:ext uri="{FF2B5EF4-FFF2-40B4-BE49-F238E27FC236}">
                      <a16:creationId xmlns:a16="http://schemas.microsoft.com/office/drawing/2014/main" id="{F0B7D5A4-3A15-4CC7-A724-A07522F9D2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7852" y="2302932"/>
                  <a:ext cx="2122594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000" dirty="0">
                      <a:solidFill>
                        <a:srgbClr val="FF6600"/>
                      </a:solidFill>
                      <a:latin typeface="Tahoma" charset="0"/>
                      <a:ea typeface="ＭＳ Ｐゴシック" charset="0"/>
                    </a:rPr>
                    <a:t>winding</a:t>
                  </a:r>
                </a:p>
              </p:txBody>
            </p:sp>
            <p:sp>
              <p:nvSpPr>
                <p:cNvPr id="145" name="Rectangle 17">
                  <a:extLst>
                    <a:ext uri="{FF2B5EF4-FFF2-40B4-BE49-F238E27FC236}">
                      <a16:creationId xmlns:a16="http://schemas.microsoft.com/office/drawing/2014/main" id="{BBAFDF9E-CE56-4BF3-B02C-9D86917F7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556" y="2302932"/>
                  <a:ext cx="609600" cy="609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3" name="Line 19">
                <a:extLst>
                  <a:ext uri="{FF2B5EF4-FFF2-40B4-BE49-F238E27FC236}">
                    <a16:creationId xmlns:a16="http://schemas.microsoft.com/office/drawing/2014/main" id="{BAF84F21-7D18-4B4F-810D-EC5E0FEEA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35946" y="5540001"/>
                <a:ext cx="474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2252503-AF18-4CA2-A4E4-C06310773574}"/>
                </a:ext>
              </a:extLst>
            </p:cNvPr>
            <p:cNvSpPr txBox="1"/>
            <p:nvPr/>
          </p:nvSpPr>
          <p:spPr>
            <a:xfrm>
              <a:off x="4847857" y="5550146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C0924280-BA7D-4AF3-831C-D6F78F442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6842" y="5704034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C0CE69A-F3B6-4D28-AC0F-7E3CA919B350}"/>
              </a:ext>
            </a:extLst>
          </p:cNvPr>
          <p:cNvGrpSpPr/>
          <p:nvPr/>
        </p:nvGrpSpPr>
        <p:grpSpPr>
          <a:xfrm>
            <a:off x="10775088" y="1649600"/>
            <a:ext cx="1131661" cy="307777"/>
            <a:chOff x="5945439" y="1649600"/>
            <a:chExt cx="1131661" cy="3077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CA2D6FB-E2A7-4361-A34D-2A90B8194A3F}"/>
                </a:ext>
              </a:extLst>
            </p:cNvPr>
            <p:cNvGrpSpPr/>
            <p:nvPr/>
          </p:nvGrpSpPr>
          <p:grpSpPr>
            <a:xfrm>
              <a:off x="6837211" y="1691706"/>
              <a:ext cx="239889" cy="186269"/>
              <a:chOff x="7732889" y="4004732"/>
              <a:chExt cx="254000" cy="29915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36E26DA-966E-474A-B7B5-03AF7062ADF6}"/>
                  </a:ext>
                </a:extLst>
              </p:cNvPr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C09D6EF-87C8-4FF0-8B60-320B2BC31E7B}"/>
                  </a:ext>
                </a:extLst>
              </p:cNvPr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0DB7ECC-E53F-478D-8DE2-20236DF68F0A}"/>
                </a:ext>
              </a:extLst>
            </p:cNvPr>
            <p:cNvSpPr txBox="1"/>
            <p:nvPr/>
          </p:nvSpPr>
          <p:spPr>
            <a:xfrm>
              <a:off x="5945439" y="1649600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id="{2C2601BA-A48A-4722-AFFA-82CA6CB13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4424" y="1803488"/>
              <a:ext cx="222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E8CAE-70B0-4CCB-B9E0-73534FF1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8A04-37C0-4F9C-8F89-9DE5947C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A6011EC-A472-42A1-A1A9-17E69345CB2B}"/>
              </a:ext>
            </a:extLst>
          </p:cNvPr>
          <p:cNvSpPr txBox="1"/>
          <p:nvPr/>
        </p:nvSpPr>
        <p:spPr>
          <a:xfrm>
            <a:off x="9233251" y="815628"/>
            <a:ext cx="268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== </a:t>
            </a:r>
            <a:r>
              <a:rPr lang="en-US" dirty="0" err="1"/>
              <a:t>push_back</a:t>
            </a:r>
            <a:endParaRPr lang="en-US" dirty="0"/>
          </a:p>
          <a:p>
            <a:r>
              <a:rPr lang="en-US" dirty="0" err="1"/>
              <a:t>removeFront</a:t>
            </a:r>
            <a:r>
              <a:rPr lang="en-US" dirty="0"/>
              <a:t> == </a:t>
            </a:r>
            <a:r>
              <a:rPr lang="en-US" dirty="0" err="1"/>
              <a:t>pop_front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To create a linked list using dynamic storage, we need a class which has two data members:</a:t>
            </a:r>
          </a:p>
          <a:p>
            <a:pPr marL="571500" indent="-571500"/>
            <a:r>
              <a:rPr lang="en-US" sz="4000" dirty="0">
                <a:latin typeface="Arial" pitchFamily="34" charset="0"/>
                <a:cs typeface="Arial" pitchFamily="34" charset="0"/>
              </a:rPr>
              <a:t>one to hold information</a:t>
            </a:r>
          </a:p>
          <a:p>
            <a:pPr marL="571500" indent="-571500"/>
            <a:r>
              <a:rPr lang="en-US" sz="4000" dirty="0">
                <a:latin typeface="Arial" pitchFamily="34" charset="0"/>
                <a:cs typeface="Arial" pitchFamily="34" charset="0"/>
              </a:rPr>
              <a:t>one to point to another object of the </a:t>
            </a:r>
            <a:r>
              <a:rPr lang="en-US" sz="4000" i="1" dirty="0">
                <a:latin typeface="Arial" pitchFamily="34" charset="0"/>
                <a:cs typeface="Arial" pitchFamily="34" charset="0"/>
              </a:rPr>
              <a:t>same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94C5-F674-4BA1-9400-9AB57486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6101-AC4F-40F5-A396-6D858113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8BCA-2F8B-40DD-AC08-A9BDACE0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Node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9545F-72C8-4681-83DC-3DAE98AC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BFACD-D1A2-43C3-9B0F-362BFFF9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4318-B391-475B-A4BA-AA88C738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72A7E-9F5D-4614-9C17-EEF1D7FF0C76}"/>
              </a:ext>
            </a:extLst>
          </p:cNvPr>
          <p:cNvSpPr txBox="1"/>
          <p:nvPr/>
        </p:nvSpPr>
        <p:spPr>
          <a:xfrm>
            <a:off x="5334000" y="1044476"/>
            <a:ext cx="6400800" cy="23083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SinglyLinkedList&lt;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&gt;::Node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: _data{ std::move(value) } 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      _data = T{};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Node * _next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0ED8A3-86CE-40C7-934C-49F37FFF9077}"/>
              </a:ext>
            </a:extLst>
          </p:cNvPr>
          <p:cNvSpPr txBox="1"/>
          <p:nvPr/>
        </p:nvSpPr>
        <p:spPr>
          <a:xfrm>
            <a:off x="5334000" y="3681663"/>
            <a:ext cx="6400800" cy="23083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SinglyLinkedList&lt;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&gt;::Node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: _data{ std::move(value) } 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      _data = T{};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Node * _next = 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5B691-CB49-4ADA-A940-87078078EEE8}"/>
              </a:ext>
            </a:extLst>
          </p:cNvPr>
          <p:cNvSpPr txBox="1"/>
          <p:nvPr/>
        </p:nvSpPr>
        <p:spPr>
          <a:xfrm>
            <a:off x="515149" y="1219200"/>
            <a:ext cx="3371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Null-Terminated</a:t>
            </a:r>
          </a:p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SLL Node 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2029E9-A279-4275-89FC-87E4B46ACD9D}"/>
              </a:ext>
            </a:extLst>
          </p:cNvPr>
          <p:cNvSpPr txBox="1"/>
          <p:nvPr/>
        </p:nvSpPr>
        <p:spPr>
          <a:xfrm>
            <a:off x="515149" y="3810000"/>
            <a:ext cx="3371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Circular</a:t>
            </a:r>
          </a:p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SLL Node definition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54CCCD-1032-4836-A07A-5CF72EB2FE66}"/>
              </a:ext>
            </a:extLst>
          </p:cNvPr>
          <p:cNvGrpSpPr/>
          <p:nvPr/>
        </p:nvGrpSpPr>
        <p:grpSpPr>
          <a:xfrm>
            <a:off x="1219200" y="2272356"/>
            <a:ext cx="2165350" cy="762000"/>
            <a:chOff x="1219200" y="2525588"/>
            <a:chExt cx="2165350" cy="762000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1A8A4110-4813-48EB-A052-C589C2DA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677988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6600"/>
                  </a:solidFill>
                  <a:latin typeface="+mn-lt"/>
                  <a:ea typeface="ＭＳ Ｐゴシック" charset="0"/>
                </a:rPr>
                <a:t>data</a:t>
              </a: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BD7C0974-AA1E-43D2-94E7-335E30C91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169" y="2525588"/>
              <a:ext cx="6415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</a:rPr>
                <a:t>next</a:t>
              </a: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5D34C5CA-B195-4A2A-8657-62387408F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677988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F539F043-987D-4BC4-A6B6-E6D2CC08C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600" y="2982788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43">
              <a:extLst>
                <a:ext uri="{FF2B5EF4-FFF2-40B4-BE49-F238E27FC236}">
                  <a16:creationId xmlns:a16="http://schemas.microsoft.com/office/drawing/2014/main" id="{FF659797-E156-4CFD-AF94-1D1E8BCB8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850" y="2784350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ym typeface="Symbol" charset="0"/>
                </a:rPr>
                <a:t></a:t>
              </a:r>
              <a:endParaRPr lang="en-US" sz="2000" b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BD15AA-CEA7-4CB8-A2C4-681CC3603777}"/>
              </a:ext>
            </a:extLst>
          </p:cNvPr>
          <p:cNvGrpSpPr/>
          <p:nvPr/>
        </p:nvGrpSpPr>
        <p:grpSpPr>
          <a:xfrm>
            <a:off x="1219200" y="4852961"/>
            <a:ext cx="2103555" cy="1259081"/>
            <a:chOff x="1219200" y="4852961"/>
            <a:chExt cx="2103555" cy="1259081"/>
          </a:xfrm>
        </p:grpSpPr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31E66940-57A0-452A-838D-E84AB02B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5005361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6600"/>
                  </a:solidFill>
                  <a:latin typeface="+mn-lt"/>
                  <a:ea typeface="ＭＳ Ｐゴシック" charset="0"/>
                </a:rPr>
                <a:t>data</a:t>
              </a: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EFF90136-57A9-4C3D-A823-36A9F53A5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169" y="4852961"/>
              <a:ext cx="6415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</a:rPr>
                <a:t>next</a:t>
              </a:r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27E9D505-8F1A-4748-A871-E4C53813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5005361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1E9D5A8-7935-4217-9F1D-D784715D535A}"/>
                </a:ext>
              </a:extLst>
            </p:cNvPr>
            <p:cNvSpPr/>
            <p:nvPr/>
          </p:nvSpPr>
          <p:spPr>
            <a:xfrm>
              <a:off x="1828800" y="5350042"/>
              <a:ext cx="1163053" cy="762000"/>
            </a:xfrm>
            <a:custGeom>
              <a:avLst/>
              <a:gdLst>
                <a:gd name="connsiteX0" fmla="*/ 360947 w 1211179"/>
                <a:gd name="connsiteY0" fmla="*/ 0 h 762000"/>
                <a:gd name="connsiteX1" fmla="*/ 1211179 w 1211179"/>
                <a:gd name="connsiteY1" fmla="*/ 0 h 762000"/>
                <a:gd name="connsiteX2" fmla="*/ 1211179 w 1211179"/>
                <a:gd name="connsiteY2" fmla="*/ 762000 h 762000"/>
                <a:gd name="connsiteX3" fmla="*/ 8021 w 1211179"/>
                <a:gd name="connsiteY3" fmla="*/ 762000 h 762000"/>
                <a:gd name="connsiteX4" fmla="*/ 0 w 1211179"/>
                <a:gd name="connsiteY4" fmla="*/ 673769 h 762000"/>
                <a:gd name="connsiteX5" fmla="*/ 0 w 1211179"/>
                <a:gd name="connsiteY5" fmla="*/ 296779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1179" h="762000">
                  <a:moveTo>
                    <a:pt x="360947" y="0"/>
                  </a:moveTo>
                  <a:lnTo>
                    <a:pt x="1211179" y="0"/>
                  </a:lnTo>
                  <a:lnTo>
                    <a:pt x="1211179" y="762000"/>
                  </a:lnTo>
                  <a:lnTo>
                    <a:pt x="8021" y="762000"/>
                  </a:lnTo>
                  <a:lnTo>
                    <a:pt x="0" y="673769"/>
                  </a:lnTo>
                  <a:lnTo>
                    <a:pt x="0" y="29677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20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&lt;int&gt;::Node node(5);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node.next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0FD64C-5939-4A3C-9FD9-B1310BFB8CFC}"/>
              </a:ext>
            </a:extLst>
          </p:cNvPr>
          <p:cNvGrpSpPr/>
          <p:nvPr/>
        </p:nvGrpSpPr>
        <p:grpSpPr>
          <a:xfrm>
            <a:off x="5486400" y="4038600"/>
            <a:ext cx="2830727" cy="1851344"/>
            <a:chOff x="5486400" y="4038600"/>
            <a:chExt cx="2830727" cy="1851344"/>
          </a:xfrm>
        </p:grpSpPr>
        <p:sp>
          <p:nvSpPr>
            <p:cNvPr id="4" name="Rectangle 3"/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3136" y="5305169"/>
              <a:ext cx="1257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ourier New" pitchFamily="49" charset="0"/>
                  <a:cs typeface="Courier New" pitchFamily="49" charset="0"/>
                </a:rPr>
                <a:t>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59827" y="5305169"/>
              <a:ext cx="1257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8F1C15F-F7C6-4392-9474-E5F116FA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5D4A4-1120-4839-8996-81E594B8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node as a dynamic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&lt;int&gt;::Node * pointer;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&lt;int&gt;::Node(5)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0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5486401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29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0562" y="3581401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*pointer</a:t>
            </a:r>
          </a:p>
        </p:txBody>
      </p:sp>
      <p:sp>
        <p:nvSpPr>
          <p:cNvPr id="12" name="Oval 11"/>
          <p:cNvSpPr/>
          <p:nvPr/>
        </p:nvSpPr>
        <p:spPr>
          <a:xfrm>
            <a:off x="3115962" y="3311079"/>
            <a:ext cx="2514600" cy="1235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168FE2-E34D-406A-B553-1826F89BC6A3}"/>
              </a:ext>
            </a:extLst>
          </p:cNvPr>
          <p:cNvGrpSpPr/>
          <p:nvPr/>
        </p:nvGrpSpPr>
        <p:grpSpPr>
          <a:xfrm>
            <a:off x="3619500" y="3612723"/>
            <a:ext cx="1447799" cy="609600"/>
            <a:chOff x="5486400" y="4038600"/>
            <a:chExt cx="2438400" cy="1295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C7BB15-D797-4C36-976F-683D8AAF586F}"/>
                </a:ext>
              </a:extLst>
            </p:cNvPr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0C1C0B-EFC6-4FD8-84A9-1B60ECF2E1DD}"/>
                </a:ext>
              </a:extLst>
            </p:cNvPr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CFA871-0F0F-4B6C-AC6E-647C9B529B1B}"/>
                </a:ext>
              </a:extLst>
            </p:cNvPr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3849-6A0A-4D9D-BBBD-EBCCC07F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C5807-8572-435A-90DA-DFBA5DA1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the fields of the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(*pointer).data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(*pointer).next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0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5486401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29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7786" y="373042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(*pointer).data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8822" y="373042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(*pointer).next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3EED1-6197-4B92-8D82-442AA203EE1D}"/>
              </a:ext>
            </a:extLst>
          </p:cNvPr>
          <p:cNvGrpSpPr/>
          <p:nvPr/>
        </p:nvGrpSpPr>
        <p:grpSpPr>
          <a:xfrm>
            <a:off x="3440326" y="3619457"/>
            <a:ext cx="1447799" cy="609600"/>
            <a:chOff x="5486400" y="4038600"/>
            <a:chExt cx="2438400" cy="1295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E4834B-4947-4BDB-AA52-DD80F4CF8046}"/>
                </a:ext>
              </a:extLst>
            </p:cNvPr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FC6B67-2B43-4BE2-93A7-CF8A501499EB}"/>
                </a:ext>
              </a:extLst>
            </p:cNvPr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8D4BEA-EDC1-4F1B-9337-6AC5AE6A0F51}"/>
                </a:ext>
              </a:extLst>
            </p:cNvPr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2B9E-BC99-45BD-BA95-CE4D28C3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618B2-97D4-45ED-A094-FCD84C23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the fields of the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(*pointer).data </a:t>
            </a:r>
            <a:r>
              <a:rPr lang="en-US" dirty="0">
                <a:cs typeface="Courier New" pitchFamily="49" charset="0"/>
              </a:rPr>
              <a:t>can also be written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pointer-&gt;data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(*pointer).next </a:t>
            </a:r>
            <a:r>
              <a:rPr lang="en-US" dirty="0">
                <a:cs typeface="Courier New" pitchFamily="49" charset="0"/>
              </a:rPr>
              <a:t>can also be written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pointer-&gt;next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0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5486401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29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7786" y="373042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(*pointer).data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8822" y="373042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(*pointer).next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3EED1-6197-4B92-8D82-442AA203EE1D}"/>
              </a:ext>
            </a:extLst>
          </p:cNvPr>
          <p:cNvGrpSpPr/>
          <p:nvPr/>
        </p:nvGrpSpPr>
        <p:grpSpPr>
          <a:xfrm>
            <a:off x="3440326" y="3619457"/>
            <a:ext cx="1447799" cy="609600"/>
            <a:chOff x="5486400" y="4038600"/>
            <a:chExt cx="2438400" cy="1295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E4834B-4947-4BDB-AA52-DD80F4CF8046}"/>
                </a:ext>
              </a:extLst>
            </p:cNvPr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FC6B67-2B43-4BE2-93A7-CF8A501499EB}"/>
                </a:ext>
              </a:extLst>
            </p:cNvPr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8D4BEA-EDC1-4F1B-9337-6AC5AE6A0F51}"/>
                </a:ext>
              </a:extLst>
            </p:cNvPr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A133-C4C4-4E51-9E68-37758E34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82D3A-929B-4153-847E-D5794B88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the fields of the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pointer-&gt;data ==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pointer-&gt;next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nullptr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5486401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29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71600" y="373042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pointer-&gt;data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8822" y="373042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pointer-&gt;next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3EED1-6197-4B92-8D82-442AA203EE1D}"/>
              </a:ext>
            </a:extLst>
          </p:cNvPr>
          <p:cNvGrpSpPr/>
          <p:nvPr/>
        </p:nvGrpSpPr>
        <p:grpSpPr>
          <a:xfrm>
            <a:off x="3440326" y="3619457"/>
            <a:ext cx="1447799" cy="609600"/>
            <a:chOff x="5486400" y="4038600"/>
            <a:chExt cx="2438400" cy="1295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E4834B-4947-4BDB-AA52-DD80F4CF8046}"/>
                </a:ext>
              </a:extLst>
            </p:cNvPr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FC6B67-2B43-4BE2-93A7-CF8A501499EB}"/>
                </a:ext>
              </a:extLst>
            </p:cNvPr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8D4BEA-EDC1-4F1B-9337-6AC5AE6A0F51}"/>
                </a:ext>
              </a:extLst>
            </p:cNvPr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1CB3-DB16-4480-A330-27342CFF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CEF92-0FCB-4728-9B2A-67637AF5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6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What does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delete pointer;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do?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19453-DB21-4D56-BB47-B87EF1DA775D}"/>
              </a:ext>
            </a:extLst>
          </p:cNvPr>
          <p:cNvSpPr/>
          <p:nvPr/>
        </p:nvSpPr>
        <p:spPr>
          <a:xfrm>
            <a:off x="3440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68F8-BF12-4FBC-B11A-366A7C5941AE}"/>
              </a:ext>
            </a:extLst>
          </p:cNvPr>
          <p:cNvSpPr txBox="1"/>
          <p:nvPr/>
        </p:nvSpPr>
        <p:spPr>
          <a:xfrm>
            <a:off x="3352800" y="5486401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4415E4-BE2E-415C-9A54-4E8627D91AB9}"/>
              </a:ext>
            </a:extLst>
          </p:cNvPr>
          <p:cNvCxnSpPr/>
          <p:nvPr/>
        </p:nvCxnSpPr>
        <p:spPr>
          <a:xfrm flipV="1">
            <a:off x="4129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53C5CB-82D5-4A4E-873C-1B5FBF7DBF2B}"/>
              </a:ext>
            </a:extLst>
          </p:cNvPr>
          <p:cNvGrpSpPr/>
          <p:nvPr/>
        </p:nvGrpSpPr>
        <p:grpSpPr>
          <a:xfrm>
            <a:off x="3440326" y="3619457"/>
            <a:ext cx="1447799" cy="609600"/>
            <a:chOff x="5486400" y="4038600"/>
            <a:chExt cx="2438400" cy="1295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CE39B9-09B0-4141-B9F9-578827FC5DBB}"/>
                </a:ext>
              </a:extLst>
            </p:cNvPr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E9B2EB-CD6C-4C49-9638-3F1EB5994E4B}"/>
                </a:ext>
              </a:extLst>
            </p:cNvPr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D86D5C-8CE0-4D63-82F1-676E02A6D896}"/>
                </a:ext>
              </a:extLst>
            </p:cNvPr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B2D7-536F-438E-B491-12BAC1BF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F8542-4708-4456-8B2A-9E2897C2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63874-6B64-436F-AF16-081738B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C99-249B-4713-8E7B-1176A7CF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59DE4B-825D-442F-B7EA-CE3AC066FB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/>
              <a:t>Linked List Abstract Data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501A9-C48F-4FC7-91E8-9060B6C947AF}"/>
              </a:ext>
            </a:extLst>
          </p:cNvPr>
          <p:cNvSpPr/>
          <p:nvPr/>
        </p:nvSpPr>
        <p:spPr>
          <a:xfrm>
            <a:off x="150286" y="1591270"/>
            <a:ext cx="1188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Definitions</a:t>
            </a:r>
            <a:r>
              <a:rPr lang="en-US" sz="2400" dirty="0"/>
              <a:t>:</a:t>
            </a:r>
          </a:p>
          <a:p>
            <a:pPr marL="2682875" lvl="1" indent="-2225675"/>
            <a:r>
              <a:rPr lang="en-US" sz="2400" dirty="0"/>
              <a:t>Node	- an object containing data and link(s) to adjacent node(s)</a:t>
            </a:r>
          </a:p>
          <a:p>
            <a:pPr marL="2682875" lvl="1" indent="-2225675"/>
            <a:r>
              <a:rPr lang="en-US" sz="2400" dirty="0"/>
              <a:t>Head	- the first node in the list</a:t>
            </a:r>
          </a:p>
          <a:p>
            <a:pPr marL="2682875" lvl="1" indent="-2225675"/>
            <a:r>
              <a:rPr lang="en-US" sz="2400" dirty="0"/>
              <a:t>Tail	- the last node in the list</a:t>
            </a:r>
          </a:p>
          <a:p>
            <a:pPr marL="2682875" lvl="1" indent="-2225675"/>
            <a:endParaRPr lang="en-US" sz="2400" dirty="0"/>
          </a:p>
          <a:p>
            <a:pPr marL="2682875" lvl="1" indent="-2225675"/>
            <a:r>
              <a:rPr lang="en-US" sz="2400" dirty="0"/>
              <a:t>Null-terminated	- a list whose link in the last node is null</a:t>
            </a:r>
          </a:p>
          <a:p>
            <a:pPr marL="2682875" lvl="1" indent="-2225675"/>
            <a:r>
              <a:rPr lang="en-US" sz="2400" dirty="0"/>
              <a:t>Circular	- a list whose link in the last node is the first node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57003-9066-4B70-AF41-00405444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55" y="2590800"/>
            <a:ext cx="5011531" cy="121012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C8CFA4D-F22B-4068-AB0E-5295426F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79" y="4672035"/>
            <a:ext cx="4541821" cy="12350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E4292-FED3-41F3-A599-BB3FC032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19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>
                <a:cs typeface="Courier New" pitchFamily="49" charset="0"/>
              </a:rPr>
              <a:t>It deletes the node, but</a:t>
            </a:r>
          </a:p>
          <a:p>
            <a:pPr marL="0" indent="0">
              <a:buNone/>
            </a:pPr>
            <a:r>
              <a:rPr lang="en-US" sz="4000" dirty="0">
                <a:cs typeface="Courier New" pitchFamily="49" charset="0"/>
              </a:rPr>
              <a:t>	leaves the pointer dangling.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0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5486401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29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88FA75-7A8B-4FC6-B87A-8B83A6B79734}"/>
              </a:ext>
            </a:extLst>
          </p:cNvPr>
          <p:cNvGrpSpPr/>
          <p:nvPr/>
        </p:nvGrpSpPr>
        <p:grpSpPr>
          <a:xfrm>
            <a:off x="3440326" y="3619457"/>
            <a:ext cx="1447799" cy="609600"/>
            <a:chOff x="5486400" y="4038600"/>
            <a:chExt cx="2438400" cy="1295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EACCB0-D22A-466C-9287-B686405EA80B}"/>
                </a:ext>
              </a:extLst>
            </p:cNvPr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7E0B8F-3D78-44FF-AAD9-5DB202684F12}"/>
                </a:ext>
              </a:extLst>
            </p:cNvPr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499909-AA2E-426A-93A0-928C7A4786BC}"/>
                </a:ext>
              </a:extLst>
            </p:cNvPr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1E67234-F4C7-4A23-8D86-F44B5FDE20E5}"/>
              </a:ext>
            </a:extLst>
          </p:cNvPr>
          <p:cNvSpPr txBox="1"/>
          <p:nvPr/>
        </p:nvSpPr>
        <p:spPr>
          <a:xfrm>
            <a:off x="5630562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*pointer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7BFFD1-54B7-4D89-B913-646B20789B50}"/>
              </a:ext>
            </a:extLst>
          </p:cNvPr>
          <p:cNvSpPr/>
          <p:nvPr/>
        </p:nvSpPr>
        <p:spPr>
          <a:xfrm>
            <a:off x="3115962" y="3311079"/>
            <a:ext cx="2514600" cy="1235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5261EC-853D-4C5C-9E75-662B4FA4FBFC}"/>
              </a:ext>
            </a:extLst>
          </p:cNvPr>
          <p:cNvSpPr/>
          <p:nvPr/>
        </p:nvSpPr>
        <p:spPr>
          <a:xfrm>
            <a:off x="8480852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F9F00-EB7E-4977-92E0-D918F7D8A358}"/>
              </a:ext>
            </a:extLst>
          </p:cNvPr>
          <p:cNvSpPr txBox="1"/>
          <p:nvPr/>
        </p:nvSpPr>
        <p:spPr>
          <a:xfrm>
            <a:off x="8393326" y="5486401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A98758-BEB4-40B9-ADAF-8319EACC70CF}"/>
              </a:ext>
            </a:extLst>
          </p:cNvPr>
          <p:cNvCxnSpPr/>
          <p:nvPr/>
        </p:nvCxnSpPr>
        <p:spPr>
          <a:xfrm flipV="1">
            <a:off x="9169741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E4D775-9F9D-416D-AE4D-F1A6B4EC51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312485">
            <a:off x="8407063" y="3025255"/>
            <a:ext cx="1525356" cy="1143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FE44-1EA2-42F9-9414-ABCCD0AC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A970B-CC07-4E04-A830-4866DA7E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848600" cy="160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dirty="0">
                <a:cs typeface="Courier New" pitchFamily="49" charset="0"/>
              </a:rPr>
              <a:t>field </a:t>
            </a:r>
            <a:r>
              <a:rPr lang="en-US" dirty="0"/>
              <a:t>can point to another node, we can link nodes together like this: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4685-62D8-48A3-BE65-1DC8D0200765}" type="slidenum">
              <a:rPr lang="en-US"/>
              <a:pPr/>
              <a:t>31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linked list?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7456448" y="3434067"/>
            <a:ext cx="936713" cy="704309"/>
            <a:chOff x="7648" y="5826"/>
            <a:chExt cx="817" cy="485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8094" y="5831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8057230" y="351248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8006782" y="3434063"/>
            <a:ext cx="387526" cy="6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4771987" y="3445311"/>
            <a:ext cx="1376363" cy="698500"/>
            <a:chOff x="3763" y="4312"/>
            <a:chExt cx="1199" cy="481"/>
          </a:xfrm>
        </p:grpSpPr>
        <p:grpSp>
          <p:nvGrpSpPr>
            <p:cNvPr id="44044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44045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8" name="Group 16"/>
          <p:cNvGrpSpPr>
            <a:grpSpLocks/>
          </p:cNvGrpSpPr>
          <p:nvPr/>
        </p:nvGrpSpPr>
        <p:grpSpPr bwMode="auto">
          <a:xfrm>
            <a:off x="3257512" y="3475474"/>
            <a:ext cx="949325" cy="698500"/>
            <a:chOff x="7648" y="5825"/>
            <a:chExt cx="828" cy="481"/>
          </a:xfrm>
        </p:grpSpPr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306724" y="4932800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341693" y="5328087"/>
            <a:ext cx="1304925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3770274" y="4110475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083012" y="376122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665874" y="3435787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6140412" y="3437375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940512" y="373582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48728-D2A0-4232-B48D-2C34219D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12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41" grpId="0" animBg="1"/>
      <p:bldP spid="44042" grpId="0" animBg="1"/>
      <p:bldP spid="44051" grpId="0" animBg="1"/>
      <p:bldP spid="44052" grpId="0"/>
      <p:bldP spid="44053" grpId="0" animBg="1"/>
      <p:bldP spid="44054" grpId="0" animBg="1"/>
      <p:bldP spid="44057" grpId="0" animBg="1"/>
      <p:bldP spid="44058" grpId="0" animBg="1"/>
      <p:bldP spid="440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Creating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out with two NULL pointers to </a:t>
            </a:r>
            <a:r>
              <a:rPr lang="en-US" dirty="0" err="1"/>
              <a:t>NodeType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Code for this??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&lt;int&gt;::Node *pointer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&lt;int&gt;::Node *head   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12989" y="5332284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0389" y="5334001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DF00A3-CB50-402B-862D-08155E10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FB623EE-4704-40AE-843C-AEC063F2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35EEAA4-28F3-4FB5-AE76-81AB114D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Creating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1165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create a new </a:t>
            </a:r>
            <a:r>
              <a:rPr lang="en-US" dirty="0" err="1"/>
              <a:t>SinglyLinkedNode</a:t>
            </a:r>
            <a:r>
              <a:rPr lang="en-US" dirty="0"/>
              <a:t>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Code for this??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pointer = new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&lt;int&gt;::Node(5);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0389" y="5334001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32885" y="4799800"/>
            <a:ext cx="0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AA0564-E3CA-4D87-9CFA-9E84337BF314}"/>
              </a:ext>
            </a:extLst>
          </p:cNvPr>
          <p:cNvGrpSpPr/>
          <p:nvPr/>
        </p:nvGrpSpPr>
        <p:grpSpPr>
          <a:xfrm>
            <a:off x="2908985" y="4187223"/>
            <a:ext cx="1447799" cy="609600"/>
            <a:chOff x="5486400" y="4038600"/>
            <a:chExt cx="2438400" cy="1295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D633E-7B18-45EF-B8D0-5CE1688120A0}"/>
                </a:ext>
              </a:extLst>
            </p:cNvPr>
            <p:cNvSpPr/>
            <p:nvPr/>
          </p:nvSpPr>
          <p:spPr>
            <a:xfrm>
              <a:off x="5486400" y="4038600"/>
              <a:ext cx="1600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5C6D6-58C9-45AA-BD95-3A9D093F24BF}"/>
                </a:ext>
              </a:extLst>
            </p:cNvPr>
            <p:cNvSpPr/>
            <p:nvPr/>
          </p:nvSpPr>
          <p:spPr>
            <a:xfrm>
              <a:off x="7086600" y="4038600"/>
              <a:ext cx="8382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E96A34-B55C-46FD-9DBE-208BCA3A60A3}"/>
                </a:ext>
              </a:extLst>
            </p:cNvPr>
            <p:cNvCxnSpPr/>
            <p:nvPr/>
          </p:nvCxnSpPr>
          <p:spPr>
            <a:xfrm flipV="1">
              <a:off x="7086600" y="4038600"/>
              <a:ext cx="838200" cy="126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956660-B554-4E48-8013-A16AA8ED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7EAEAC-1BEF-48C0-8A32-7DEDCA48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830076-2C14-4DBE-B075-27196B71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Creating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1173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what happens if we do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dirty="0">
                <a:cs typeface="Courier New" pitchFamily="49" charset="0"/>
              </a:rPr>
              <a:t>contains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dirty="0">
                <a:cs typeface="Courier New" pitchFamily="49" charset="0"/>
              </a:rPr>
              <a:t>, which gets copied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pointer-&gt;next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0389" y="5334001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43084" y="4114801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3684" y="4114801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2828" y="4153470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33684" y="4114800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32885" y="4799800"/>
            <a:ext cx="0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1B610A-ABF9-41D6-A59C-96824BFB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EDDCB2-17E0-4237-AA02-7BDC732A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D53A7D3-3247-4096-B868-8BBD3BDA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Creating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10134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we want head to point to the new node,</a:t>
            </a:r>
          </a:p>
          <a:p>
            <a:pPr marL="0" indent="0">
              <a:buNone/>
            </a:pPr>
            <a:r>
              <a:rPr lang="en-US" dirty="0"/>
              <a:t>i.e. head should contain the address of the new node.</a:t>
            </a:r>
          </a:p>
          <a:p>
            <a:pPr marL="0" indent="0">
              <a:buNone/>
            </a:pPr>
            <a:r>
              <a:rPr lang="en-US" dirty="0"/>
              <a:t>What already has that address?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3084" y="4114801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3684" y="4114801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2828" y="4153470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33684" y="4114800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32885" y="4799800"/>
            <a:ext cx="0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9988" y="3868623"/>
            <a:ext cx="5445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head = pointer </a:t>
            </a:r>
            <a:r>
              <a:rPr lang="en-US" sz="3200" dirty="0"/>
              <a:t>will copy the address to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head.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00384" y="4824543"/>
            <a:ext cx="1579604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B208FA-7D74-4E0F-8615-9C97AE3E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8CDDD9-F8F4-4ED8-9421-ECB82136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9A5EDB-B401-4889-9A31-CAD3C072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Putting the code together: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pointer       = new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&lt;int&gt;::Node(5);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head          = pointer;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C0EC-6B68-4307-B339-334C32E7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D20B-4152-4FC1-90F7-11950761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FC4A-03C9-4DCF-8CD9-66646058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94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code to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try seeing what happens if we repeat the same code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/>
              <a:t>now set to 8, starting with this picture.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1078" y="4104504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11678" y="4104504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50822" y="4143173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911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632886" y="4799800"/>
            <a:ext cx="1783493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79988" y="4799801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3C7B63-52D1-4C9C-A358-55C37868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4E5F802-140F-4E76-ABE2-50661DCA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5D695D1-5CA7-48E5-A8C6-3BA3B00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3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1165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pointer      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&lt;int&gt;::Node(8);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head         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code to picture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1078" y="4104504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11678" y="4104504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50822" y="4143173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911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664806" y="4798082"/>
            <a:ext cx="18534" cy="76366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79988" y="4799801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5B78F-32DC-4A0C-B3E2-7F3BA812D681}"/>
              </a:ext>
            </a:extLst>
          </p:cNvPr>
          <p:cNvSpPr/>
          <p:nvPr/>
        </p:nvSpPr>
        <p:spPr>
          <a:xfrm>
            <a:off x="2917222" y="4102785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853C3F-948E-4450-B018-CDF92976623C}"/>
              </a:ext>
            </a:extLst>
          </p:cNvPr>
          <p:cNvSpPr/>
          <p:nvPr/>
        </p:nvSpPr>
        <p:spPr>
          <a:xfrm>
            <a:off x="3907822" y="4102785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927AA-2FB5-48E0-92BB-DED0367326DB}"/>
              </a:ext>
            </a:extLst>
          </p:cNvPr>
          <p:cNvSpPr txBox="1"/>
          <p:nvPr/>
        </p:nvSpPr>
        <p:spPr>
          <a:xfrm>
            <a:off x="3046966" y="4141454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7B23AD-79AA-4FC7-9FC9-2D3345C42842}"/>
              </a:ext>
            </a:extLst>
          </p:cNvPr>
          <p:cNvCxnSpPr/>
          <p:nvPr/>
        </p:nvCxnSpPr>
        <p:spPr>
          <a:xfrm flipV="1">
            <a:off x="3907822" y="4102784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ADDE18-5053-4633-B645-C82A1C2E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D7745E3-35A2-4EC4-B0B6-2AC76851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44E29FB-A3A3-4703-A10D-936C98E4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29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code to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DA7438-2B8A-44E4-855B-4C28AF69B99D}"/>
              </a:ext>
            </a:extLst>
          </p:cNvPr>
          <p:cNvSpPr txBox="1">
            <a:spLocks/>
          </p:cNvSpPr>
          <p:nvPr/>
        </p:nvSpPr>
        <p:spPr>
          <a:xfrm>
            <a:off x="304800" y="1600201"/>
            <a:ext cx="1165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      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&lt;int&gt;::Node(8);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head          = pointer;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0BD785-6F12-4521-A61B-DB2573AF7181}"/>
              </a:ext>
            </a:extLst>
          </p:cNvPr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E1892-C954-45FA-8837-D632676DCE23}"/>
              </a:ext>
            </a:extLst>
          </p:cNvPr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26A691-D04B-48E7-AD9D-6340BA9EA5CE}"/>
              </a:ext>
            </a:extLst>
          </p:cNvPr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8002A-827A-4D0F-9BDC-03C29AA7BAE1}"/>
              </a:ext>
            </a:extLst>
          </p:cNvPr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C0D3-9ECF-4A46-86D9-65600C27E66B}"/>
              </a:ext>
            </a:extLst>
          </p:cNvPr>
          <p:cNvSpPr/>
          <p:nvPr/>
        </p:nvSpPr>
        <p:spPr>
          <a:xfrm>
            <a:off x="4921078" y="4104504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389479-5495-4225-80BA-22C1D50F0B75}"/>
              </a:ext>
            </a:extLst>
          </p:cNvPr>
          <p:cNvSpPr/>
          <p:nvPr/>
        </p:nvSpPr>
        <p:spPr>
          <a:xfrm>
            <a:off x="5911678" y="4104504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F393AD-96BE-4A80-9AE6-8BBF54AD4302}"/>
              </a:ext>
            </a:extLst>
          </p:cNvPr>
          <p:cNvSpPr txBox="1"/>
          <p:nvPr/>
        </p:nvSpPr>
        <p:spPr>
          <a:xfrm>
            <a:off x="5050822" y="4143173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A1915-FFE2-4FE8-BE41-4104CACE8715}"/>
              </a:ext>
            </a:extLst>
          </p:cNvPr>
          <p:cNvCxnSpPr/>
          <p:nvPr/>
        </p:nvCxnSpPr>
        <p:spPr>
          <a:xfrm flipV="1">
            <a:off x="5911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DB7A94-C2F8-4DED-94CF-71BCB0321BCF}"/>
              </a:ext>
            </a:extLst>
          </p:cNvPr>
          <p:cNvCxnSpPr>
            <a:cxnSpLocks/>
          </p:cNvCxnSpPr>
          <p:nvPr/>
        </p:nvCxnSpPr>
        <p:spPr>
          <a:xfrm flipV="1">
            <a:off x="3664806" y="4798082"/>
            <a:ext cx="18534" cy="76366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BFAECB-8010-43EA-B015-7BEB09750F91}"/>
              </a:ext>
            </a:extLst>
          </p:cNvPr>
          <p:cNvCxnSpPr/>
          <p:nvPr/>
        </p:nvCxnSpPr>
        <p:spPr>
          <a:xfrm flipV="1">
            <a:off x="5679988" y="4799801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948CB-A72D-4119-BDF1-C744AD7693D0}"/>
              </a:ext>
            </a:extLst>
          </p:cNvPr>
          <p:cNvSpPr/>
          <p:nvPr/>
        </p:nvSpPr>
        <p:spPr>
          <a:xfrm>
            <a:off x="2917222" y="4102785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FEF179-2699-4617-BA82-E2A8801B6D5F}"/>
              </a:ext>
            </a:extLst>
          </p:cNvPr>
          <p:cNvSpPr/>
          <p:nvPr/>
        </p:nvSpPr>
        <p:spPr>
          <a:xfrm>
            <a:off x="3907822" y="4102785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B45FC6-1704-4251-AB3B-004F2E43C4D9}"/>
              </a:ext>
            </a:extLst>
          </p:cNvPr>
          <p:cNvSpPr txBox="1"/>
          <p:nvPr/>
        </p:nvSpPr>
        <p:spPr>
          <a:xfrm>
            <a:off x="3046966" y="4141454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3A4CB-668F-49C7-BF5A-5C3555118035}"/>
              </a:ext>
            </a:extLst>
          </p:cNvPr>
          <p:cNvCxnSpPr/>
          <p:nvPr/>
        </p:nvCxnSpPr>
        <p:spPr>
          <a:xfrm>
            <a:off x="4232190" y="4452152"/>
            <a:ext cx="6888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78CEE-04C9-444D-A6F2-C011CA9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43A3-8A1B-421A-9D05-501F8A59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D00C7-66B0-4FD2-89D6-F7847202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9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CA5244-EBBF-43D9-9CC3-EDB07EC3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3352800"/>
            <a:ext cx="5844117" cy="639762"/>
          </a:xfrm>
        </p:spPr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8B2EB-A89F-4F2E-A9E0-8F40F5D5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3992562"/>
            <a:ext cx="5844117" cy="2484438"/>
          </a:xfrm>
        </p:spPr>
        <p:txBody>
          <a:bodyPr/>
          <a:lstStyle/>
          <a:p>
            <a:r>
              <a:rPr lang="en-US" dirty="0"/>
              <a:t>Can move only forward</a:t>
            </a:r>
          </a:p>
          <a:p>
            <a:r>
              <a:rPr lang="en-US" dirty="0"/>
              <a:t>Can insert and delete the “next” element, never the “current” element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B3154-17C4-4DD3-8F54-9780E38DA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3276600"/>
            <a:ext cx="5844117" cy="639762"/>
          </a:xfrm>
        </p:spPr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398EF6-6052-4DE9-876D-261865216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9" y="3916362"/>
            <a:ext cx="5844117" cy="2484438"/>
          </a:xfrm>
        </p:spPr>
        <p:txBody>
          <a:bodyPr/>
          <a:lstStyle/>
          <a:p>
            <a:r>
              <a:rPr lang="en-US" dirty="0"/>
              <a:t>Can move in both directions</a:t>
            </a:r>
          </a:p>
          <a:p>
            <a:r>
              <a:rPr lang="en-US" dirty="0"/>
              <a:t>Can delete “current” element</a:t>
            </a:r>
          </a:p>
          <a:p>
            <a:r>
              <a:rPr lang="en-US" dirty="0"/>
              <a:t>Can insert before or after “current”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63874-6B64-436F-AF16-081738B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7782-9C37-4535-9889-C99162AC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C99-249B-4713-8E7B-1176A7CF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59DE4B-825D-442F-B7EA-CE3AC06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Abstract Data Type</a:t>
            </a:r>
            <a:br>
              <a:rPr lang="en-US" dirty="0"/>
            </a:br>
            <a:r>
              <a:rPr lang="en-US" dirty="0"/>
              <a:t>Two flavors, Singly and Doubly Linked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501A9-C48F-4FC7-91E8-9060B6C947AF}"/>
              </a:ext>
            </a:extLst>
          </p:cNvPr>
          <p:cNvSpPr/>
          <p:nvPr/>
        </p:nvSpPr>
        <p:spPr>
          <a:xfrm>
            <a:off x="150286" y="1591270"/>
            <a:ext cx="1188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Sentinel (Dummy) Nodes, or not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E588-4DE5-4290-82CC-CB6897E0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79" y="5198641"/>
            <a:ext cx="5686425" cy="81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C11A8F-E5C3-4C36-8648-3AA92AAC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5" y="1970087"/>
            <a:ext cx="4638675" cy="118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F2F6F8-3331-49BA-B067-12EA33666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369" y="1925575"/>
            <a:ext cx="4257675" cy="1133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3E55D3-4491-4E43-9FD7-BC392BD12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198641"/>
            <a:ext cx="5218765" cy="8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4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code to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DA7438-2B8A-44E4-855B-4C28AF69B99D}"/>
              </a:ext>
            </a:extLst>
          </p:cNvPr>
          <p:cNvSpPr txBox="1">
            <a:spLocks/>
          </p:cNvSpPr>
          <p:nvPr/>
        </p:nvSpPr>
        <p:spPr>
          <a:xfrm>
            <a:off x="304800" y="1600201"/>
            <a:ext cx="1165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      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&lt;int&gt;::Node(8);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head          = pointer;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0BD785-6F12-4521-A61B-DB2573AF7181}"/>
              </a:ext>
            </a:extLst>
          </p:cNvPr>
          <p:cNvSpPr/>
          <p:nvPr/>
        </p:nvSpPr>
        <p:spPr>
          <a:xfrm>
            <a:off x="3012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E1892-C954-45FA-8837-D632676DCE23}"/>
              </a:ext>
            </a:extLst>
          </p:cNvPr>
          <p:cNvSpPr txBox="1"/>
          <p:nvPr/>
        </p:nvSpPr>
        <p:spPr>
          <a:xfrm>
            <a:off x="3033584" y="5791201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26A691-D04B-48E7-AD9D-6340BA9EA5CE}"/>
              </a:ext>
            </a:extLst>
          </p:cNvPr>
          <p:cNvSpPr/>
          <p:nvPr/>
        </p:nvSpPr>
        <p:spPr>
          <a:xfrm>
            <a:off x="5070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8002A-827A-4D0F-9BDC-03C29AA7BAE1}"/>
              </a:ext>
            </a:extLst>
          </p:cNvPr>
          <p:cNvSpPr txBox="1"/>
          <p:nvPr/>
        </p:nvSpPr>
        <p:spPr>
          <a:xfrm>
            <a:off x="5309287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C0D3-9ECF-4A46-86D9-65600C27E66B}"/>
              </a:ext>
            </a:extLst>
          </p:cNvPr>
          <p:cNvSpPr/>
          <p:nvPr/>
        </p:nvSpPr>
        <p:spPr>
          <a:xfrm>
            <a:off x="4921078" y="4104504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389479-5495-4225-80BA-22C1D50F0B75}"/>
              </a:ext>
            </a:extLst>
          </p:cNvPr>
          <p:cNvSpPr/>
          <p:nvPr/>
        </p:nvSpPr>
        <p:spPr>
          <a:xfrm>
            <a:off x="5911678" y="4104504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F393AD-96BE-4A80-9AE6-8BBF54AD4302}"/>
              </a:ext>
            </a:extLst>
          </p:cNvPr>
          <p:cNvSpPr txBox="1"/>
          <p:nvPr/>
        </p:nvSpPr>
        <p:spPr>
          <a:xfrm>
            <a:off x="5050822" y="4143173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A1915-FFE2-4FE8-BE41-4104CACE8715}"/>
              </a:ext>
            </a:extLst>
          </p:cNvPr>
          <p:cNvCxnSpPr/>
          <p:nvPr/>
        </p:nvCxnSpPr>
        <p:spPr>
          <a:xfrm flipV="1">
            <a:off x="5911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DB7A94-C2F8-4DED-94CF-71BCB0321BCF}"/>
              </a:ext>
            </a:extLst>
          </p:cNvPr>
          <p:cNvCxnSpPr>
            <a:cxnSpLocks/>
          </p:cNvCxnSpPr>
          <p:nvPr/>
        </p:nvCxnSpPr>
        <p:spPr>
          <a:xfrm flipV="1">
            <a:off x="3664806" y="4798082"/>
            <a:ext cx="18534" cy="76366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BFAECB-8010-43EA-B015-7BEB09750F91}"/>
              </a:ext>
            </a:extLst>
          </p:cNvPr>
          <p:cNvCxnSpPr>
            <a:cxnSpLocks/>
          </p:cNvCxnSpPr>
          <p:nvPr/>
        </p:nvCxnSpPr>
        <p:spPr>
          <a:xfrm flipH="1" flipV="1">
            <a:off x="4100384" y="4798082"/>
            <a:ext cx="1579604" cy="79012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948CB-A72D-4119-BDF1-C744AD7693D0}"/>
              </a:ext>
            </a:extLst>
          </p:cNvPr>
          <p:cNvSpPr/>
          <p:nvPr/>
        </p:nvSpPr>
        <p:spPr>
          <a:xfrm>
            <a:off x="2917222" y="4102785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FEF179-2699-4617-BA82-E2A8801B6D5F}"/>
              </a:ext>
            </a:extLst>
          </p:cNvPr>
          <p:cNvSpPr/>
          <p:nvPr/>
        </p:nvSpPr>
        <p:spPr>
          <a:xfrm>
            <a:off x="3907822" y="4102785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B45FC6-1704-4251-AB3B-004F2E43C4D9}"/>
              </a:ext>
            </a:extLst>
          </p:cNvPr>
          <p:cNvSpPr txBox="1"/>
          <p:nvPr/>
        </p:nvSpPr>
        <p:spPr>
          <a:xfrm>
            <a:off x="3046966" y="4141454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3A4CB-668F-49C7-BF5A-5C3555118035}"/>
              </a:ext>
            </a:extLst>
          </p:cNvPr>
          <p:cNvCxnSpPr/>
          <p:nvPr/>
        </p:nvCxnSpPr>
        <p:spPr>
          <a:xfrm>
            <a:off x="4232190" y="4452152"/>
            <a:ext cx="6888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55A18-301A-4DC0-A0D8-AC563645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1643F-E266-4A1F-BA3D-E65A0F5C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B4387-21DF-4901-965C-876C2526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the following code will go from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62552" y="4115460"/>
            <a:ext cx="3432089" cy="1994474"/>
            <a:chOff x="538551" y="4115460"/>
            <a:chExt cx="3432089" cy="1994474"/>
          </a:xfrm>
        </p:grpSpPr>
        <p:sp>
          <p:nvSpPr>
            <p:cNvPr id="22" name="Rectangle 21"/>
            <p:cNvSpPr/>
            <p:nvPr/>
          </p:nvSpPr>
          <p:spPr>
            <a:xfrm>
              <a:off x="538551" y="5343240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9146" y="5802157"/>
              <a:ext cx="10668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pointer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951" y="5344957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34848" y="5800440"/>
              <a:ext cx="741405" cy="306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head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46640" y="4115460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7240" y="4115460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6384" y="4154129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3437240" y="4115460"/>
              <a:ext cx="533400" cy="68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6" idx="2"/>
            </p:cNvCxnSpPr>
            <p:nvPr/>
          </p:nvCxnSpPr>
          <p:spPr>
            <a:xfrm flipV="1">
              <a:off x="1158447" y="4810757"/>
              <a:ext cx="1783493" cy="7636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205550" y="4810757"/>
              <a:ext cx="0" cy="78840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B85CC48-2846-4D4C-9B95-D4F4410F01A6}"/>
              </a:ext>
            </a:extLst>
          </p:cNvPr>
          <p:cNvSpPr txBox="1">
            <a:spLocks/>
          </p:cNvSpPr>
          <p:nvPr/>
        </p:nvSpPr>
        <p:spPr>
          <a:xfrm>
            <a:off x="304800" y="1600201"/>
            <a:ext cx="1165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      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&lt;int&gt;::Node(8);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head          = pointer;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B50F7-10F7-44B5-8A14-D963CE91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FE8F0-2EE6-4DC7-A8AE-9A6D5E02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C9847-3DF8-457D-9CE6-AA2A5CB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this, i.e. insert a node at the front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53201" y="4074399"/>
            <a:ext cx="3470189" cy="1994474"/>
            <a:chOff x="1450889" y="4104503"/>
            <a:chExt cx="3470189" cy="1994474"/>
          </a:xfrm>
        </p:grpSpPr>
        <p:sp>
          <p:nvSpPr>
            <p:cNvPr id="4" name="Rectangle 3"/>
            <p:cNvSpPr/>
            <p:nvPr/>
          </p:nvSpPr>
          <p:spPr>
            <a:xfrm>
              <a:off x="1488989" y="5332283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9584" y="5791200"/>
              <a:ext cx="10668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pointer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389" y="5334000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5286" y="5789483"/>
              <a:ext cx="741405" cy="306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head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7078" y="4104503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87678" y="4104503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6822" y="4143172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387678" y="4104503"/>
              <a:ext cx="533400" cy="68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108885" y="4846246"/>
              <a:ext cx="0" cy="7172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50889" y="4150949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41489" y="4150949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0402" y="4145426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cxnSp>
          <p:nvCxnSpPr>
            <p:cNvPr id="28" name="Straight Arrow Connector 27"/>
            <p:cNvCxnSpPr>
              <a:endCxn id="9" idx="1"/>
            </p:cNvCxnSpPr>
            <p:nvPr/>
          </p:nvCxnSpPr>
          <p:spPr>
            <a:xfrm>
              <a:off x="2708189" y="4452152"/>
              <a:ext cx="6888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2"/>
            </p:cNvCxnSpPr>
            <p:nvPr/>
          </p:nvCxnSpPr>
          <p:spPr>
            <a:xfrm flipH="1" flipV="1">
              <a:off x="2708189" y="4846246"/>
              <a:ext cx="1455007" cy="7146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62552" y="4115460"/>
            <a:ext cx="3432089" cy="1994474"/>
            <a:chOff x="538551" y="4115460"/>
            <a:chExt cx="3432089" cy="1994474"/>
          </a:xfrm>
        </p:grpSpPr>
        <p:sp>
          <p:nvSpPr>
            <p:cNvPr id="22" name="Rectangle 21"/>
            <p:cNvSpPr/>
            <p:nvPr/>
          </p:nvSpPr>
          <p:spPr>
            <a:xfrm>
              <a:off x="538551" y="5343240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9146" y="5802157"/>
              <a:ext cx="10668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pointer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951" y="5344957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34848" y="5800440"/>
              <a:ext cx="741405" cy="306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head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46640" y="4115460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7240" y="4115460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6384" y="4154129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3437240" y="4115460"/>
              <a:ext cx="533400" cy="68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6" idx="2"/>
            </p:cNvCxnSpPr>
            <p:nvPr/>
          </p:nvCxnSpPr>
          <p:spPr>
            <a:xfrm flipV="1">
              <a:off x="1158447" y="4810757"/>
              <a:ext cx="1783493" cy="7636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205550" y="4810757"/>
              <a:ext cx="0" cy="78840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8298FC-8DCB-422B-B516-D45090A6D30B}"/>
              </a:ext>
            </a:extLst>
          </p:cNvPr>
          <p:cNvSpPr txBox="1">
            <a:spLocks/>
          </p:cNvSpPr>
          <p:nvPr/>
        </p:nvSpPr>
        <p:spPr>
          <a:xfrm>
            <a:off x="304800" y="1600201"/>
            <a:ext cx="1165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      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&lt;int&gt;::Node(8);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head          = pointer;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D3420154-60BF-443C-9BBD-AD1A99FB9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1123890"/>
            <a:ext cx="579119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prepend(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5C74B-D0C0-4952-9C77-30592ADB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38B1F-643B-4C70-BD91-435C6E82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AEDA315-22FA-422E-B19E-8650B6E9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68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Singly Linked List and Doubly Linked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5959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2055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V="1">
            <a:off x="3510382" y="273443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44247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50343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 flipV="1">
            <a:off x="5339182" y="273443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62535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68631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 flipV="1">
            <a:off x="7167982" y="273443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80823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691982" y="2429632"/>
            <a:ext cx="609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8996782" y="273443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9884195" y="253599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>
                <a:sym typeface="Symbol" charset="0"/>
              </a:rPr>
              <a:t></a:t>
            </a:r>
            <a:endParaRPr lang="en-US" sz="2000" b="1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885578" y="1944856"/>
            <a:ext cx="715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i="1" dirty="0">
                <a:latin typeface="+mn-lt"/>
              </a:rPr>
              <a:t>head</a:t>
            </a: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2614026" y="2176466"/>
            <a:ext cx="289681" cy="1665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32497" y="1307552"/>
            <a:ext cx="862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want to access data in reverse order?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938352" y="4309031"/>
            <a:ext cx="3200400" cy="1905000"/>
            <a:chOff x="5244321" y="4337755"/>
            <a:chExt cx="3200400" cy="19050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6117446" y="4947355"/>
              <a:ext cx="498475" cy="4984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6615921" y="4947355"/>
              <a:ext cx="498475" cy="4984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7114396" y="4947355"/>
              <a:ext cx="498475" cy="4984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AutoShape 10"/>
            <p:cNvCxnSpPr>
              <a:cxnSpLocks noChangeShapeType="1"/>
            </p:cNvCxnSpPr>
            <p:nvPr/>
          </p:nvCxnSpPr>
          <p:spPr bwMode="auto">
            <a:xfrm rot="10800000">
              <a:off x="5618971" y="4823530"/>
              <a:ext cx="747713" cy="373063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12"/>
            <p:cNvCxnSpPr>
              <a:cxnSpLocks noChangeShapeType="1"/>
            </p:cNvCxnSpPr>
            <p:nvPr/>
          </p:nvCxnSpPr>
          <p:spPr bwMode="auto">
            <a:xfrm flipV="1">
              <a:off x="7363634" y="4823530"/>
              <a:ext cx="747712" cy="373063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5548940" y="4426655"/>
              <a:ext cx="6480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err="1">
                  <a:latin typeface="+mn-lt"/>
                </a:rPr>
                <a:t>prev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7480990" y="4426655"/>
              <a:ext cx="6415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</a:rPr>
                <a:t>next</a:t>
              </a:r>
            </a:p>
          </p:txBody>
        </p:sp>
        <p:sp>
          <p:nvSpPr>
            <p:cNvPr id="44" name="Text Box 87"/>
            <p:cNvSpPr txBox="1">
              <a:spLocks noChangeArrowheads="1"/>
            </p:cNvSpPr>
            <p:nvPr/>
          </p:nvSpPr>
          <p:spPr bwMode="auto">
            <a:xfrm>
              <a:off x="7682721" y="5785555"/>
              <a:ext cx="736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</a:rPr>
                <a:t>node</a:t>
              </a:r>
            </a:p>
          </p:txBody>
        </p:sp>
        <p:sp>
          <p:nvSpPr>
            <p:cNvPr id="45" name="AutoShape 88"/>
            <p:cNvSpPr>
              <a:spLocks noChangeArrowheads="1"/>
            </p:cNvSpPr>
            <p:nvPr/>
          </p:nvSpPr>
          <p:spPr bwMode="auto">
            <a:xfrm>
              <a:off x="5244321" y="4337755"/>
              <a:ext cx="3200400" cy="1905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116205" y="4309031"/>
            <a:ext cx="2590800" cy="1961280"/>
            <a:chOff x="690982" y="4309031"/>
            <a:chExt cx="2590800" cy="1961280"/>
          </a:xfrm>
        </p:grpSpPr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995782" y="4569008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457751" y="4416608"/>
              <a:ext cx="6415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</a:rPr>
                <a:t>next</a:t>
              </a:r>
            </a:p>
          </p:txBody>
        </p:sp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2367382" y="5683621"/>
              <a:ext cx="736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</a:rPr>
                <a:t>node</a:t>
              </a:r>
            </a:p>
          </p:txBody>
        </p:sp>
        <p:sp>
          <p:nvSpPr>
            <p:cNvPr id="50" name="AutoShape 14"/>
            <p:cNvSpPr>
              <a:spLocks noChangeArrowheads="1"/>
            </p:cNvSpPr>
            <p:nvPr/>
          </p:nvSpPr>
          <p:spPr bwMode="auto">
            <a:xfrm>
              <a:off x="690982" y="4309031"/>
              <a:ext cx="2590800" cy="19612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605382" y="4569008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 flipV="1">
              <a:off x="1910182" y="4873808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856253" y="3988713"/>
            <a:ext cx="19551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  <a:r>
              <a:rPr lang="en-US" dirty="0"/>
              <a:t>:</a:t>
            </a:r>
          </a:p>
          <a:p>
            <a:pPr marL="169863" indent="-169863">
              <a:buFontTx/>
              <a:buChar char="-"/>
            </a:pPr>
            <a:r>
              <a:rPr lang="en-US" dirty="0"/>
              <a:t>element</a:t>
            </a:r>
          </a:p>
          <a:p>
            <a:pPr marL="169863" indent="-169863">
              <a:buFontTx/>
              <a:buChar char="-"/>
            </a:pPr>
            <a:r>
              <a:rPr lang="en-US" dirty="0"/>
              <a:t>next pointer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0000FF"/>
                </a:solidFill>
              </a:rPr>
              <a:t>previous pointer</a:t>
            </a:r>
            <a:endParaRPr lang="en-US" dirty="0"/>
          </a:p>
          <a:p>
            <a:r>
              <a:rPr lang="en-US" u="sng" dirty="0"/>
              <a:t>Linked List</a:t>
            </a:r>
            <a:r>
              <a:rPr lang="en-US" dirty="0"/>
              <a:t>:</a:t>
            </a:r>
          </a:p>
          <a:p>
            <a:pPr marL="112713" indent="-112713">
              <a:buFontTx/>
              <a:buChar char="-"/>
            </a:pPr>
            <a:r>
              <a:rPr lang="en-US" dirty="0"/>
              <a:t>length</a:t>
            </a:r>
          </a:p>
          <a:p>
            <a:pPr marL="112713" indent="-112713">
              <a:buFontTx/>
              <a:buChar char="-"/>
            </a:pPr>
            <a:r>
              <a:rPr lang="en-US" dirty="0"/>
              <a:t>Head</a:t>
            </a:r>
          </a:p>
          <a:p>
            <a:pPr marL="112713" indent="-112713">
              <a:buFontTx/>
              <a:buChar char="-"/>
            </a:pPr>
            <a:r>
              <a:rPr lang="en-US" dirty="0"/>
              <a:t>Tail</a:t>
            </a:r>
          </a:p>
          <a:p>
            <a:pPr marL="112713" indent="-112713">
              <a:buFontTx/>
              <a:buChar char="-"/>
            </a:pPr>
            <a:endParaRPr lang="en-US" sz="500" dirty="0"/>
          </a:p>
          <a:p>
            <a:r>
              <a:rPr lang="en-US" sz="500" dirty="0">
                <a:solidFill>
                  <a:srgbClr val="0000FF"/>
                </a:solidFill>
              </a:rPr>
              <a:t>     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7795964" y="1954942"/>
            <a:ext cx="529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i="1" dirty="0">
                <a:latin typeface="+mn-lt"/>
              </a:rPr>
              <a:t>tail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8431534" y="2186552"/>
            <a:ext cx="289681" cy="1665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0BDE-F826-4513-8515-FBA3E472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2040834-D345-4779-A232-8586F482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33" grpId="0" animBg="1"/>
      <p:bldP spid="33" grpId="1" animBg="1"/>
      <p:bldP spid="34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Node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9545F-72C8-4681-83DC-3DAE98AC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BFACD-D1A2-43C3-9B0F-362BFFF9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4318-B391-475B-A4BA-AA88C738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72A7E-9F5D-4614-9C17-EEF1D7FF0C76}"/>
              </a:ext>
            </a:extLst>
          </p:cNvPr>
          <p:cNvSpPr txBox="1"/>
          <p:nvPr/>
        </p:nvSpPr>
        <p:spPr>
          <a:xfrm>
            <a:off x="5334000" y="914400"/>
            <a:ext cx="6400800" cy="25545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DoublyLinkedList&lt;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&gt;::Node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: _data( std::move(value) ) 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      _data = T{};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Node * _next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Node *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0ED8A3-86CE-40C7-934C-49F37FFF9077}"/>
              </a:ext>
            </a:extLst>
          </p:cNvPr>
          <p:cNvSpPr txBox="1"/>
          <p:nvPr/>
        </p:nvSpPr>
        <p:spPr>
          <a:xfrm>
            <a:off x="5334000" y="3681663"/>
            <a:ext cx="6400800" cy="25545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DoublyLinkedList&lt;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&gt;::Node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: _data( std::move(value) ) 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      _data = T{};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Node * _next = 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Node *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55C16-A2E4-4FB2-B334-08197A87C90A}"/>
              </a:ext>
            </a:extLst>
          </p:cNvPr>
          <p:cNvSpPr txBox="1"/>
          <p:nvPr/>
        </p:nvSpPr>
        <p:spPr>
          <a:xfrm>
            <a:off x="447822" y="1219200"/>
            <a:ext cx="343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Null-Terminated </a:t>
            </a:r>
          </a:p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DLL Node definition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E0501-0B45-4078-BCD2-4E0280AD9804}"/>
              </a:ext>
            </a:extLst>
          </p:cNvPr>
          <p:cNvSpPr txBox="1"/>
          <p:nvPr/>
        </p:nvSpPr>
        <p:spPr>
          <a:xfrm>
            <a:off x="447822" y="3810000"/>
            <a:ext cx="343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Circular</a:t>
            </a:r>
          </a:p>
          <a:p>
            <a:pPr algn="r"/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DLL Node definition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6D2BEA-DC5D-4747-86B0-64B16BD3F4DF}"/>
              </a:ext>
            </a:extLst>
          </p:cNvPr>
          <p:cNvGrpSpPr/>
          <p:nvPr/>
        </p:nvGrpSpPr>
        <p:grpSpPr>
          <a:xfrm>
            <a:off x="413218" y="2422620"/>
            <a:ext cx="3626986" cy="681718"/>
            <a:chOff x="413218" y="2422620"/>
            <a:chExt cx="3626986" cy="6817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CA3A15-1C40-45CB-A4E6-20228E54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672" y="2605863"/>
              <a:ext cx="498475" cy="4984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38717A-CE08-4F6A-AE51-4B4BA7D8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147" y="2605863"/>
              <a:ext cx="584950" cy="4984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6600"/>
                  </a:solidFill>
                  <a:ea typeface="ＭＳ Ｐゴシック" charset="0"/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14B2C0-02B3-457D-BFFA-415019D44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097" y="2605863"/>
              <a:ext cx="498475" cy="4984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0F9351CD-1962-4A24-AE04-707488C14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12" y="2422620"/>
              <a:ext cx="6480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err="1">
                  <a:latin typeface="+mn-lt"/>
                </a:rPr>
                <a:t>prev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41740844-D1D0-4C2F-9A08-DB58116ED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4077" y="286894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1DA0982A-5524-42A1-B9D0-B77800B9E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951" y="2422620"/>
              <a:ext cx="6415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</a:rPr>
                <a:t>next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7EDF1A58-BFA5-4777-8AD1-9D3E42AF6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382" y="286894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1D28EB31-DC31-42A9-BF8B-8750BB1C7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504" y="2651125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ym typeface="Symbol" charset="0"/>
                </a:rPr>
                <a:t></a:t>
              </a:r>
              <a:endParaRPr lang="en-US" sz="2000" b="1" dirty="0"/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ABBA9B19-E6FD-4A8F-9C75-B547F23FB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18" y="2688377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ym typeface="Symbol" charset="0"/>
                </a:rPr>
                <a:t></a:t>
              </a:r>
              <a:endParaRPr lang="en-US" sz="2000" b="1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4E169-49C6-4A00-A224-1DB621B2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66" y="5026207"/>
            <a:ext cx="498475" cy="498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8415D3-D40F-48A4-A94B-2A88AB7D7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41" y="5026207"/>
            <a:ext cx="584950" cy="498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6600"/>
                </a:solidFill>
                <a:ea typeface="ＭＳ Ｐゴシック" charset="0"/>
              </a:rPr>
              <a:t>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1DAEF1-EC05-472B-BBC7-1C785833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891" y="5026207"/>
            <a:ext cx="498475" cy="498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6144D8FB-63C6-4CC1-AD68-40971BE81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6" y="4842964"/>
            <a:ext cx="648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err="1">
                <a:latin typeface="+mn-lt"/>
              </a:rPr>
              <a:t>prev</a:t>
            </a:r>
            <a:endParaRPr lang="en-US" sz="2000" dirty="0">
              <a:latin typeface="+mn-lt"/>
            </a:endParaRPr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C37A14E8-F8C2-4919-9B76-8B03A421B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745" y="4842964"/>
            <a:ext cx="641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latin typeface="+mn-lt"/>
              </a:rPr>
              <a:t>next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1257E3F-F6A4-44E3-A944-7E51F4D8A616}"/>
              </a:ext>
            </a:extLst>
          </p:cNvPr>
          <p:cNvSpPr/>
          <p:nvPr/>
        </p:nvSpPr>
        <p:spPr>
          <a:xfrm>
            <a:off x="2601651" y="5309688"/>
            <a:ext cx="1044853" cy="762000"/>
          </a:xfrm>
          <a:custGeom>
            <a:avLst/>
            <a:gdLst>
              <a:gd name="connsiteX0" fmla="*/ 360947 w 1211179"/>
              <a:gd name="connsiteY0" fmla="*/ 0 h 762000"/>
              <a:gd name="connsiteX1" fmla="*/ 1211179 w 1211179"/>
              <a:gd name="connsiteY1" fmla="*/ 0 h 762000"/>
              <a:gd name="connsiteX2" fmla="*/ 1211179 w 1211179"/>
              <a:gd name="connsiteY2" fmla="*/ 762000 h 762000"/>
              <a:gd name="connsiteX3" fmla="*/ 8021 w 1211179"/>
              <a:gd name="connsiteY3" fmla="*/ 762000 h 762000"/>
              <a:gd name="connsiteX4" fmla="*/ 0 w 1211179"/>
              <a:gd name="connsiteY4" fmla="*/ 673769 h 762000"/>
              <a:gd name="connsiteX5" fmla="*/ 0 w 1211179"/>
              <a:gd name="connsiteY5" fmla="*/ 296779 h 762000"/>
              <a:gd name="connsiteX0" fmla="*/ 360947 w 1211179"/>
              <a:gd name="connsiteY0" fmla="*/ 0 h 762000"/>
              <a:gd name="connsiteX1" fmla="*/ 1211179 w 1211179"/>
              <a:gd name="connsiteY1" fmla="*/ 0 h 762000"/>
              <a:gd name="connsiteX2" fmla="*/ 1211179 w 1211179"/>
              <a:gd name="connsiteY2" fmla="*/ 762000 h 762000"/>
              <a:gd name="connsiteX3" fmla="*/ 8021 w 1211179"/>
              <a:gd name="connsiteY3" fmla="*/ 762000 h 762000"/>
              <a:gd name="connsiteX4" fmla="*/ 0 w 1211179"/>
              <a:gd name="connsiteY4" fmla="*/ 673769 h 762000"/>
              <a:gd name="connsiteX5" fmla="*/ 0 w 1211179"/>
              <a:gd name="connsiteY5" fmla="*/ 224589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179" h="762000">
                <a:moveTo>
                  <a:pt x="360947" y="0"/>
                </a:moveTo>
                <a:lnTo>
                  <a:pt x="1211179" y="0"/>
                </a:lnTo>
                <a:lnTo>
                  <a:pt x="1211179" y="762000"/>
                </a:lnTo>
                <a:lnTo>
                  <a:pt x="8021" y="762000"/>
                </a:lnTo>
                <a:lnTo>
                  <a:pt x="0" y="673769"/>
                </a:lnTo>
                <a:lnTo>
                  <a:pt x="0" y="224589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E0DE06D-FD5E-4AF4-9C6F-BE818CD8CDD5}"/>
              </a:ext>
            </a:extLst>
          </p:cNvPr>
          <p:cNvSpPr/>
          <p:nvPr/>
        </p:nvSpPr>
        <p:spPr>
          <a:xfrm flipH="1">
            <a:off x="1057660" y="5309688"/>
            <a:ext cx="1044853" cy="762000"/>
          </a:xfrm>
          <a:custGeom>
            <a:avLst/>
            <a:gdLst>
              <a:gd name="connsiteX0" fmla="*/ 360947 w 1211179"/>
              <a:gd name="connsiteY0" fmla="*/ 0 h 762000"/>
              <a:gd name="connsiteX1" fmla="*/ 1211179 w 1211179"/>
              <a:gd name="connsiteY1" fmla="*/ 0 h 762000"/>
              <a:gd name="connsiteX2" fmla="*/ 1211179 w 1211179"/>
              <a:gd name="connsiteY2" fmla="*/ 762000 h 762000"/>
              <a:gd name="connsiteX3" fmla="*/ 8021 w 1211179"/>
              <a:gd name="connsiteY3" fmla="*/ 762000 h 762000"/>
              <a:gd name="connsiteX4" fmla="*/ 0 w 1211179"/>
              <a:gd name="connsiteY4" fmla="*/ 673769 h 762000"/>
              <a:gd name="connsiteX5" fmla="*/ 0 w 1211179"/>
              <a:gd name="connsiteY5" fmla="*/ 296779 h 762000"/>
              <a:gd name="connsiteX0" fmla="*/ 360947 w 1211179"/>
              <a:gd name="connsiteY0" fmla="*/ 0 h 762000"/>
              <a:gd name="connsiteX1" fmla="*/ 1211179 w 1211179"/>
              <a:gd name="connsiteY1" fmla="*/ 0 h 762000"/>
              <a:gd name="connsiteX2" fmla="*/ 1211179 w 1211179"/>
              <a:gd name="connsiteY2" fmla="*/ 762000 h 762000"/>
              <a:gd name="connsiteX3" fmla="*/ 8021 w 1211179"/>
              <a:gd name="connsiteY3" fmla="*/ 762000 h 762000"/>
              <a:gd name="connsiteX4" fmla="*/ 0 w 1211179"/>
              <a:gd name="connsiteY4" fmla="*/ 673769 h 762000"/>
              <a:gd name="connsiteX5" fmla="*/ 0 w 1211179"/>
              <a:gd name="connsiteY5" fmla="*/ 248652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179" h="762000">
                <a:moveTo>
                  <a:pt x="360947" y="0"/>
                </a:moveTo>
                <a:lnTo>
                  <a:pt x="1211179" y="0"/>
                </a:lnTo>
                <a:lnTo>
                  <a:pt x="1211179" y="762000"/>
                </a:lnTo>
                <a:lnTo>
                  <a:pt x="8021" y="762000"/>
                </a:lnTo>
                <a:lnTo>
                  <a:pt x="0" y="673769"/>
                </a:lnTo>
                <a:lnTo>
                  <a:pt x="0" y="24865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21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 Linked Lists w/one dummy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61" y="901414"/>
            <a:ext cx="11887200" cy="4914900"/>
          </a:xfrm>
        </p:spPr>
        <p:txBody>
          <a:bodyPr/>
          <a:lstStyle/>
          <a:p>
            <a:r>
              <a:rPr lang="en-US" dirty="0"/>
              <a:t>Key ideas</a:t>
            </a:r>
          </a:p>
          <a:p>
            <a:pPr lvl="1"/>
            <a:r>
              <a:rPr lang="en-US" dirty="0"/>
              <a:t>Keep a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  <a:r>
              <a:rPr lang="en-US" dirty="0"/>
              <a:t> pointer </a:t>
            </a:r>
            <a:r>
              <a:rPr lang="en-US" i="1" dirty="0"/>
              <a:t>in addition to a next pointer</a:t>
            </a:r>
            <a:r>
              <a:rPr lang="en-US" dirty="0"/>
              <a:t> at every node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Keep a </a:t>
            </a:r>
            <a:r>
              <a:rPr lang="en-US" dirty="0">
                <a:solidFill>
                  <a:srgbClr val="FF0000"/>
                </a:solidFill>
              </a:rPr>
              <a:t>dummy node </a:t>
            </a:r>
            <a:r>
              <a:rPr lang="en-US" dirty="0"/>
              <a:t>at the head of circular list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466544CA-98A3-414D-B3AD-BF8385A7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7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A8C1DE2F-BC45-4C3A-B0CD-B30F38F1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5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61926731-83EF-4EDA-85D7-D1746F174065}"/>
              </a:ext>
            </a:extLst>
          </p:cNvPr>
          <p:cNvSpPr>
            <a:spLocks/>
          </p:cNvSpPr>
          <p:nvPr/>
        </p:nvSpPr>
        <p:spPr bwMode="auto">
          <a:xfrm>
            <a:off x="4799919" y="422203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73B7C87-B4AA-46C2-83DD-E57F74CBF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9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F0E5A9A-2F1E-4F7F-9E6C-B4D44B7A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7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3F029151-D1D0-41F3-84D3-09FF0B5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5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A8964E6E-DAC0-49A3-AE43-6B485E850C57}"/>
              </a:ext>
            </a:extLst>
          </p:cNvPr>
          <p:cNvSpPr>
            <a:spLocks/>
          </p:cNvSpPr>
          <p:nvPr/>
        </p:nvSpPr>
        <p:spPr bwMode="auto">
          <a:xfrm>
            <a:off x="6323919" y="422203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41F47F79-507C-4704-B0DE-791570898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D47D5178-D28B-46A5-9FC8-6CEC3A98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7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B5B66B25-EE02-4884-BD8A-A0F5585B6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5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id="{5E782E57-217C-45EF-AE4A-572341003854}"/>
              </a:ext>
            </a:extLst>
          </p:cNvPr>
          <p:cNvSpPr>
            <a:spLocks/>
          </p:cNvSpPr>
          <p:nvPr/>
        </p:nvSpPr>
        <p:spPr bwMode="auto">
          <a:xfrm rot="10800000">
            <a:off x="4952319" y="437443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6A0A75FD-48E0-49E5-98AB-D246454FC1E9}"/>
              </a:ext>
            </a:extLst>
          </p:cNvPr>
          <p:cNvSpPr>
            <a:spLocks/>
          </p:cNvSpPr>
          <p:nvPr/>
        </p:nvSpPr>
        <p:spPr bwMode="auto">
          <a:xfrm rot="10800000">
            <a:off x="6476319" y="437443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40AB8885-CB46-46B2-9C78-1C4AD6A3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998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3">
            <a:extLst>
              <a:ext uri="{FF2B5EF4-FFF2-40B4-BE49-F238E27FC236}">
                <a16:creationId xmlns:a16="http://schemas.microsoft.com/office/drawing/2014/main" id="{6C4D81B7-1BF7-439D-833A-BC2AF8E6D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95" y="409380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64" name="Text Box 45">
            <a:extLst>
              <a:ext uri="{FF2B5EF4-FFF2-40B4-BE49-F238E27FC236}">
                <a16:creationId xmlns:a16="http://schemas.microsoft.com/office/drawing/2014/main" id="{6ECE5507-1506-4C74-B225-ACED7B41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507" y="409380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65" name="Text Box 47">
            <a:extLst>
              <a:ext uri="{FF2B5EF4-FFF2-40B4-BE49-F238E27FC236}">
                <a16:creationId xmlns:a16="http://schemas.microsoft.com/office/drawing/2014/main" id="{AE47F8A7-9967-488F-89AD-5575B8F63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507" y="409380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D41CFAD2-83E8-45BD-8761-D35A958D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919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27">
            <a:extLst>
              <a:ext uri="{FF2B5EF4-FFF2-40B4-BE49-F238E27FC236}">
                <a16:creationId xmlns:a16="http://schemas.microsoft.com/office/drawing/2014/main" id="{DE32EA9B-0E69-458A-BFE5-B6E578FB1375}"/>
              </a:ext>
            </a:extLst>
          </p:cNvPr>
          <p:cNvSpPr>
            <a:spLocks/>
          </p:cNvSpPr>
          <p:nvPr/>
        </p:nvSpPr>
        <p:spPr bwMode="auto">
          <a:xfrm>
            <a:off x="2942029" y="4143319"/>
            <a:ext cx="1125333" cy="164479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Freeform 133">
            <a:extLst>
              <a:ext uri="{FF2B5EF4-FFF2-40B4-BE49-F238E27FC236}">
                <a16:creationId xmlns:a16="http://schemas.microsoft.com/office/drawing/2014/main" id="{86078564-4A1E-40B2-A343-CEC4E82FA96C}"/>
              </a:ext>
            </a:extLst>
          </p:cNvPr>
          <p:cNvSpPr>
            <a:spLocks/>
          </p:cNvSpPr>
          <p:nvPr/>
        </p:nvSpPr>
        <p:spPr bwMode="auto">
          <a:xfrm>
            <a:off x="3169798" y="4404601"/>
            <a:ext cx="1061636" cy="85759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83DAD31B-5013-4ED1-BEBC-AE105FBE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167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31">
            <a:extLst>
              <a:ext uri="{FF2B5EF4-FFF2-40B4-BE49-F238E27FC236}">
                <a16:creationId xmlns:a16="http://schemas.microsoft.com/office/drawing/2014/main" id="{21A8359C-AC0B-4FAB-955D-508B8D99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712" y="4207750"/>
            <a:ext cx="304800" cy="304800"/>
          </a:xfrm>
          <a:prstGeom prst="rect">
            <a:avLst/>
          </a:prstGeom>
          <a:solidFill>
            <a:srgbClr val="A0BAE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AD8980-20F7-429B-BB9A-C7F37D37762C}"/>
              </a:ext>
            </a:extLst>
          </p:cNvPr>
          <p:cNvSpPr txBox="1"/>
          <p:nvPr/>
        </p:nvSpPr>
        <p:spPr>
          <a:xfrm>
            <a:off x="1950965" y="3760373"/>
            <a:ext cx="130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“Dummy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node”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11A7BD-9C5D-4BB0-AF64-BA7B7A18D1E7}"/>
              </a:ext>
            </a:extLst>
          </p:cNvPr>
          <p:cNvSpPr txBox="1"/>
          <p:nvPr/>
        </p:nvSpPr>
        <p:spPr>
          <a:xfrm>
            <a:off x="4081190" y="5064920"/>
            <a:ext cx="84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E04945-6BD0-40D2-B9EA-4A46200F28DF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4502838" y="4512552"/>
            <a:ext cx="34263" cy="552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85DD59-B632-46E7-BC6E-BB4D729A2537}"/>
              </a:ext>
            </a:extLst>
          </p:cNvPr>
          <p:cNvSpPr txBox="1"/>
          <p:nvPr/>
        </p:nvSpPr>
        <p:spPr>
          <a:xfrm>
            <a:off x="7543119" y="5064920"/>
            <a:ext cx="105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1DDB9FD-7135-4C57-AA4E-2ECB74CABB3D}"/>
              </a:ext>
            </a:extLst>
          </p:cNvPr>
          <p:cNvSpPr/>
          <p:nvPr/>
        </p:nvSpPr>
        <p:spPr>
          <a:xfrm flipH="1" flipV="1">
            <a:off x="2344326" y="4415613"/>
            <a:ext cx="5202102" cy="591564"/>
          </a:xfrm>
          <a:custGeom>
            <a:avLst/>
            <a:gdLst>
              <a:gd name="connsiteX0" fmla="*/ 5709885 w 6193819"/>
              <a:gd name="connsiteY0" fmla="*/ 424369 h 545393"/>
              <a:gd name="connsiteX1" fmla="*/ 5709885 w 6193819"/>
              <a:gd name="connsiteY1" fmla="*/ 88193 h 545393"/>
              <a:gd name="connsiteX2" fmla="*/ 680685 w 6193819"/>
              <a:gd name="connsiteY2" fmla="*/ 34404 h 545393"/>
              <a:gd name="connsiteX3" fmla="*/ 183143 w 6193819"/>
              <a:gd name="connsiteY3" fmla="*/ 545393 h 545393"/>
              <a:gd name="connsiteX0" fmla="*/ 5670244 w 6154178"/>
              <a:gd name="connsiteY0" fmla="*/ 415871 h 422017"/>
              <a:gd name="connsiteX1" fmla="*/ 5670244 w 6154178"/>
              <a:gd name="connsiteY1" fmla="*/ 79695 h 422017"/>
              <a:gd name="connsiteX2" fmla="*/ 641044 w 6154178"/>
              <a:gd name="connsiteY2" fmla="*/ 25906 h 422017"/>
              <a:gd name="connsiteX3" fmla="*/ 205894 w 6154178"/>
              <a:gd name="connsiteY3" fmla="*/ 422017 h 422017"/>
              <a:gd name="connsiteX0" fmla="*/ 5728848 w 6212782"/>
              <a:gd name="connsiteY0" fmla="*/ 406813 h 406813"/>
              <a:gd name="connsiteX1" fmla="*/ 5728848 w 6212782"/>
              <a:gd name="connsiteY1" fmla="*/ 70637 h 406813"/>
              <a:gd name="connsiteX2" fmla="*/ 699648 w 6212782"/>
              <a:gd name="connsiteY2" fmla="*/ 16848 h 406813"/>
              <a:gd name="connsiteX3" fmla="*/ 173478 w 6212782"/>
              <a:gd name="connsiteY3" fmla="*/ 290422 h 406813"/>
              <a:gd name="connsiteX0" fmla="*/ 5612585 w 6056842"/>
              <a:gd name="connsiteY0" fmla="*/ 420863 h 420863"/>
              <a:gd name="connsiteX1" fmla="*/ 5612585 w 6056842"/>
              <a:gd name="connsiteY1" fmla="*/ 84687 h 420863"/>
              <a:gd name="connsiteX2" fmla="*/ 1150135 w 6056842"/>
              <a:gd name="connsiteY2" fmla="*/ 13968 h 420863"/>
              <a:gd name="connsiteX3" fmla="*/ 57215 w 6056842"/>
              <a:gd name="connsiteY3" fmla="*/ 304472 h 420863"/>
              <a:gd name="connsiteX0" fmla="*/ 5556128 w 6000385"/>
              <a:gd name="connsiteY0" fmla="*/ 420863 h 420863"/>
              <a:gd name="connsiteX1" fmla="*/ 5556128 w 6000385"/>
              <a:gd name="connsiteY1" fmla="*/ 84687 h 420863"/>
              <a:gd name="connsiteX2" fmla="*/ 1093678 w 6000385"/>
              <a:gd name="connsiteY2" fmla="*/ 13968 h 420863"/>
              <a:gd name="connsiteX3" fmla="*/ 758 w 6000385"/>
              <a:gd name="connsiteY3" fmla="*/ 304472 h 420863"/>
              <a:gd name="connsiteX0" fmla="*/ 5555639 w 5999896"/>
              <a:gd name="connsiteY0" fmla="*/ 420863 h 420863"/>
              <a:gd name="connsiteX1" fmla="*/ 5555639 w 5999896"/>
              <a:gd name="connsiteY1" fmla="*/ 84687 h 420863"/>
              <a:gd name="connsiteX2" fmla="*/ 1093189 w 5999896"/>
              <a:gd name="connsiteY2" fmla="*/ 13968 h 420863"/>
              <a:gd name="connsiteX3" fmla="*/ 269 w 5999896"/>
              <a:gd name="connsiteY3" fmla="*/ 304472 h 420863"/>
              <a:gd name="connsiteX0" fmla="*/ 5555639 w 5999896"/>
              <a:gd name="connsiteY0" fmla="*/ 416080 h 416080"/>
              <a:gd name="connsiteX1" fmla="*/ 5555639 w 5999896"/>
              <a:gd name="connsiteY1" fmla="*/ 79904 h 416080"/>
              <a:gd name="connsiteX2" fmla="*/ 1093189 w 5999896"/>
              <a:gd name="connsiteY2" fmla="*/ 9185 h 416080"/>
              <a:gd name="connsiteX3" fmla="*/ 269 w 5999896"/>
              <a:gd name="connsiteY3" fmla="*/ 299689 h 416080"/>
              <a:gd name="connsiteX0" fmla="*/ 5555639 w 5899565"/>
              <a:gd name="connsiteY0" fmla="*/ 416080 h 416080"/>
              <a:gd name="connsiteX1" fmla="*/ 5555639 w 5899565"/>
              <a:gd name="connsiteY1" fmla="*/ 79904 h 416080"/>
              <a:gd name="connsiteX2" fmla="*/ 1093189 w 5899565"/>
              <a:gd name="connsiteY2" fmla="*/ 9185 h 416080"/>
              <a:gd name="connsiteX3" fmla="*/ 269 w 5899565"/>
              <a:gd name="connsiteY3" fmla="*/ 299689 h 416080"/>
              <a:gd name="connsiteX0" fmla="*/ 5555639 w 5606804"/>
              <a:gd name="connsiteY0" fmla="*/ 429120 h 429120"/>
              <a:gd name="connsiteX1" fmla="*/ 5014650 w 5606804"/>
              <a:gd name="connsiteY1" fmla="*/ 47799 h 429120"/>
              <a:gd name="connsiteX2" fmla="*/ 1093189 w 5606804"/>
              <a:gd name="connsiteY2" fmla="*/ 22225 h 429120"/>
              <a:gd name="connsiteX3" fmla="*/ 269 w 5606804"/>
              <a:gd name="connsiteY3" fmla="*/ 312729 h 429120"/>
              <a:gd name="connsiteX0" fmla="*/ 5555639 w 5615331"/>
              <a:gd name="connsiteY0" fmla="*/ 419076 h 419076"/>
              <a:gd name="connsiteX1" fmla="*/ 5014650 w 5615331"/>
              <a:gd name="connsiteY1" fmla="*/ 37755 h 419076"/>
              <a:gd name="connsiteX2" fmla="*/ 1093189 w 5615331"/>
              <a:gd name="connsiteY2" fmla="*/ 12181 h 419076"/>
              <a:gd name="connsiteX3" fmla="*/ 269 w 5615331"/>
              <a:gd name="connsiteY3" fmla="*/ 302685 h 419076"/>
              <a:gd name="connsiteX0" fmla="*/ 5555639 w 5613131"/>
              <a:gd name="connsiteY0" fmla="*/ 414556 h 414556"/>
              <a:gd name="connsiteX1" fmla="*/ 5014650 w 5613131"/>
              <a:gd name="connsiteY1" fmla="*/ 33235 h 414556"/>
              <a:gd name="connsiteX2" fmla="*/ 1093189 w 5613131"/>
              <a:gd name="connsiteY2" fmla="*/ 7661 h 414556"/>
              <a:gd name="connsiteX3" fmla="*/ 269 w 5613131"/>
              <a:gd name="connsiteY3" fmla="*/ 298165 h 414556"/>
              <a:gd name="connsiteX0" fmla="*/ 5555639 w 5569241"/>
              <a:gd name="connsiteY0" fmla="*/ 416191 h 416191"/>
              <a:gd name="connsiteX1" fmla="*/ 4739863 w 5569241"/>
              <a:gd name="connsiteY1" fmla="*/ 23583 h 416191"/>
              <a:gd name="connsiteX2" fmla="*/ 1093189 w 5569241"/>
              <a:gd name="connsiteY2" fmla="*/ 9296 h 416191"/>
              <a:gd name="connsiteX3" fmla="*/ 269 w 5569241"/>
              <a:gd name="connsiteY3" fmla="*/ 299800 h 41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241" h="416191">
                <a:moveTo>
                  <a:pt x="5555639" y="416191"/>
                </a:moveTo>
                <a:cubicBezTo>
                  <a:pt x="5614080" y="71803"/>
                  <a:pt x="5509367" y="29324"/>
                  <a:pt x="4739863" y="23583"/>
                </a:cubicBezTo>
                <a:cubicBezTo>
                  <a:pt x="3970359" y="17842"/>
                  <a:pt x="2019084" y="-16049"/>
                  <a:pt x="1093189" y="9296"/>
                </a:cubicBezTo>
                <a:cubicBezTo>
                  <a:pt x="545129" y="12067"/>
                  <a:pt x="-14018" y="-41745"/>
                  <a:pt x="269" y="299800"/>
                </a:cubicBezTo>
              </a:path>
            </a:pathLst>
          </a:custGeom>
          <a:noFill/>
          <a:ln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11FDE-BBF1-4FFC-AA51-2C0F2AE3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7DEB4-4E7E-49EA-9296-6933C2F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4F6860-E3D8-43D4-A8FA-62762E17062F}"/>
              </a:ext>
            </a:extLst>
          </p:cNvPr>
          <p:cNvCxnSpPr>
            <a:cxnSpLocks/>
          </p:cNvCxnSpPr>
          <p:nvPr/>
        </p:nvCxnSpPr>
        <p:spPr>
          <a:xfrm flipV="1">
            <a:off x="7820005" y="4522610"/>
            <a:ext cx="34264" cy="552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AA3B030-5DF1-44AF-9BB7-57101EA1B6FE}"/>
              </a:ext>
            </a:extLst>
          </p:cNvPr>
          <p:cNvSpPr/>
          <p:nvPr/>
        </p:nvSpPr>
        <p:spPr>
          <a:xfrm>
            <a:off x="2685603" y="3751576"/>
            <a:ext cx="5202102" cy="591564"/>
          </a:xfrm>
          <a:custGeom>
            <a:avLst/>
            <a:gdLst>
              <a:gd name="connsiteX0" fmla="*/ 5709885 w 6193819"/>
              <a:gd name="connsiteY0" fmla="*/ 424369 h 545393"/>
              <a:gd name="connsiteX1" fmla="*/ 5709885 w 6193819"/>
              <a:gd name="connsiteY1" fmla="*/ 88193 h 545393"/>
              <a:gd name="connsiteX2" fmla="*/ 680685 w 6193819"/>
              <a:gd name="connsiteY2" fmla="*/ 34404 h 545393"/>
              <a:gd name="connsiteX3" fmla="*/ 183143 w 6193819"/>
              <a:gd name="connsiteY3" fmla="*/ 545393 h 545393"/>
              <a:gd name="connsiteX0" fmla="*/ 5670244 w 6154178"/>
              <a:gd name="connsiteY0" fmla="*/ 415871 h 422017"/>
              <a:gd name="connsiteX1" fmla="*/ 5670244 w 6154178"/>
              <a:gd name="connsiteY1" fmla="*/ 79695 h 422017"/>
              <a:gd name="connsiteX2" fmla="*/ 641044 w 6154178"/>
              <a:gd name="connsiteY2" fmla="*/ 25906 h 422017"/>
              <a:gd name="connsiteX3" fmla="*/ 205894 w 6154178"/>
              <a:gd name="connsiteY3" fmla="*/ 422017 h 422017"/>
              <a:gd name="connsiteX0" fmla="*/ 5728848 w 6212782"/>
              <a:gd name="connsiteY0" fmla="*/ 406813 h 406813"/>
              <a:gd name="connsiteX1" fmla="*/ 5728848 w 6212782"/>
              <a:gd name="connsiteY1" fmla="*/ 70637 h 406813"/>
              <a:gd name="connsiteX2" fmla="*/ 699648 w 6212782"/>
              <a:gd name="connsiteY2" fmla="*/ 16848 h 406813"/>
              <a:gd name="connsiteX3" fmla="*/ 173478 w 6212782"/>
              <a:gd name="connsiteY3" fmla="*/ 290422 h 406813"/>
              <a:gd name="connsiteX0" fmla="*/ 5612585 w 6056842"/>
              <a:gd name="connsiteY0" fmla="*/ 420863 h 420863"/>
              <a:gd name="connsiteX1" fmla="*/ 5612585 w 6056842"/>
              <a:gd name="connsiteY1" fmla="*/ 84687 h 420863"/>
              <a:gd name="connsiteX2" fmla="*/ 1150135 w 6056842"/>
              <a:gd name="connsiteY2" fmla="*/ 13968 h 420863"/>
              <a:gd name="connsiteX3" fmla="*/ 57215 w 6056842"/>
              <a:gd name="connsiteY3" fmla="*/ 304472 h 420863"/>
              <a:gd name="connsiteX0" fmla="*/ 5556128 w 6000385"/>
              <a:gd name="connsiteY0" fmla="*/ 420863 h 420863"/>
              <a:gd name="connsiteX1" fmla="*/ 5556128 w 6000385"/>
              <a:gd name="connsiteY1" fmla="*/ 84687 h 420863"/>
              <a:gd name="connsiteX2" fmla="*/ 1093678 w 6000385"/>
              <a:gd name="connsiteY2" fmla="*/ 13968 h 420863"/>
              <a:gd name="connsiteX3" fmla="*/ 758 w 6000385"/>
              <a:gd name="connsiteY3" fmla="*/ 304472 h 420863"/>
              <a:gd name="connsiteX0" fmla="*/ 5555639 w 5999896"/>
              <a:gd name="connsiteY0" fmla="*/ 420863 h 420863"/>
              <a:gd name="connsiteX1" fmla="*/ 5555639 w 5999896"/>
              <a:gd name="connsiteY1" fmla="*/ 84687 h 420863"/>
              <a:gd name="connsiteX2" fmla="*/ 1093189 w 5999896"/>
              <a:gd name="connsiteY2" fmla="*/ 13968 h 420863"/>
              <a:gd name="connsiteX3" fmla="*/ 269 w 5999896"/>
              <a:gd name="connsiteY3" fmla="*/ 304472 h 420863"/>
              <a:gd name="connsiteX0" fmla="*/ 5555639 w 5999896"/>
              <a:gd name="connsiteY0" fmla="*/ 416080 h 416080"/>
              <a:gd name="connsiteX1" fmla="*/ 5555639 w 5999896"/>
              <a:gd name="connsiteY1" fmla="*/ 79904 h 416080"/>
              <a:gd name="connsiteX2" fmla="*/ 1093189 w 5999896"/>
              <a:gd name="connsiteY2" fmla="*/ 9185 h 416080"/>
              <a:gd name="connsiteX3" fmla="*/ 269 w 5999896"/>
              <a:gd name="connsiteY3" fmla="*/ 299689 h 416080"/>
              <a:gd name="connsiteX0" fmla="*/ 5555639 w 5899565"/>
              <a:gd name="connsiteY0" fmla="*/ 416080 h 416080"/>
              <a:gd name="connsiteX1" fmla="*/ 5555639 w 5899565"/>
              <a:gd name="connsiteY1" fmla="*/ 79904 h 416080"/>
              <a:gd name="connsiteX2" fmla="*/ 1093189 w 5899565"/>
              <a:gd name="connsiteY2" fmla="*/ 9185 h 416080"/>
              <a:gd name="connsiteX3" fmla="*/ 269 w 5899565"/>
              <a:gd name="connsiteY3" fmla="*/ 299689 h 416080"/>
              <a:gd name="connsiteX0" fmla="*/ 5555639 w 5606804"/>
              <a:gd name="connsiteY0" fmla="*/ 429120 h 429120"/>
              <a:gd name="connsiteX1" fmla="*/ 5014650 w 5606804"/>
              <a:gd name="connsiteY1" fmla="*/ 47799 h 429120"/>
              <a:gd name="connsiteX2" fmla="*/ 1093189 w 5606804"/>
              <a:gd name="connsiteY2" fmla="*/ 22225 h 429120"/>
              <a:gd name="connsiteX3" fmla="*/ 269 w 5606804"/>
              <a:gd name="connsiteY3" fmla="*/ 312729 h 429120"/>
              <a:gd name="connsiteX0" fmla="*/ 5555639 w 5615331"/>
              <a:gd name="connsiteY0" fmla="*/ 419076 h 419076"/>
              <a:gd name="connsiteX1" fmla="*/ 5014650 w 5615331"/>
              <a:gd name="connsiteY1" fmla="*/ 37755 h 419076"/>
              <a:gd name="connsiteX2" fmla="*/ 1093189 w 5615331"/>
              <a:gd name="connsiteY2" fmla="*/ 12181 h 419076"/>
              <a:gd name="connsiteX3" fmla="*/ 269 w 5615331"/>
              <a:gd name="connsiteY3" fmla="*/ 302685 h 419076"/>
              <a:gd name="connsiteX0" fmla="*/ 5555639 w 5613131"/>
              <a:gd name="connsiteY0" fmla="*/ 414556 h 414556"/>
              <a:gd name="connsiteX1" fmla="*/ 5014650 w 5613131"/>
              <a:gd name="connsiteY1" fmla="*/ 33235 h 414556"/>
              <a:gd name="connsiteX2" fmla="*/ 1093189 w 5613131"/>
              <a:gd name="connsiteY2" fmla="*/ 7661 h 414556"/>
              <a:gd name="connsiteX3" fmla="*/ 269 w 5613131"/>
              <a:gd name="connsiteY3" fmla="*/ 298165 h 414556"/>
              <a:gd name="connsiteX0" fmla="*/ 5555639 w 5569241"/>
              <a:gd name="connsiteY0" fmla="*/ 416191 h 416191"/>
              <a:gd name="connsiteX1" fmla="*/ 4739863 w 5569241"/>
              <a:gd name="connsiteY1" fmla="*/ 23583 h 416191"/>
              <a:gd name="connsiteX2" fmla="*/ 1093189 w 5569241"/>
              <a:gd name="connsiteY2" fmla="*/ 9296 h 416191"/>
              <a:gd name="connsiteX3" fmla="*/ 269 w 5569241"/>
              <a:gd name="connsiteY3" fmla="*/ 299800 h 41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241" h="416191">
                <a:moveTo>
                  <a:pt x="5555639" y="416191"/>
                </a:moveTo>
                <a:cubicBezTo>
                  <a:pt x="5614080" y="71803"/>
                  <a:pt x="5509367" y="29324"/>
                  <a:pt x="4739863" y="23583"/>
                </a:cubicBezTo>
                <a:cubicBezTo>
                  <a:pt x="3970359" y="17842"/>
                  <a:pt x="2019084" y="-16049"/>
                  <a:pt x="1093189" y="9296"/>
                </a:cubicBezTo>
                <a:cubicBezTo>
                  <a:pt x="545129" y="12067"/>
                  <a:pt x="-14018" y="-41745"/>
                  <a:pt x="269" y="299800"/>
                </a:cubicBezTo>
              </a:path>
            </a:pathLst>
          </a:custGeom>
          <a:noFill/>
          <a:ln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5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C4E866-BEBF-4BA3-B2C8-EB84FA9E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Construct, destruct, assign</a:t>
            </a:r>
          </a:p>
          <a:p>
            <a:r>
              <a:rPr lang="en-US" dirty="0"/>
              <a:t>Copy, compare</a:t>
            </a:r>
          </a:p>
          <a:p>
            <a:r>
              <a:rPr lang="en-US" dirty="0"/>
              <a:t>Iterate</a:t>
            </a:r>
          </a:p>
          <a:p>
            <a:r>
              <a:rPr lang="en-US" dirty="0"/>
              <a:t>Access elements</a:t>
            </a:r>
          </a:p>
          <a:p>
            <a:pPr lvl="1"/>
            <a:r>
              <a:rPr lang="en-US" dirty="0"/>
              <a:t>front, back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empty, size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Insert, erase, clear</a:t>
            </a:r>
          </a:p>
          <a:p>
            <a:pPr lvl="1"/>
            <a:r>
              <a:rPr lang="en-US" dirty="0" err="1"/>
              <a:t>push_front</a:t>
            </a:r>
            <a:r>
              <a:rPr lang="en-US" dirty="0"/>
              <a:t>, </a:t>
            </a:r>
            <a:r>
              <a:rPr lang="en-US" dirty="0" err="1"/>
              <a:t>push_back</a:t>
            </a:r>
            <a:r>
              <a:rPr lang="en-US" dirty="0"/>
              <a:t>, </a:t>
            </a:r>
            <a:r>
              <a:rPr lang="en-US" dirty="0" err="1"/>
              <a:t>pop_front</a:t>
            </a:r>
            <a:r>
              <a:rPr lang="en-US" dirty="0"/>
              <a:t>, </a:t>
            </a:r>
            <a:r>
              <a:rPr lang="en-US" dirty="0" err="1"/>
              <a:t>pop_back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EBA062-0C30-41D1-8711-71F44273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A767C3-C1C9-43AC-879C-B43BAA57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0C834-2D2D-4DE9-BDAD-0C191593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A4F92A1-417E-48E9-A888-CCE521F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Abstract Data Type</a:t>
            </a:r>
            <a:br>
              <a:rPr lang="en-US" dirty="0"/>
            </a:br>
            <a:r>
              <a:rPr lang="en-US" dirty="0"/>
              <a:t>The Abstraction - What can I do to a Linked List?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F1A88-234D-4281-8CED-03C08B47B634}"/>
              </a:ext>
            </a:extLst>
          </p:cNvPr>
          <p:cNvSpPr txBox="1"/>
          <p:nvPr/>
        </p:nvSpPr>
        <p:spPr>
          <a:xfrm>
            <a:off x="0" y="274637"/>
            <a:ext cx="1827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b="0" i="0" u="none" strike="noStrike" dirty="0">
                <a:effectLst/>
                <a:latin typeface="-apple-system"/>
                <a:hlinkClick r:id="rId2" tooltip="SinglyLinkedList"/>
              </a:rPr>
              <a:t>SinglyLinkedList</a:t>
            </a:r>
            <a:endParaRPr lang="en-US" b="0" i="0" u="none" strike="noStrike" dirty="0">
              <a:effectLst/>
              <a:latin typeface="-apple-system"/>
            </a:endParaRPr>
          </a:p>
          <a:p>
            <a:pPr marL="0" lvl="1">
              <a:spcBef>
                <a:spcPts val="0"/>
              </a:spcBef>
            </a:pPr>
            <a:r>
              <a:rPr lang="en-US" b="0" i="0" u="none" strike="noStrike" dirty="0">
                <a:effectLst/>
                <a:latin typeface="-apple-system"/>
                <a:hlinkClick r:id="rId3" tooltip="DoublyLinkedList"/>
              </a:rPr>
              <a:t>DoublyLinkedList</a:t>
            </a:r>
            <a:endParaRPr lang="en-US" b="0" i="0" u="sng" dirty="0">
              <a:effectLst/>
              <a:latin typeface="-apple-system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82F3D-C669-4579-99F1-EB84BD596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218877"/>
            <a:ext cx="5011531" cy="1210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3A17E-8497-42D6-9AD3-232018680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824" y="4300112"/>
            <a:ext cx="4541821" cy="12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02210-B1EC-4CB8-B4B2-F41B7D46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3613-14F5-44A1-92D7-BAEFEE01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0ED3-3E0A-4B38-AC4E-E53DD9F3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8B7297-7F5E-4553-86A0-85A666A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Singly Linked List Implementation Example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9EA6A-04E9-4A9A-B2A9-0EA69A3BAD46}"/>
              </a:ext>
            </a:extLst>
          </p:cNvPr>
          <p:cNvGrpSpPr/>
          <p:nvPr/>
        </p:nvGrpSpPr>
        <p:grpSpPr>
          <a:xfrm>
            <a:off x="7492257" y="4953000"/>
            <a:ext cx="1322285" cy="1055132"/>
            <a:chOff x="6196857" y="3810000"/>
            <a:chExt cx="1322285" cy="10551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BFDD7D-B902-4B0F-9723-A01DEE98A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202" t="-3198" r="27353" b="36620"/>
            <a:stretch/>
          </p:blipFill>
          <p:spPr>
            <a:xfrm>
              <a:off x="6477000" y="3810000"/>
              <a:ext cx="762001" cy="762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40FDCE-64B6-4240-8B4D-759961F7BE58}"/>
                </a:ext>
              </a:extLst>
            </p:cNvPr>
            <p:cNvSpPr txBox="1"/>
            <p:nvPr/>
          </p:nvSpPr>
          <p:spPr>
            <a:xfrm>
              <a:off x="6196857" y="4495800"/>
              <a:ext cx="132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5"/>
                </a:rPr>
                <a:t>Student.cpp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7F1A9A-62CE-4EA9-8FB8-96A5138E873E}"/>
              </a:ext>
            </a:extLst>
          </p:cNvPr>
          <p:cNvGrpSpPr/>
          <p:nvPr/>
        </p:nvGrpSpPr>
        <p:grpSpPr>
          <a:xfrm>
            <a:off x="5631367" y="3425622"/>
            <a:ext cx="1346331" cy="983737"/>
            <a:chOff x="3377457" y="1645510"/>
            <a:chExt cx="1346331" cy="9837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469711-8436-4587-8474-8E8EFC23B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039C5-E7A8-483E-BE5D-7DAFDC5016AA}"/>
                </a:ext>
              </a:extLst>
            </p:cNvPr>
            <p:cNvSpPr txBox="1"/>
            <p:nvPr/>
          </p:nvSpPr>
          <p:spPr>
            <a:xfrm>
              <a:off x="3377457" y="2259915"/>
              <a:ext cx="13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7"/>
                </a:rPr>
                <a:t>Student.hpp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1769FB-EBBA-4FA8-B61C-41EB8295496A}"/>
              </a:ext>
            </a:extLst>
          </p:cNvPr>
          <p:cNvGrpSpPr/>
          <p:nvPr/>
        </p:nvGrpSpPr>
        <p:grpSpPr>
          <a:xfrm>
            <a:off x="2405918" y="3465065"/>
            <a:ext cx="2075825" cy="983737"/>
            <a:chOff x="3012710" y="1645510"/>
            <a:chExt cx="2075825" cy="9837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735A1E-85F1-4909-910E-22F13840EA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D33EF5-74ED-4F88-B47E-4B5DC559E3AD}"/>
                </a:ext>
              </a:extLst>
            </p:cNvPr>
            <p:cNvSpPr txBox="1"/>
            <p:nvPr/>
          </p:nvSpPr>
          <p:spPr>
            <a:xfrm>
              <a:off x="3012710" y="2259915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sng" dirty="0">
                  <a:effectLst/>
                  <a:latin typeface="-apple-system"/>
                  <a:hlinkClick r:id="rId8" tooltip="SinglyLinkedList.hpp"/>
                </a:rPr>
                <a:t>SinglyLinkedList.hpp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2C0261-300B-4E51-9256-AFEC49B20A87}"/>
              </a:ext>
            </a:extLst>
          </p:cNvPr>
          <p:cNvGrpSpPr/>
          <p:nvPr/>
        </p:nvGrpSpPr>
        <p:grpSpPr>
          <a:xfrm>
            <a:off x="4444915" y="4924534"/>
            <a:ext cx="1053495" cy="1055132"/>
            <a:chOff x="6331252" y="3810000"/>
            <a:chExt cx="1053495" cy="10551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10CCE8C-0486-4824-8A92-3D1723835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202" t="-3198" r="27353" b="36620"/>
            <a:stretch/>
          </p:blipFill>
          <p:spPr>
            <a:xfrm>
              <a:off x="6477000" y="3810000"/>
              <a:ext cx="762001" cy="762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8F5D8C-D70E-4F27-A132-59FFD3E011E7}"/>
                </a:ext>
              </a:extLst>
            </p:cNvPr>
            <p:cNvSpPr txBox="1"/>
            <p:nvPr/>
          </p:nvSpPr>
          <p:spPr>
            <a:xfrm>
              <a:off x="6331252" y="4495800"/>
              <a:ext cx="1053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none" strike="noStrike" dirty="0">
                  <a:effectLst/>
                  <a:latin typeface="-apple-system"/>
                  <a:hlinkClick r:id="rId9" tooltip="main.cpp"/>
                </a:rPr>
                <a:t>main.cpp</a:t>
              </a:r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07C3C-A313-4719-9BB5-8039A7588854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6304533" y="4409359"/>
            <a:ext cx="1848868" cy="5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D55749-420B-469C-8AE6-E4AE4CFEB48B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971664" y="4409359"/>
            <a:ext cx="1332869" cy="515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CC1AF8-A775-4AA8-997F-EBFCEC8829B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3443831" y="4448802"/>
            <a:ext cx="1527833" cy="475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B13DF0-01D4-445B-9605-CFA987C43CCE}"/>
              </a:ext>
            </a:extLst>
          </p:cNvPr>
          <p:cNvSpPr txBox="1"/>
          <p:nvPr/>
        </p:nvSpPr>
        <p:spPr>
          <a:xfrm>
            <a:off x="6977698" y="967439"/>
            <a:ext cx="4825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main.cpp </a:t>
            </a:r>
            <a:r>
              <a:rPr lang="en-US" sz="2000" dirty="0"/>
              <a:t>includes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SinglyLinkedList.hpp and Student.hpp</a:t>
            </a:r>
          </a:p>
          <a:p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SinglyLinkedList.hpp </a:t>
            </a:r>
            <a:r>
              <a:rPr lang="en-US" sz="2000" dirty="0"/>
              <a:t>conditionally includes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SinglyLinkedList_null_terminated.hxx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SinglyLinkedList_circular.hxx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Student.cpp </a:t>
            </a:r>
            <a:r>
              <a:rPr lang="en-US" sz="2000" dirty="0"/>
              <a:t>includes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Student.hpp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A63172-8B97-4C71-BF84-3D7EB035E986}"/>
              </a:ext>
            </a:extLst>
          </p:cNvPr>
          <p:cNvGrpSpPr/>
          <p:nvPr/>
        </p:nvGrpSpPr>
        <p:grpSpPr>
          <a:xfrm>
            <a:off x="3142476" y="1405900"/>
            <a:ext cx="3658374" cy="983737"/>
            <a:chOff x="2221436" y="1645510"/>
            <a:chExt cx="3658374" cy="98373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5B8556-D180-4BAB-887D-9318FD96C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A2304-6556-4878-9F2D-3686EAFBC42A}"/>
                </a:ext>
              </a:extLst>
            </p:cNvPr>
            <p:cNvSpPr txBox="1"/>
            <p:nvPr/>
          </p:nvSpPr>
          <p:spPr>
            <a:xfrm>
              <a:off x="2221436" y="2259915"/>
              <a:ext cx="3658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none" strike="noStrike" dirty="0">
                  <a:effectLst/>
                  <a:latin typeface="-apple-system"/>
                  <a:hlinkClick r:id="rId10" tooltip="SinglyLinkedList_null_terminated.hxx"/>
                </a:rPr>
                <a:t>SinglyLinkedList_null_terminated.hxx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C5CFF9-C045-4B0C-A432-FB3CD72FB160}"/>
              </a:ext>
            </a:extLst>
          </p:cNvPr>
          <p:cNvGrpSpPr/>
          <p:nvPr/>
        </p:nvGrpSpPr>
        <p:grpSpPr>
          <a:xfrm>
            <a:off x="87318" y="1409812"/>
            <a:ext cx="2811732" cy="983737"/>
            <a:chOff x="2644757" y="1645510"/>
            <a:chExt cx="2811732" cy="98373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03772A4-358C-4E4C-815B-B20C68BC4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647C1A-A315-4431-852F-374B610A87D7}"/>
                </a:ext>
              </a:extLst>
            </p:cNvPr>
            <p:cNvSpPr txBox="1"/>
            <p:nvPr/>
          </p:nvSpPr>
          <p:spPr>
            <a:xfrm>
              <a:off x="2644757" y="2259915"/>
              <a:ext cx="2811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none" strike="noStrike" dirty="0">
                  <a:effectLst/>
                  <a:latin typeface="-apple-system"/>
                  <a:hlinkClick r:id="rId11" tooltip="SinglyLinkedList_circular.hxx"/>
                </a:rPr>
                <a:t>SinglyLinkedList_circular.hxx</a:t>
              </a:r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697D28-7EEA-4168-9355-19FFF45CCE93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flipH="1" flipV="1">
            <a:off x="1493184" y="2393549"/>
            <a:ext cx="1950646" cy="975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4FB54F-8D5F-4463-8C4B-5C50390E29C9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3443830" y="2389637"/>
            <a:ext cx="1527833" cy="979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29488461-AD36-4EFD-9A54-17DBF5E44932}"/>
              </a:ext>
            </a:extLst>
          </p:cNvPr>
          <p:cNvSpPr/>
          <p:nvPr/>
        </p:nvSpPr>
        <p:spPr>
          <a:xfrm>
            <a:off x="3381876" y="3369461"/>
            <a:ext cx="123908" cy="11232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166D6-970F-4FED-B743-DD2E2E35D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Sketching Activity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84C6BD5-741B-45A9-A5BC-7D4A665A4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3600453"/>
            <a:ext cx="10210800" cy="2324094"/>
          </a:xfrm>
        </p:spPr>
        <p:txBody>
          <a:bodyPr>
            <a:normAutofit/>
          </a:bodyPr>
          <a:lstStyle/>
          <a:p>
            <a:r>
              <a:rPr lang="en-US" dirty="0"/>
              <a:t>Using the Implementation Examples, for each of the major operations of Singly Linked Lists, step through the code and sketch the resulting structure</a:t>
            </a:r>
          </a:p>
        </p:txBody>
      </p:sp>
    </p:spTree>
    <p:extLst>
      <p:ext uri="{BB962C8B-B14F-4D97-AF65-F5344CB8AC3E}">
        <p14:creationId xmlns:p14="http://schemas.microsoft.com/office/powerpoint/2010/main" val="4126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02210-B1EC-4CB8-B4B2-F41B7D46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3613-14F5-44A1-92D7-BAEFEE01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0ED3-3E0A-4B38-AC4E-E53DD9F3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8B7297-7F5E-4553-86A0-85A666A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Doubly Linked List Implementation Example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9EA6A-04E9-4A9A-B2A9-0EA69A3BAD46}"/>
              </a:ext>
            </a:extLst>
          </p:cNvPr>
          <p:cNvGrpSpPr/>
          <p:nvPr/>
        </p:nvGrpSpPr>
        <p:grpSpPr>
          <a:xfrm>
            <a:off x="7492257" y="4953000"/>
            <a:ext cx="1322285" cy="1055132"/>
            <a:chOff x="6196857" y="3810000"/>
            <a:chExt cx="1322285" cy="10551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BFDD7D-B902-4B0F-9723-A01DEE98A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202" t="-3198" r="27353" b="36620"/>
            <a:stretch/>
          </p:blipFill>
          <p:spPr>
            <a:xfrm>
              <a:off x="6477000" y="3810000"/>
              <a:ext cx="762001" cy="762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40FDCE-64B6-4240-8B4D-759961F7BE58}"/>
                </a:ext>
              </a:extLst>
            </p:cNvPr>
            <p:cNvSpPr txBox="1"/>
            <p:nvPr/>
          </p:nvSpPr>
          <p:spPr>
            <a:xfrm>
              <a:off x="6196857" y="4495800"/>
              <a:ext cx="132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5"/>
                </a:rPr>
                <a:t>Student.cpp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7F1A9A-62CE-4EA9-8FB8-96A5138E873E}"/>
              </a:ext>
            </a:extLst>
          </p:cNvPr>
          <p:cNvGrpSpPr/>
          <p:nvPr/>
        </p:nvGrpSpPr>
        <p:grpSpPr>
          <a:xfrm>
            <a:off x="5631367" y="3425622"/>
            <a:ext cx="1346331" cy="983737"/>
            <a:chOff x="3377457" y="1645510"/>
            <a:chExt cx="1346331" cy="9837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469711-8436-4587-8474-8E8EFC23B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039C5-E7A8-483E-BE5D-7DAFDC5016AA}"/>
                </a:ext>
              </a:extLst>
            </p:cNvPr>
            <p:cNvSpPr txBox="1"/>
            <p:nvPr/>
          </p:nvSpPr>
          <p:spPr>
            <a:xfrm>
              <a:off x="3377457" y="2259915"/>
              <a:ext cx="13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7"/>
                </a:rPr>
                <a:t>Student.hpp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1769FB-EBBA-4FA8-B61C-41EB8295496A}"/>
              </a:ext>
            </a:extLst>
          </p:cNvPr>
          <p:cNvGrpSpPr/>
          <p:nvPr/>
        </p:nvGrpSpPr>
        <p:grpSpPr>
          <a:xfrm>
            <a:off x="2346607" y="3465065"/>
            <a:ext cx="2194447" cy="983737"/>
            <a:chOff x="2953399" y="1645510"/>
            <a:chExt cx="2194447" cy="9837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735A1E-85F1-4909-910E-22F13840EA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D33EF5-74ED-4F88-B47E-4B5DC559E3AD}"/>
                </a:ext>
              </a:extLst>
            </p:cNvPr>
            <p:cNvSpPr txBox="1"/>
            <p:nvPr/>
          </p:nvSpPr>
          <p:spPr>
            <a:xfrm>
              <a:off x="2953399" y="2259915"/>
              <a:ext cx="2194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none" strike="noStrike" dirty="0">
                  <a:effectLst/>
                  <a:latin typeface="-apple-system"/>
                  <a:hlinkClick r:id="rId8" tooltip="DoublyLinkedList.hpp"/>
                </a:rPr>
                <a:t>DoublyLinkedList.hpp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2C0261-300B-4E51-9256-AFEC49B20A87}"/>
              </a:ext>
            </a:extLst>
          </p:cNvPr>
          <p:cNvGrpSpPr/>
          <p:nvPr/>
        </p:nvGrpSpPr>
        <p:grpSpPr>
          <a:xfrm>
            <a:off x="4444915" y="4924534"/>
            <a:ext cx="1053495" cy="1055132"/>
            <a:chOff x="6331252" y="3810000"/>
            <a:chExt cx="1053495" cy="10551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10CCE8C-0486-4824-8A92-3D1723835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202" t="-3198" r="27353" b="36620"/>
            <a:stretch/>
          </p:blipFill>
          <p:spPr>
            <a:xfrm>
              <a:off x="6477000" y="3810000"/>
              <a:ext cx="762001" cy="762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8F5D8C-D70E-4F27-A132-59FFD3E011E7}"/>
                </a:ext>
              </a:extLst>
            </p:cNvPr>
            <p:cNvSpPr txBox="1"/>
            <p:nvPr/>
          </p:nvSpPr>
          <p:spPr>
            <a:xfrm>
              <a:off x="6331252" y="4495800"/>
              <a:ext cx="1053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none" strike="noStrike" dirty="0">
                  <a:effectLst/>
                  <a:latin typeface="-apple-system"/>
                  <a:hlinkClick r:id="rId9" tooltip="main.cpp"/>
                </a:rPr>
                <a:t>main.cpp</a:t>
              </a:r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07C3C-A313-4719-9BB5-8039A7588854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6304533" y="4409359"/>
            <a:ext cx="1848868" cy="5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D55749-420B-469C-8AE6-E4AE4CFEB48B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971664" y="4409359"/>
            <a:ext cx="1332869" cy="515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CC1AF8-A775-4AA8-997F-EBFCEC8829B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3443831" y="4448802"/>
            <a:ext cx="1527833" cy="475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B13DF0-01D4-445B-9605-CFA987C43CCE}"/>
              </a:ext>
            </a:extLst>
          </p:cNvPr>
          <p:cNvSpPr txBox="1"/>
          <p:nvPr/>
        </p:nvSpPr>
        <p:spPr>
          <a:xfrm>
            <a:off x="6977698" y="967439"/>
            <a:ext cx="4825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main.cpp </a:t>
            </a:r>
            <a:r>
              <a:rPr lang="en-US" sz="2000" dirty="0"/>
              <a:t>includes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DoublyLinkedList.hpp and Student.hpp</a:t>
            </a:r>
          </a:p>
          <a:p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DoublyLinkedList.hpp </a:t>
            </a:r>
            <a:r>
              <a:rPr lang="en-US" sz="2000" dirty="0"/>
              <a:t>conditionally includes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DoublyLinkedList_null_terminated.hxx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DoublyLinkedList_circular.hxx</a:t>
            </a:r>
          </a:p>
          <a:p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Student.cpp </a:t>
            </a:r>
            <a:r>
              <a:rPr lang="en-US" sz="2000" dirty="0"/>
              <a:t>includes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Student.hpp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A63172-8B97-4C71-BF84-3D7EB035E986}"/>
              </a:ext>
            </a:extLst>
          </p:cNvPr>
          <p:cNvGrpSpPr/>
          <p:nvPr/>
        </p:nvGrpSpPr>
        <p:grpSpPr>
          <a:xfrm>
            <a:off x="3083165" y="1405900"/>
            <a:ext cx="3776996" cy="983737"/>
            <a:chOff x="2162125" y="1645510"/>
            <a:chExt cx="3776996" cy="98373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5B8556-D180-4BAB-887D-9318FD96C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A2304-6556-4878-9F2D-3686EAFBC42A}"/>
                </a:ext>
              </a:extLst>
            </p:cNvPr>
            <p:cNvSpPr txBox="1"/>
            <p:nvPr/>
          </p:nvSpPr>
          <p:spPr>
            <a:xfrm>
              <a:off x="2162125" y="2259915"/>
              <a:ext cx="3776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none" strike="noStrike" dirty="0">
                  <a:effectLst/>
                  <a:latin typeface="-apple-system"/>
                  <a:hlinkClick r:id="rId10" tooltip="DoublyLinkedList_null_terminated.hxx"/>
                </a:rPr>
                <a:t>DoublyLinkedList_null_terminated.hxx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C5CFF9-C045-4B0C-A432-FB3CD72FB160}"/>
              </a:ext>
            </a:extLst>
          </p:cNvPr>
          <p:cNvGrpSpPr/>
          <p:nvPr/>
        </p:nvGrpSpPr>
        <p:grpSpPr>
          <a:xfrm>
            <a:off x="28007" y="1409812"/>
            <a:ext cx="2930354" cy="983737"/>
            <a:chOff x="2585446" y="1645510"/>
            <a:chExt cx="2930354" cy="98373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03772A4-358C-4E4C-815B-B20C68BC4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647C1A-A315-4431-852F-374B610A87D7}"/>
                </a:ext>
              </a:extLst>
            </p:cNvPr>
            <p:cNvSpPr txBox="1"/>
            <p:nvPr/>
          </p:nvSpPr>
          <p:spPr>
            <a:xfrm>
              <a:off x="2585446" y="2259915"/>
              <a:ext cx="2930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i="0" u="none" strike="noStrike" dirty="0">
                  <a:effectLst/>
                  <a:latin typeface="-apple-system"/>
                  <a:hlinkClick r:id="rId11" tooltip="DoublyLinkedList_circular.hxx"/>
                </a:rPr>
                <a:t>DoublyLinkedList_circular.hxx</a:t>
              </a:r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697D28-7EEA-4168-9355-19FFF45CCE93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flipH="1" flipV="1">
            <a:off x="1493184" y="2393549"/>
            <a:ext cx="1950646" cy="975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4FB54F-8D5F-4463-8C4B-5C50390E29C9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3443830" y="2389637"/>
            <a:ext cx="1527833" cy="979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29488461-AD36-4EFD-9A54-17DBF5E44932}"/>
              </a:ext>
            </a:extLst>
          </p:cNvPr>
          <p:cNvSpPr/>
          <p:nvPr/>
        </p:nvSpPr>
        <p:spPr>
          <a:xfrm>
            <a:off x="3381876" y="3369461"/>
            <a:ext cx="123908" cy="11232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166D6-970F-4FED-B743-DD2E2E35D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Sketching Activity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84C6BD5-741B-45A9-A5BC-7D4A665A4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3600453"/>
            <a:ext cx="10210800" cy="2324094"/>
          </a:xfrm>
        </p:spPr>
        <p:txBody>
          <a:bodyPr>
            <a:normAutofit/>
          </a:bodyPr>
          <a:lstStyle/>
          <a:p>
            <a:r>
              <a:rPr lang="en-US" dirty="0"/>
              <a:t>Using the Implementation Examples, for each of the major operations of Doubly Linked Lists, step through the code and sketch the resulting structure</a:t>
            </a:r>
          </a:p>
        </p:txBody>
      </p:sp>
    </p:spTree>
    <p:extLst>
      <p:ext uri="{BB962C8B-B14F-4D97-AF65-F5344CB8AC3E}">
        <p14:creationId xmlns:p14="http://schemas.microsoft.com/office/powerpoint/2010/main" val="318124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2715</Words>
  <Application>Microsoft Office PowerPoint</Application>
  <PresentationFormat>Widescreen</PresentationFormat>
  <Paragraphs>664</Paragraphs>
  <Slides>45</Slides>
  <Notes>3</Notes>
  <HiddenSlides>20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&amp;quot</vt:lpstr>
      <vt:lpstr>-apple-system</vt:lpstr>
      <vt:lpstr>Arial</vt:lpstr>
      <vt:lpstr>Calibri</vt:lpstr>
      <vt:lpstr>Consolas</vt:lpstr>
      <vt:lpstr>Courier New</vt:lpstr>
      <vt:lpstr>Tahoma</vt:lpstr>
      <vt:lpstr>Wingdings</vt:lpstr>
      <vt:lpstr>Office Theme</vt:lpstr>
      <vt:lpstr>CPSC 131 – Data Structures</vt:lpstr>
      <vt:lpstr>Concepts &amp; Interface</vt:lpstr>
      <vt:lpstr>Linked List Abstract Data Type</vt:lpstr>
      <vt:lpstr>Linked List Abstract Data Type Two flavors, Singly and Doubly Linked</vt:lpstr>
      <vt:lpstr>Linked List Abstract Data Type The Abstraction - What can I do to a Linked List?</vt:lpstr>
      <vt:lpstr>Singly Linked List Implementation Example</vt:lpstr>
      <vt:lpstr>In Class Sketching Activity</vt:lpstr>
      <vt:lpstr>Doubly Linked List Implementation Example</vt:lpstr>
      <vt:lpstr>In Class Sketching Activity</vt:lpstr>
      <vt:lpstr>Analysis of the Vector Abstract Data Type  Complexity Analysis (1)</vt:lpstr>
      <vt:lpstr>Analysis of the Vector Abstract Data Type  Complexity Analysis (2)</vt:lpstr>
      <vt:lpstr>Analysis of the Vector Abstract Data Type  Complexity Analysis (3)</vt:lpstr>
      <vt:lpstr>Analysis of the Vector Abstract Data Type  Complexity Analysis (4)</vt:lpstr>
      <vt:lpstr>Analysis of the Vector Abstract Data Type  Complexity Analysis (5)</vt:lpstr>
      <vt:lpstr>Circular Singly Linked Lists w/one dummy node</vt:lpstr>
      <vt:lpstr>Null-Terminated Singly Linked Lists</vt:lpstr>
      <vt:lpstr>Inserting at the Head</vt:lpstr>
      <vt:lpstr>Deleting at the Head</vt:lpstr>
      <vt:lpstr>Inserting at the Tail</vt:lpstr>
      <vt:lpstr>Draw data structure for this code</vt:lpstr>
      <vt:lpstr>Draw data structure for this code</vt:lpstr>
      <vt:lpstr>Nodes</vt:lpstr>
      <vt:lpstr>Singly Linked List Node</vt:lpstr>
      <vt:lpstr>Picture of a Node</vt:lpstr>
      <vt:lpstr>Creating a node as a dynamic variable</vt:lpstr>
      <vt:lpstr>Accessing the fields of the node</vt:lpstr>
      <vt:lpstr>Accessing the fields of the node</vt:lpstr>
      <vt:lpstr>Accessing the fields of the node</vt:lpstr>
      <vt:lpstr>Review: delete</vt:lpstr>
      <vt:lpstr>Answer</vt:lpstr>
      <vt:lpstr>What about a linked list?</vt:lpstr>
      <vt:lpstr>Creating a linked list</vt:lpstr>
      <vt:lpstr>Creating a linked list</vt:lpstr>
      <vt:lpstr>Creating a linked list</vt:lpstr>
      <vt:lpstr>Creating a linked list</vt:lpstr>
      <vt:lpstr>Creating a linked list</vt:lpstr>
      <vt:lpstr>Going from code to picture</vt:lpstr>
      <vt:lpstr>Going from code to picture</vt:lpstr>
      <vt:lpstr>Going from code to picture</vt:lpstr>
      <vt:lpstr>Going from code to picture</vt:lpstr>
      <vt:lpstr>So the following code will go from</vt:lpstr>
      <vt:lpstr>to this, i.e. insert a node at the front</vt:lpstr>
      <vt:lpstr>Singly Linked List and Doubly Linked List</vt:lpstr>
      <vt:lpstr>Doubly Linked List Node</vt:lpstr>
      <vt:lpstr>Circular Doubly Linked Lists w/one dummy node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324</cp:revision>
  <cp:lastPrinted>2019-01-29T19:42:43Z</cp:lastPrinted>
  <dcterms:created xsi:type="dcterms:W3CDTF">2011-10-03T21:31:14Z</dcterms:created>
  <dcterms:modified xsi:type="dcterms:W3CDTF">2023-01-10T23:32:29Z</dcterms:modified>
</cp:coreProperties>
</file>