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8226E7-478C-E178-ADFB-6BD11D10E559}" v="2" dt="2022-03-08T02:09:03.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1" autoAdjust="0"/>
    <p:restoredTop sz="94660"/>
  </p:normalViewPr>
  <p:slideViewPr>
    <p:cSldViewPr snapToGrid="0">
      <p:cViewPr varScale="1">
        <p:scale>
          <a:sx n="108" d="100"/>
          <a:sy n="108" d="100"/>
        </p:scale>
        <p:origin x="114"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ason" userId="S::jasonchoi@fullerton.edu::9e1118c2-3285-4c90-a976-e282df2816f7" providerId="AD" clId="Web-{DA8226E7-478C-E178-ADFB-6BD11D10E559}"/>
    <pc:docChg chg="modSld">
      <pc:chgData name="Choi, Jason" userId="S::jasonchoi@fullerton.edu::9e1118c2-3285-4c90-a976-e282df2816f7" providerId="AD" clId="Web-{DA8226E7-478C-E178-ADFB-6BD11D10E559}" dt="2022-03-08T02:09:03.937" v="1" actId="20577"/>
      <pc:docMkLst>
        <pc:docMk/>
      </pc:docMkLst>
      <pc:sldChg chg="modSp">
        <pc:chgData name="Choi, Jason" userId="S::jasonchoi@fullerton.edu::9e1118c2-3285-4c90-a976-e282df2816f7" providerId="AD" clId="Web-{DA8226E7-478C-E178-ADFB-6BD11D10E559}" dt="2022-03-08T02:09:03.937" v="1" actId="20577"/>
        <pc:sldMkLst>
          <pc:docMk/>
          <pc:sldMk cId="905676858" sldId="270"/>
        </pc:sldMkLst>
        <pc:spChg chg="mod">
          <ac:chgData name="Choi, Jason" userId="S::jasonchoi@fullerton.edu::9e1118c2-3285-4c90-a976-e282df2816f7" providerId="AD" clId="Web-{DA8226E7-478C-E178-ADFB-6BD11D10E559}" dt="2022-03-08T02:09:03.937" v="1" actId="20577"/>
          <ac:spMkLst>
            <pc:docMk/>
            <pc:sldMk cId="905676858" sldId="270"/>
            <ac:spMk id="3" creationId="{882DAF88-C1DD-4B0B-A890-560F1792593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189137-21C1-4B2B-AD1C-7E9B6F4939C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94579498-5A2D-4905-808B-52E7F3549F62}">
      <dgm:prSet/>
      <dgm:spPr/>
      <dgm:t>
        <a:bodyPr/>
        <a:lstStyle/>
        <a:p>
          <a:r>
            <a:rPr lang="en-US"/>
            <a:t>Programmers often make assumptions about the type of inputs a program will receive and the environment it executes in</a:t>
          </a:r>
        </a:p>
      </dgm:t>
    </dgm:pt>
    <dgm:pt modelId="{936F0305-1A0B-46B1-A175-7E726AA5659B}" type="parTrans" cxnId="{1765ADA7-D235-4E18-B75D-2A5427CACF4C}">
      <dgm:prSet/>
      <dgm:spPr/>
      <dgm:t>
        <a:bodyPr/>
        <a:lstStyle/>
        <a:p>
          <a:endParaRPr lang="en-US"/>
        </a:p>
      </dgm:t>
    </dgm:pt>
    <dgm:pt modelId="{FE9C4B92-18C5-4E0A-B22E-B92C41F0AE39}" type="sibTrans" cxnId="{1765ADA7-D235-4E18-B75D-2A5427CACF4C}">
      <dgm:prSet/>
      <dgm:spPr/>
      <dgm:t>
        <a:bodyPr/>
        <a:lstStyle/>
        <a:p>
          <a:endParaRPr lang="en-US"/>
        </a:p>
      </dgm:t>
    </dgm:pt>
    <dgm:pt modelId="{6C873E4B-A802-4B92-A9D9-5E74A81201B8}">
      <dgm:prSet/>
      <dgm:spPr/>
      <dgm:t>
        <a:bodyPr/>
        <a:lstStyle/>
        <a:p>
          <a:r>
            <a:rPr lang="en-US"/>
            <a:t>Assumptions need to be validated by the program and all potential failures handled gracefully and safely</a:t>
          </a:r>
        </a:p>
      </dgm:t>
    </dgm:pt>
    <dgm:pt modelId="{CF9FE5B4-1524-40F1-84E9-0CBD1B4D9AFF}" type="parTrans" cxnId="{A1861CAD-5C08-43E9-979F-0591228929EF}">
      <dgm:prSet/>
      <dgm:spPr/>
      <dgm:t>
        <a:bodyPr/>
        <a:lstStyle/>
        <a:p>
          <a:endParaRPr lang="en-US"/>
        </a:p>
      </dgm:t>
    </dgm:pt>
    <dgm:pt modelId="{45B831BE-0EB2-4FAF-BBCD-E1A5BF1D7A7E}" type="sibTrans" cxnId="{A1861CAD-5C08-43E9-979F-0591228929EF}">
      <dgm:prSet/>
      <dgm:spPr/>
      <dgm:t>
        <a:bodyPr/>
        <a:lstStyle/>
        <a:p>
          <a:endParaRPr lang="en-US"/>
        </a:p>
      </dgm:t>
    </dgm:pt>
    <dgm:pt modelId="{53498147-C41D-493B-9CF0-59A096D3667A}">
      <dgm:prSet/>
      <dgm:spPr/>
      <dgm:t>
        <a:bodyPr/>
        <a:lstStyle/>
        <a:p>
          <a:r>
            <a:rPr lang="en-US"/>
            <a:t>Requires a changed mindset to traditional programming practices</a:t>
          </a:r>
        </a:p>
      </dgm:t>
    </dgm:pt>
    <dgm:pt modelId="{18A3CE61-75D0-4872-8FF4-FDEFF865FE83}" type="parTrans" cxnId="{59770527-95EB-47E3-B730-3DE646AA6D5A}">
      <dgm:prSet/>
      <dgm:spPr/>
      <dgm:t>
        <a:bodyPr/>
        <a:lstStyle/>
        <a:p>
          <a:endParaRPr lang="en-US"/>
        </a:p>
      </dgm:t>
    </dgm:pt>
    <dgm:pt modelId="{80035116-1B69-471A-B090-E387FB54BBBA}" type="sibTrans" cxnId="{59770527-95EB-47E3-B730-3DE646AA6D5A}">
      <dgm:prSet/>
      <dgm:spPr/>
      <dgm:t>
        <a:bodyPr/>
        <a:lstStyle/>
        <a:p>
          <a:endParaRPr lang="en-US"/>
        </a:p>
      </dgm:t>
    </dgm:pt>
    <dgm:pt modelId="{4DD4C331-4632-4FBA-860D-09D845A1A381}">
      <dgm:prSet/>
      <dgm:spPr/>
      <dgm:t>
        <a:bodyPr/>
        <a:lstStyle/>
        <a:p>
          <a:r>
            <a:rPr lang="en-US"/>
            <a:t>Programmers have to understand how failures can occur and the steps needed to reduce the chance of them occurring in their programs</a:t>
          </a:r>
        </a:p>
      </dgm:t>
    </dgm:pt>
    <dgm:pt modelId="{486929CB-CF2E-43D0-8135-3F041CD814F0}" type="parTrans" cxnId="{FA4F74EF-7DE9-4C93-955F-DF84C1AC195C}">
      <dgm:prSet/>
      <dgm:spPr/>
      <dgm:t>
        <a:bodyPr/>
        <a:lstStyle/>
        <a:p>
          <a:endParaRPr lang="en-US"/>
        </a:p>
      </dgm:t>
    </dgm:pt>
    <dgm:pt modelId="{83CF2090-CE08-461A-88C2-A58E417443A2}" type="sibTrans" cxnId="{FA4F74EF-7DE9-4C93-955F-DF84C1AC195C}">
      <dgm:prSet/>
      <dgm:spPr/>
      <dgm:t>
        <a:bodyPr/>
        <a:lstStyle/>
        <a:p>
          <a:endParaRPr lang="en-US"/>
        </a:p>
      </dgm:t>
    </dgm:pt>
    <dgm:pt modelId="{7110E322-517A-4DF2-BFB0-5F0ED10B8CA8}">
      <dgm:prSet/>
      <dgm:spPr/>
      <dgm:t>
        <a:bodyPr/>
        <a:lstStyle/>
        <a:p>
          <a:r>
            <a:rPr lang="en-US"/>
            <a:t>Conflicts with business pressures to keep development times as short as possible to maximize market advantage</a:t>
          </a:r>
        </a:p>
      </dgm:t>
    </dgm:pt>
    <dgm:pt modelId="{D199F3A0-C1C4-4199-B9F2-B3A9B76CF914}" type="parTrans" cxnId="{EACDD2AD-D7F9-4458-8E1A-238B85708666}">
      <dgm:prSet/>
      <dgm:spPr/>
      <dgm:t>
        <a:bodyPr/>
        <a:lstStyle/>
        <a:p>
          <a:endParaRPr lang="en-US"/>
        </a:p>
      </dgm:t>
    </dgm:pt>
    <dgm:pt modelId="{93C4E920-17A7-49B9-A44D-E3224A875EF2}" type="sibTrans" cxnId="{EACDD2AD-D7F9-4458-8E1A-238B85708666}">
      <dgm:prSet/>
      <dgm:spPr/>
      <dgm:t>
        <a:bodyPr/>
        <a:lstStyle/>
        <a:p>
          <a:endParaRPr lang="en-US"/>
        </a:p>
      </dgm:t>
    </dgm:pt>
    <dgm:pt modelId="{DE3B29EA-B8ED-454A-9961-16F8739A7449}" type="pres">
      <dgm:prSet presAssocID="{D0189137-21C1-4B2B-AD1C-7E9B6F4939C0}" presName="diagram" presStyleCnt="0">
        <dgm:presLayoutVars>
          <dgm:dir/>
          <dgm:resizeHandles val="exact"/>
        </dgm:presLayoutVars>
      </dgm:prSet>
      <dgm:spPr/>
    </dgm:pt>
    <dgm:pt modelId="{B75FDF66-E71F-4E21-9DED-B48B4093E055}" type="pres">
      <dgm:prSet presAssocID="{94579498-5A2D-4905-808B-52E7F3549F62}" presName="node" presStyleLbl="node1" presStyleIdx="0" presStyleCnt="5">
        <dgm:presLayoutVars>
          <dgm:bulletEnabled val="1"/>
        </dgm:presLayoutVars>
      </dgm:prSet>
      <dgm:spPr/>
    </dgm:pt>
    <dgm:pt modelId="{490631C6-8549-443B-98F9-A357D55FF3EF}" type="pres">
      <dgm:prSet presAssocID="{FE9C4B92-18C5-4E0A-B22E-B92C41F0AE39}" presName="sibTrans" presStyleCnt="0"/>
      <dgm:spPr/>
    </dgm:pt>
    <dgm:pt modelId="{1EB92ACE-E155-47D7-B02C-F4EA4F76A1B0}" type="pres">
      <dgm:prSet presAssocID="{6C873E4B-A802-4B92-A9D9-5E74A81201B8}" presName="node" presStyleLbl="node1" presStyleIdx="1" presStyleCnt="5">
        <dgm:presLayoutVars>
          <dgm:bulletEnabled val="1"/>
        </dgm:presLayoutVars>
      </dgm:prSet>
      <dgm:spPr/>
    </dgm:pt>
    <dgm:pt modelId="{54862D9C-C2F1-4C4C-8B8A-58ED30C38179}" type="pres">
      <dgm:prSet presAssocID="{45B831BE-0EB2-4FAF-BBCD-E1A5BF1D7A7E}" presName="sibTrans" presStyleCnt="0"/>
      <dgm:spPr/>
    </dgm:pt>
    <dgm:pt modelId="{DC6DEC31-4645-4BEA-8B2F-799DD8724154}" type="pres">
      <dgm:prSet presAssocID="{53498147-C41D-493B-9CF0-59A096D3667A}" presName="node" presStyleLbl="node1" presStyleIdx="2" presStyleCnt="5">
        <dgm:presLayoutVars>
          <dgm:bulletEnabled val="1"/>
        </dgm:presLayoutVars>
      </dgm:prSet>
      <dgm:spPr/>
    </dgm:pt>
    <dgm:pt modelId="{CB28D297-2334-46B7-873C-F4B9B12AE878}" type="pres">
      <dgm:prSet presAssocID="{80035116-1B69-471A-B090-E387FB54BBBA}" presName="sibTrans" presStyleCnt="0"/>
      <dgm:spPr/>
    </dgm:pt>
    <dgm:pt modelId="{9EC4C0D3-2CE3-4FB9-9B61-DC0B1B964907}" type="pres">
      <dgm:prSet presAssocID="{4DD4C331-4632-4FBA-860D-09D845A1A381}" presName="node" presStyleLbl="node1" presStyleIdx="3" presStyleCnt="5">
        <dgm:presLayoutVars>
          <dgm:bulletEnabled val="1"/>
        </dgm:presLayoutVars>
      </dgm:prSet>
      <dgm:spPr/>
    </dgm:pt>
    <dgm:pt modelId="{834066EF-EE47-475E-BF55-CAF1F2F97D5F}" type="pres">
      <dgm:prSet presAssocID="{83CF2090-CE08-461A-88C2-A58E417443A2}" presName="sibTrans" presStyleCnt="0"/>
      <dgm:spPr/>
    </dgm:pt>
    <dgm:pt modelId="{18DA494F-AE83-4926-9063-658C99DD2851}" type="pres">
      <dgm:prSet presAssocID="{7110E322-517A-4DF2-BFB0-5F0ED10B8CA8}" presName="node" presStyleLbl="node1" presStyleIdx="4" presStyleCnt="5">
        <dgm:presLayoutVars>
          <dgm:bulletEnabled val="1"/>
        </dgm:presLayoutVars>
      </dgm:prSet>
      <dgm:spPr/>
    </dgm:pt>
  </dgm:ptLst>
  <dgm:cxnLst>
    <dgm:cxn modelId="{31E47C16-209C-46AB-9F24-341BD7D4FF01}" type="presOf" srcId="{7110E322-517A-4DF2-BFB0-5F0ED10B8CA8}" destId="{18DA494F-AE83-4926-9063-658C99DD2851}" srcOrd="0" destOrd="0" presId="urn:microsoft.com/office/officeart/2005/8/layout/default"/>
    <dgm:cxn modelId="{F0BD031B-ABAD-425E-961D-470C13A29FE4}" type="presOf" srcId="{6C873E4B-A802-4B92-A9D9-5E74A81201B8}" destId="{1EB92ACE-E155-47D7-B02C-F4EA4F76A1B0}" srcOrd="0" destOrd="0" presId="urn:microsoft.com/office/officeart/2005/8/layout/default"/>
    <dgm:cxn modelId="{59770527-95EB-47E3-B730-3DE646AA6D5A}" srcId="{D0189137-21C1-4B2B-AD1C-7E9B6F4939C0}" destId="{53498147-C41D-493B-9CF0-59A096D3667A}" srcOrd="2" destOrd="0" parTransId="{18A3CE61-75D0-4872-8FF4-FDEFF865FE83}" sibTransId="{80035116-1B69-471A-B090-E387FB54BBBA}"/>
    <dgm:cxn modelId="{B9B53B2A-EE1D-4479-BBBD-0D2617571A54}" type="presOf" srcId="{4DD4C331-4632-4FBA-860D-09D845A1A381}" destId="{9EC4C0D3-2CE3-4FB9-9B61-DC0B1B964907}" srcOrd="0" destOrd="0" presId="urn:microsoft.com/office/officeart/2005/8/layout/default"/>
    <dgm:cxn modelId="{6CF6A746-7A0E-4971-ABFE-F62C1F8CE435}" type="presOf" srcId="{94579498-5A2D-4905-808B-52E7F3549F62}" destId="{B75FDF66-E71F-4E21-9DED-B48B4093E055}" srcOrd="0" destOrd="0" presId="urn:microsoft.com/office/officeart/2005/8/layout/default"/>
    <dgm:cxn modelId="{B3280883-BAE5-4E76-BCC0-D63B7421E3F0}" type="presOf" srcId="{53498147-C41D-493B-9CF0-59A096D3667A}" destId="{DC6DEC31-4645-4BEA-8B2F-799DD8724154}" srcOrd="0" destOrd="0" presId="urn:microsoft.com/office/officeart/2005/8/layout/default"/>
    <dgm:cxn modelId="{1765ADA7-D235-4E18-B75D-2A5427CACF4C}" srcId="{D0189137-21C1-4B2B-AD1C-7E9B6F4939C0}" destId="{94579498-5A2D-4905-808B-52E7F3549F62}" srcOrd="0" destOrd="0" parTransId="{936F0305-1A0B-46B1-A175-7E726AA5659B}" sibTransId="{FE9C4B92-18C5-4E0A-B22E-B92C41F0AE39}"/>
    <dgm:cxn modelId="{A1861CAD-5C08-43E9-979F-0591228929EF}" srcId="{D0189137-21C1-4B2B-AD1C-7E9B6F4939C0}" destId="{6C873E4B-A802-4B92-A9D9-5E74A81201B8}" srcOrd="1" destOrd="0" parTransId="{CF9FE5B4-1524-40F1-84E9-0CBD1B4D9AFF}" sibTransId="{45B831BE-0EB2-4FAF-BBCD-E1A5BF1D7A7E}"/>
    <dgm:cxn modelId="{EACDD2AD-D7F9-4458-8E1A-238B85708666}" srcId="{D0189137-21C1-4B2B-AD1C-7E9B6F4939C0}" destId="{7110E322-517A-4DF2-BFB0-5F0ED10B8CA8}" srcOrd="4" destOrd="0" parTransId="{D199F3A0-C1C4-4199-B9F2-B3A9B76CF914}" sibTransId="{93C4E920-17A7-49B9-A44D-E3224A875EF2}"/>
    <dgm:cxn modelId="{38026EE6-AC97-42CE-A825-D0569710C727}" type="presOf" srcId="{D0189137-21C1-4B2B-AD1C-7E9B6F4939C0}" destId="{DE3B29EA-B8ED-454A-9961-16F8739A7449}" srcOrd="0" destOrd="0" presId="urn:microsoft.com/office/officeart/2005/8/layout/default"/>
    <dgm:cxn modelId="{FA4F74EF-7DE9-4C93-955F-DF84C1AC195C}" srcId="{D0189137-21C1-4B2B-AD1C-7E9B6F4939C0}" destId="{4DD4C331-4632-4FBA-860D-09D845A1A381}" srcOrd="3" destOrd="0" parTransId="{486929CB-CF2E-43D0-8135-3F041CD814F0}" sibTransId="{83CF2090-CE08-461A-88C2-A58E417443A2}"/>
    <dgm:cxn modelId="{CC8D4834-6B61-4DBF-AA92-AF2DE7DDB5E5}" type="presParOf" srcId="{DE3B29EA-B8ED-454A-9961-16F8739A7449}" destId="{B75FDF66-E71F-4E21-9DED-B48B4093E055}" srcOrd="0" destOrd="0" presId="urn:microsoft.com/office/officeart/2005/8/layout/default"/>
    <dgm:cxn modelId="{34348023-4090-4FE4-9337-BF8B8618E14B}" type="presParOf" srcId="{DE3B29EA-B8ED-454A-9961-16F8739A7449}" destId="{490631C6-8549-443B-98F9-A357D55FF3EF}" srcOrd="1" destOrd="0" presId="urn:microsoft.com/office/officeart/2005/8/layout/default"/>
    <dgm:cxn modelId="{AC0DB5AD-4BA6-4450-A62F-C8A91065BF75}" type="presParOf" srcId="{DE3B29EA-B8ED-454A-9961-16F8739A7449}" destId="{1EB92ACE-E155-47D7-B02C-F4EA4F76A1B0}" srcOrd="2" destOrd="0" presId="urn:microsoft.com/office/officeart/2005/8/layout/default"/>
    <dgm:cxn modelId="{334B5560-74F0-45A7-AFBB-6E82B29D1C2A}" type="presParOf" srcId="{DE3B29EA-B8ED-454A-9961-16F8739A7449}" destId="{54862D9C-C2F1-4C4C-8B8A-58ED30C38179}" srcOrd="3" destOrd="0" presId="urn:microsoft.com/office/officeart/2005/8/layout/default"/>
    <dgm:cxn modelId="{5FF4271C-251F-4650-906E-304CD414E536}" type="presParOf" srcId="{DE3B29EA-B8ED-454A-9961-16F8739A7449}" destId="{DC6DEC31-4645-4BEA-8B2F-799DD8724154}" srcOrd="4" destOrd="0" presId="urn:microsoft.com/office/officeart/2005/8/layout/default"/>
    <dgm:cxn modelId="{3A84AE74-C2E6-41E6-A3E9-77D83D3E26AC}" type="presParOf" srcId="{DE3B29EA-B8ED-454A-9961-16F8739A7449}" destId="{CB28D297-2334-46B7-873C-F4B9B12AE878}" srcOrd="5" destOrd="0" presId="urn:microsoft.com/office/officeart/2005/8/layout/default"/>
    <dgm:cxn modelId="{5360CEB7-1A94-4FA4-8E20-B38AD159EF92}" type="presParOf" srcId="{DE3B29EA-B8ED-454A-9961-16F8739A7449}" destId="{9EC4C0D3-2CE3-4FB9-9B61-DC0B1B964907}" srcOrd="6" destOrd="0" presId="urn:microsoft.com/office/officeart/2005/8/layout/default"/>
    <dgm:cxn modelId="{AAEFCA0A-FF40-4A4E-80BC-B32E4F7F9286}" type="presParOf" srcId="{DE3B29EA-B8ED-454A-9961-16F8739A7449}" destId="{834066EF-EE47-475E-BF55-CAF1F2F97D5F}" srcOrd="7" destOrd="0" presId="urn:microsoft.com/office/officeart/2005/8/layout/default"/>
    <dgm:cxn modelId="{CB11FED8-8718-4F6B-97FB-47C95BDA0217}" type="presParOf" srcId="{DE3B29EA-B8ED-454A-9961-16F8739A7449}" destId="{18DA494F-AE83-4926-9063-658C99DD285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7FB55C-6CC9-9A4B-BB43-C666F71083D6}" type="doc">
      <dgm:prSet loTypeId="urn:microsoft.com/office/officeart/2005/8/layout/default" loCatId="relationship" qsTypeId="urn:microsoft.com/office/officeart/2005/8/quickstyle/simple4" qsCatId="simple" csTypeId="urn:microsoft.com/office/officeart/2005/8/colors/accent1_2" csCatId="accent1" phldr="1"/>
      <dgm:spPr/>
      <dgm:t>
        <a:bodyPr/>
        <a:lstStyle/>
        <a:p>
          <a:endParaRPr lang="en-US"/>
        </a:p>
      </dgm:t>
    </dgm:pt>
    <dgm:pt modelId="{651136CC-D8F5-A546-A00C-E632C38A4C1C}">
      <dgm:prSet custT="1"/>
      <dgm:spPr>
        <a:solidFill>
          <a:schemeClr val="accent3">
            <a:lumMod val="75000"/>
          </a:schemeClr>
        </a:solidFill>
      </dgm:spPr>
      <dgm:t>
        <a:bodyPr/>
        <a:lstStyle/>
        <a:p>
          <a:pPr rtl="0"/>
          <a:r>
            <a:rPr lang="en-US" sz="1400" dirty="0">
              <a:solidFill>
                <a:schemeClr val="bg1"/>
              </a:solidFill>
            </a:rPr>
            <a:t>With IaaS, the customer has access to the resources of the underlying cloud infrastructure</a:t>
          </a:r>
        </a:p>
      </dgm:t>
    </dgm:pt>
    <dgm:pt modelId="{7F62662A-99F7-BF4C-80B1-A0C1D871D044}" type="parTrans" cxnId="{08DAA97B-CD64-8743-90B3-1A4BB2A92A3C}">
      <dgm:prSet/>
      <dgm:spPr/>
      <dgm:t>
        <a:bodyPr/>
        <a:lstStyle/>
        <a:p>
          <a:endParaRPr lang="en-US" sz="2000"/>
        </a:p>
      </dgm:t>
    </dgm:pt>
    <dgm:pt modelId="{962DDBE5-552F-F64E-BB53-F1326533C1B1}" type="sibTrans" cxnId="{08DAA97B-CD64-8743-90B3-1A4BB2A92A3C}">
      <dgm:prSet/>
      <dgm:spPr/>
      <dgm:t>
        <a:bodyPr/>
        <a:lstStyle/>
        <a:p>
          <a:endParaRPr lang="en-US" sz="2000"/>
        </a:p>
      </dgm:t>
    </dgm:pt>
    <dgm:pt modelId="{6720DEB5-BBAA-8946-95E2-C0F07A29498A}">
      <dgm:prSet custT="1"/>
      <dgm:spPr>
        <a:solidFill>
          <a:schemeClr val="accent5">
            <a:lumMod val="75000"/>
          </a:schemeClr>
        </a:solidFill>
      </dgm:spPr>
      <dgm:t>
        <a:bodyPr/>
        <a:lstStyle/>
        <a:p>
          <a:pPr rtl="0"/>
          <a:r>
            <a:rPr lang="en-US" sz="1400" dirty="0">
              <a:solidFill>
                <a:schemeClr val="bg1"/>
              </a:solidFill>
            </a:rPr>
            <a:t>The cloud service user does not manage or control the resources of the underlying cloud infrastructure, but has control over operating systems, deployed applications, and possibly limited control of select networking components</a:t>
          </a:r>
        </a:p>
      </dgm:t>
    </dgm:pt>
    <dgm:pt modelId="{AEC656A7-C63C-394E-9655-9E0690E1E547}" type="parTrans" cxnId="{1E12B596-36B7-BF40-A2F7-358E1CA41B53}">
      <dgm:prSet/>
      <dgm:spPr/>
      <dgm:t>
        <a:bodyPr/>
        <a:lstStyle/>
        <a:p>
          <a:endParaRPr lang="en-US" sz="2000"/>
        </a:p>
      </dgm:t>
    </dgm:pt>
    <dgm:pt modelId="{2F7E8785-12E2-9845-B2AA-9531C6A5F092}" type="sibTrans" cxnId="{1E12B596-36B7-BF40-A2F7-358E1CA41B53}">
      <dgm:prSet/>
      <dgm:spPr/>
      <dgm:t>
        <a:bodyPr/>
        <a:lstStyle/>
        <a:p>
          <a:endParaRPr lang="en-US" sz="2000"/>
        </a:p>
      </dgm:t>
    </dgm:pt>
    <dgm:pt modelId="{E0988F88-9355-A447-91F5-2AF540F9BA25}">
      <dgm:prSet custT="1"/>
      <dgm:spPr>
        <a:solidFill>
          <a:schemeClr val="accent3">
            <a:lumMod val="75000"/>
          </a:schemeClr>
        </a:solidFill>
      </dgm:spPr>
      <dgm:t>
        <a:bodyPr/>
        <a:lstStyle/>
        <a:p>
          <a:pPr rtl="0"/>
          <a:r>
            <a:rPr lang="en-US" sz="1400" dirty="0">
              <a:solidFill>
                <a:schemeClr val="bg1"/>
              </a:solidFill>
            </a:rPr>
            <a:t>IaaS provides virtual machines and other virtualized hardware and operating systems</a:t>
          </a:r>
        </a:p>
      </dgm:t>
    </dgm:pt>
    <dgm:pt modelId="{63639ADF-E4E3-E041-B571-22FD724495E1}" type="parTrans" cxnId="{D194ECD2-2430-814B-93E4-1BC7EEA27AB2}">
      <dgm:prSet/>
      <dgm:spPr/>
      <dgm:t>
        <a:bodyPr/>
        <a:lstStyle/>
        <a:p>
          <a:endParaRPr lang="en-US" sz="2000"/>
        </a:p>
      </dgm:t>
    </dgm:pt>
    <dgm:pt modelId="{8D031F54-EFAA-4743-BCA6-396B8E4F5E89}" type="sibTrans" cxnId="{D194ECD2-2430-814B-93E4-1BC7EEA27AB2}">
      <dgm:prSet/>
      <dgm:spPr/>
      <dgm:t>
        <a:bodyPr/>
        <a:lstStyle/>
        <a:p>
          <a:endParaRPr lang="en-US" sz="2000"/>
        </a:p>
      </dgm:t>
    </dgm:pt>
    <dgm:pt modelId="{962CC831-C191-AA41-9BC9-A8FA7A9733F6}">
      <dgm:prSet custT="1"/>
      <dgm:spPr>
        <a:solidFill>
          <a:schemeClr val="accent5">
            <a:lumMod val="75000"/>
          </a:schemeClr>
        </a:solidFill>
      </dgm:spPr>
      <dgm:t>
        <a:bodyPr/>
        <a:lstStyle/>
        <a:p>
          <a:pPr rtl="0"/>
          <a:r>
            <a:rPr lang="en-US" sz="1400" dirty="0">
              <a:solidFill>
                <a:schemeClr val="bg1"/>
              </a:solidFill>
            </a:rPr>
            <a:t>IaaS offers the customer processing, storage, networks, and other fundamental computing resources so the customer is able to deploy and run arbitrary software, which can include operating systems and applications</a:t>
          </a:r>
        </a:p>
      </dgm:t>
    </dgm:pt>
    <dgm:pt modelId="{DD052B32-E848-C345-99E3-E54A5A8EEDAA}" type="parTrans" cxnId="{08E26DBD-ABB8-9E40-9C70-8BCD85B1C8F9}">
      <dgm:prSet/>
      <dgm:spPr/>
      <dgm:t>
        <a:bodyPr/>
        <a:lstStyle/>
        <a:p>
          <a:endParaRPr lang="en-US" sz="2000"/>
        </a:p>
      </dgm:t>
    </dgm:pt>
    <dgm:pt modelId="{5336326C-BBFB-4B48-8793-25354CE71ECA}" type="sibTrans" cxnId="{08E26DBD-ABB8-9E40-9C70-8BCD85B1C8F9}">
      <dgm:prSet/>
      <dgm:spPr/>
      <dgm:t>
        <a:bodyPr/>
        <a:lstStyle/>
        <a:p>
          <a:endParaRPr lang="en-US" sz="2000"/>
        </a:p>
      </dgm:t>
    </dgm:pt>
    <dgm:pt modelId="{D366780F-4EB1-0E4B-A0C5-3789576A2E0C}">
      <dgm:prSet custT="1"/>
      <dgm:spPr>
        <a:solidFill>
          <a:schemeClr val="accent3">
            <a:lumMod val="75000"/>
          </a:schemeClr>
        </a:solidFill>
      </dgm:spPr>
      <dgm:t>
        <a:bodyPr/>
        <a:lstStyle/>
        <a:p>
          <a:pPr rtl="0"/>
          <a:r>
            <a:rPr lang="en-US" sz="1400" dirty="0">
              <a:solidFill>
                <a:schemeClr val="bg1"/>
              </a:solidFill>
            </a:rPr>
            <a:t>IaaS enables customers to combine basic computing services, such as number crunching and data storage, to build highly adaptable computer systems</a:t>
          </a:r>
        </a:p>
      </dgm:t>
    </dgm:pt>
    <dgm:pt modelId="{79583FBC-E268-CB43-BE41-8414FADD20A6}" type="parTrans" cxnId="{4CE45204-EAD6-2E44-ABD7-9E1B6190AB06}">
      <dgm:prSet/>
      <dgm:spPr/>
      <dgm:t>
        <a:bodyPr/>
        <a:lstStyle/>
        <a:p>
          <a:endParaRPr lang="en-US" sz="2000"/>
        </a:p>
      </dgm:t>
    </dgm:pt>
    <dgm:pt modelId="{D23548CC-8739-7C49-97FE-AF5CF156BBC3}" type="sibTrans" cxnId="{4CE45204-EAD6-2E44-ABD7-9E1B6190AB06}">
      <dgm:prSet/>
      <dgm:spPr/>
      <dgm:t>
        <a:bodyPr/>
        <a:lstStyle/>
        <a:p>
          <a:endParaRPr lang="en-US" sz="2000"/>
        </a:p>
      </dgm:t>
    </dgm:pt>
    <dgm:pt modelId="{6B7D4D30-D763-2C4E-B8EA-B878BC3931B7}">
      <dgm:prSet custT="1"/>
      <dgm:spPr>
        <a:solidFill>
          <a:schemeClr val="accent5">
            <a:lumMod val="75000"/>
          </a:schemeClr>
        </a:solidFill>
      </dgm:spPr>
      <dgm:t>
        <a:bodyPr/>
        <a:lstStyle/>
        <a:p>
          <a:pPr rtl="0"/>
          <a:r>
            <a:rPr lang="en-US" sz="1400" dirty="0">
              <a:solidFill>
                <a:schemeClr val="bg1"/>
              </a:solidFill>
            </a:rPr>
            <a:t>Examples of IaaS are AWS, Google Compute Engine, and IBM Cloud</a:t>
          </a:r>
        </a:p>
      </dgm:t>
    </dgm:pt>
    <dgm:pt modelId="{4E753059-FCCB-C74E-8733-0F05B52DA3A1}" type="parTrans" cxnId="{3284B4BB-20EF-A441-8B0E-DAFD36E25400}">
      <dgm:prSet/>
      <dgm:spPr/>
      <dgm:t>
        <a:bodyPr/>
        <a:lstStyle/>
        <a:p>
          <a:endParaRPr lang="en-US" sz="2000"/>
        </a:p>
      </dgm:t>
    </dgm:pt>
    <dgm:pt modelId="{DE453AB7-0E3F-4240-AC8C-1CC76964214E}" type="sibTrans" cxnId="{3284B4BB-20EF-A441-8B0E-DAFD36E25400}">
      <dgm:prSet/>
      <dgm:spPr/>
      <dgm:t>
        <a:bodyPr/>
        <a:lstStyle/>
        <a:p>
          <a:endParaRPr lang="en-US" sz="2000"/>
        </a:p>
      </dgm:t>
    </dgm:pt>
    <dgm:pt modelId="{610FC320-C3C7-8C47-AFD5-98EB381ABBD3}" type="pres">
      <dgm:prSet presAssocID="{007FB55C-6CC9-9A4B-BB43-C666F71083D6}" presName="diagram" presStyleCnt="0">
        <dgm:presLayoutVars>
          <dgm:dir/>
          <dgm:resizeHandles val="exact"/>
        </dgm:presLayoutVars>
      </dgm:prSet>
      <dgm:spPr/>
    </dgm:pt>
    <dgm:pt modelId="{DFA26268-06D2-6F4D-81BB-FCA982F3260E}" type="pres">
      <dgm:prSet presAssocID="{651136CC-D8F5-A546-A00C-E632C38A4C1C}" presName="node" presStyleLbl="node1" presStyleIdx="0" presStyleCnt="6">
        <dgm:presLayoutVars>
          <dgm:bulletEnabled val="1"/>
        </dgm:presLayoutVars>
      </dgm:prSet>
      <dgm:spPr/>
    </dgm:pt>
    <dgm:pt modelId="{E778095A-0E5B-BA49-9905-7858FDBED6CE}" type="pres">
      <dgm:prSet presAssocID="{962DDBE5-552F-F64E-BB53-F1326533C1B1}" presName="sibTrans" presStyleCnt="0"/>
      <dgm:spPr/>
    </dgm:pt>
    <dgm:pt modelId="{6FA7CAFA-97AA-C142-9EA1-8B84378AECDA}" type="pres">
      <dgm:prSet presAssocID="{6720DEB5-BBAA-8946-95E2-C0F07A29498A}" presName="node" presStyleLbl="node1" presStyleIdx="1" presStyleCnt="6">
        <dgm:presLayoutVars>
          <dgm:bulletEnabled val="1"/>
        </dgm:presLayoutVars>
      </dgm:prSet>
      <dgm:spPr/>
    </dgm:pt>
    <dgm:pt modelId="{D538E713-8E7B-FF4B-A27E-9BB1D4022523}" type="pres">
      <dgm:prSet presAssocID="{2F7E8785-12E2-9845-B2AA-9531C6A5F092}" presName="sibTrans" presStyleCnt="0"/>
      <dgm:spPr/>
    </dgm:pt>
    <dgm:pt modelId="{D36B5A50-559A-D64C-BDF1-2D4166497462}" type="pres">
      <dgm:prSet presAssocID="{E0988F88-9355-A447-91F5-2AF540F9BA25}" presName="node" presStyleLbl="node1" presStyleIdx="2" presStyleCnt="6">
        <dgm:presLayoutVars>
          <dgm:bulletEnabled val="1"/>
        </dgm:presLayoutVars>
      </dgm:prSet>
      <dgm:spPr/>
    </dgm:pt>
    <dgm:pt modelId="{ED034941-9706-9349-AAD3-884686EC0CD2}" type="pres">
      <dgm:prSet presAssocID="{8D031F54-EFAA-4743-BCA6-396B8E4F5E89}" presName="sibTrans" presStyleCnt="0"/>
      <dgm:spPr/>
    </dgm:pt>
    <dgm:pt modelId="{19C92E21-D1E2-DE49-842C-36433288F40E}" type="pres">
      <dgm:prSet presAssocID="{962CC831-C191-AA41-9BC9-A8FA7A9733F6}" presName="node" presStyleLbl="node1" presStyleIdx="3" presStyleCnt="6">
        <dgm:presLayoutVars>
          <dgm:bulletEnabled val="1"/>
        </dgm:presLayoutVars>
      </dgm:prSet>
      <dgm:spPr/>
    </dgm:pt>
    <dgm:pt modelId="{AA359DDA-FA19-3D4A-A7BB-CE77369E1EFC}" type="pres">
      <dgm:prSet presAssocID="{5336326C-BBFB-4B48-8793-25354CE71ECA}" presName="sibTrans" presStyleCnt="0"/>
      <dgm:spPr/>
    </dgm:pt>
    <dgm:pt modelId="{E796E426-B2E1-9E40-A27F-39EA4B5659D2}" type="pres">
      <dgm:prSet presAssocID="{D366780F-4EB1-0E4B-A0C5-3789576A2E0C}" presName="node" presStyleLbl="node1" presStyleIdx="4" presStyleCnt="6">
        <dgm:presLayoutVars>
          <dgm:bulletEnabled val="1"/>
        </dgm:presLayoutVars>
      </dgm:prSet>
      <dgm:spPr/>
    </dgm:pt>
    <dgm:pt modelId="{8469D7C9-576C-8749-A23E-E19175EB572E}" type="pres">
      <dgm:prSet presAssocID="{D23548CC-8739-7C49-97FE-AF5CF156BBC3}" presName="sibTrans" presStyleCnt="0"/>
      <dgm:spPr/>
    </dgm:pt>
    <dgm:pt modelId="{AE601BA4-BD1B-B648-8A1D-3F4C706B7346}" type="pres">
      <dgm:prSet presAssocID="{6B7D4D30-D763-2C4E-B8EA-B878BC3931B7}" presName="node" presStyleLbl="node1" presStyleIdx="5" presStyleCnt="6">
        <dgm:presLayoutVars>
          <dgm:bulletEnabled val="1"/>
        </dgm:presLayoutVars>
      </dgm:prSet>
      <dgm:spPr/>
    </dgm:pt>
  </dgm:ptLst>
  <dgm:cxnLst>
    <dgm:cxn modelId="{E92B6804-B531-4C43-A170-4C6CD59F7A6B}" type="presOf" srcId="{651136CC-D8F5-A546-A00C-E632C38A4C1C}" destId="{DFA26268-06D2-6F4D-81BB-FCA982F3260E}" srcOrd="0" destOrd="0" presId="urn:microsoft.com/office/officeart/2005/8/layout/default"/>
    <dgm:cxn modelId="{4CE45204-EAD6-2E44-ABD7-9E1B6190AB06}" srcId="{007FB55C-6CC9-9A4B-BB43-C666F71083D6}" destId="{D366780F-4EB1-0E4B-A0C5-3789576A2E0C}" srcOrd="4" destOrd="0" parTransId="{79583FBC-E268-CB43-BE41-8414FADD20A6}" sibTransId="{D23548CC-8739-7C49-97FE-AF5CF156BBC3}"/>
    <dgm:cxn modelId="{48797804-555E-B444-8D23-CD6CEFC2DF2D}" type="presOf" srcId="{D366780F-4EB1-0E4B-A0C5-3789576A2E0C}" destId="{E796E426-B2E1-9E40-A27F-39EA4B5659D2}" srcOrd="0" destOrd="0" presId="urn:microsoft.com/office/officeart/2005/8/layout/default"/>
    <dgm:cxn modelId="{E56E4F27-FCB8-0E48-9719-B67314BA046A}" type="presOf" srcId="{007FB55C-6CC9-9A4B-BB43-C666F71083D6}" destId="{610FC320-C3C7-8C47-AFD5-98EB381ABBD3}" srcOrd="0" destOrd="0" presId="urn:microsoft.com/office/officeart/2005/8/layout/default"/>
    <dgm:cxn modelId="{2E509451-8087-A940-B0A3-543247D44C05}" type="presOf" srcId="{962CC831-C191-AA41-9BC9-A8FA7A9733F6}" destId="{19C92E21-D1E2-DE49-842C-36433288F40E}" srcOrd="0" destOrd="0" presId="urn:microsoft.com/office/officeart/2005/8/layout/default"/>
    <dgm:cxn modelId="{08DAA97B-CD64-8743-90B3-1A4BB2A92A3C}" srcId="{007FB55C-6CC9-9A4B-BB43-C666F71083D6}" destId="{651136CC-D8F5-A546-A00C-E632C38A4C1C}" srcOrd="0" destOrd="0" parTransId="{7F62662A-99F7-BF4C-80B1-A0C1D871D044}" sibTransId="{962DDBE5-552F-F64E-BB53-F1326533C1B1}"/>
    <dgm:cxn modelId="{34983E81-008A-9249-B446-4CA0950D9F74}" type="presOf" srcId="{E0988F88-9355-A447-91F5-2AF540F9BA25}" destId="{D36B5A50-559A-D64C-BDF1-2D4166497462}" srcOrd="0" destOrd="0" presId="urn:microsoft.com/office/officeart/2005/8/layout/default"/>
    <dgm:cxn modelId="{1E12B596-36B7-BF40-A2F7-358E1CA41B53}" srcId="{007FB55C-6CC9-9A4B-BB43-C666F71083D6}" destId="{6720DEB5-BBAA-8946-95E2-C0F07A29498A}" srcOrd="1" destOrd="0" parTransId="{AEC656A7-C63C-394E-9655-9E0690E1E547}" sibTransId="{2F7E8785-12E2-9845-B2AA-9531C6A5F092}"/>
    <dgm:cxn modelId="{FDDBA49E-AE4A-EA4F-8C25-226E2B4BC8F9}" type="presOf" srcId="{6B7D4D30-D763-2C4E-B8EA-B878BC3931B7}" destId="{AE601BA4-BD1B-B648-8A1D-3F4C706B7346}" srcOrd="0" destOrd="0" presId="urn:microsoft.com/office/officeart/2005/8/layout/default"/>
    <dgm:cxn modelId="{3284B4BB-20EF-A441-8B0E-DAFD36E25400}" srcId="{007FB55C-6CC9-9A4B-BB43-C666F71083D6}" destId="{6B7D4D30-D763-2C4E-B8EA-B878BC3931B7}" srcOrd="5" destOrd="0" parTransId="{4E753059-FCCB-C74E-8733-0F05B52DA3A1}" sibTransId="{DE453AB7-0E3F-4240-AC8C-1CC76964214E}"/>
    <dgm:cxn modelId="{08E26DBD-ABB8-9E40-9C70-8BCD85B1C8F9}" srcId="{007FB55C-6CC9-9A4B-BB43-C666F71083D6}" destId="{962CC831-C191-AA41-9BC9-A8FA7A9733F6}" srcOrd="3" destOrd="0" parTransId="{DD052B32-E848-C345-99E3-E54A5A8EEDAA}" sibTransId="{5336326C-BBFB-4B48-8793-25354CE71ECA}"/>
    <dgm:cxn modelId="{851051BE-FA5A-AB4B-A553-07131A4CA1BC}" type="presOf" srcId="{6720DEB5-BBAA-8946-95E2-C0F07A29498A}" destId="{6FA7CAFA-97AA-C142-9EA1-8B84378AECDA}" srcOrd="0" destOrd="0" presId="urn:microsoft.com/office/officeart/2005/8/layout/default"/>
    <dgm:cxn modelId="{D194ECD2-2430-814B-93E4-1BC7EEA27AB2}" srcId="{007FB55C-6CC9-9A4B-BB43-C666F71083D6}" destId="{E0988F88-9355-A447-91F5-2AF540F9BA25}" srcOrd="2" destOrd="0" parTransId="{63639ADF-E4E3-E041-B571-22FD724495E1}" sibTransId="{8D031F54-EFAA-4743-BCA6-396B8E4F5E89}"/>
    <dgm:cxn modelId="{044171B3-B906-6F49-9FCF-571A81D570F0}" type="presParOf" srcId="{610FC320-C3C7-8C47-AFD5-98EB381ABBD3}" destId="{DFA26268-06D2-6F4D-81BB-FCA982F3260E}" srcOrd="0" destOrd="0" presId="urn:microsoft.com/office/officeart/2005/8/layout/default"/>
    <dgm:cxn modelId="{B873114A-4DE8-0B45-AF10-E09D0588228F}" type="presParOf" srcId="{610FC320-C3C7-8C47-AFD5-98EB381ABBD3}" destId="{E778095A-0E5B-BA49-9905-7858FDBED6CE}" srcOrd="1" destOrd="0" presId="urn:microsoft.com/office/officeart/2005/8/layout/default"/>
    <dgm:cxn modelId="{E63C434C-1BCB-3545-B003-639F97C1CDE4}" type="presParOf" srcId="{610FC320-C3C7-8C47-AFD5-98EB381ABBD3}" destId="{6FA7CAFA-97AA-C142-9EA1-8B84378AECDA}" srcOrd="2" destOrd="0" presId="urn:microsoft.com/office/officeart/2005/8/layout/default"/>
    <dgm:cxn modelId="{31086E35-0DD0-8F4D-9837-CB345BBF5FA0}" type="presParOf" srcId="{610FC320-C3C7-8C47-AFD5-98EB381ABBD3}" destId="{D538E713-8E7B-FF4B-A27E-9BB1D4022523}" srcOrd="3" destOrd="0" presId="urn:microsoft.com/office/officeart/2005/8/layout/default"/>
    <dgm:cxn modelId="{EFDFDE89-CFC4-5240-AAB0-B6DD6C7BBA0D}" type="presParOf" srcId="{610FC320-C3C7-8C47-AFD5-98EB381ABBD3}" destId="{D36B5A50-559A-D64C-BDF1-2D4166497462}" srcOrd="4" destOrd="0" presId="urn:microsoft.com/office/officeart/2005/8/layout/default"/>
    <dgm:cxn modelId="{55FDE0A5-2E82-DF4F-BF79-86E5E289E6D3}" type="presParOf" srcId="{610FC320-C3C7-8C47-AFD5-98EB381ABBD3}" destId="{ED034941-9706-9349-AAD3-884686EC0CD2}" srcOrd="5" destOrd="0" presId="urn:microsoft.com/office/officeart/2005/8/layout/default"/>
    <dgm:cxn modelId="{8E8132D7-CA73-9249-BB72-7667DF78EF83}" type="presParOf" srcId="{610FC320-C3C7-8C47-AFD5-98EB381ABBD3}" destId="{19C92E21-D1E2-DE49-842C-36433288F40E}" srcOrd="6" destOrd="0" presId="urn:microsoft.com/office/officeart/2005/8/layout/default"/>
    <dgm:cxn modelId="{A0A0FD0E-78EF-8F4B-BC71-066DCD50AB9A}" type="presParOf" srcId="{610FC320-C3C7-8C47-AFD5-98EB381ABBD3}" destId="{AA359DDA-FA19-3D4A-A7BB-CE77369E1EFC}" srcOrd="7" destOrd="0" presId="urn:microsoft.com/office/officeart/2005/8/layout/default"/>
    <dgm:cxn modelId="{4FB14F1B-9EB6-CE41-A2A1-8033D0DD94E1}" type="presParOf" srcId="{610FC320-C3C7-8C47-AFD5-98EB381ABBD3}" destId="{E796E426-B2E1-9E40-A27F-39EA4B5659D2}" srcOrd="8" destOrd="0" presId="urn:microsoft.com/office/officeart/2005/8/layout/default"/>
    <dgm:cxn modelId="{ED956187-EEAA-0645-9196-31621777D857}" type="presParOf" srcId="{610FC320-C3C7-8C47-AFD5-98EB381ABBD3}" destId="{8469D7C9-576C-8749-A23E-E19175EB572E}" srcOrd="9" destOrd="0" presId="urn:microsoft.com/office/officeart/2005/8/layout/default"/>
    <dgm:cxn modelId="{5AB209BB-CB2E-BF43-8B8F-E05242BA8012}" type="presParOf" srcId="{610FC320-C3C7-8C47-AFD5-98EB381ABBD3}" destId="{AE601BA4-BD1B-B648-8A1D-3F4C706B734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54EA22D-A2A3-4040-BE7B-32E6710E99D2}" type="doc">
      <dgm:prSet loTypeId="urn:microsoft.com/office/officeart/2008/layout/VerticalCurvedList" loCatId="relationship" qsTypeId="urn:microsoft.com/office/officeart/2005/8/quickstyle/simple4" qsCatId="simple" csTypeId="urn:microsoft.com/office/officeart/2005/8/colors/accent1_2" csCatId="accent1" phldr="1"/>
      <dgm:spPr/>
      <dgm:t>
        <a:bodyPr/>
        <a:lstStyle/>
        <a:p>
          <a:endParaRPr lang="en-US"/>
        </a:p>
      </dgm:t>
    </dgm:pt>
    <dgm:pt modelId="{521ABDA9-E7B8-9F40-984A-D07138A628D5}">
      <dgm:prSet custT="1"/>
      <dgm:spPr>
        <a:solidFill>
          <a:schemeClr val="accent3">
            <a:lumMod val="75000"/>
          </a:schemeClr>
        </a:solidFill>
        <a:ln>
          <a:solidFill>
            <a:schemeClr val="accent3">
              <a:lumMod val="50000"/>
            </a:schemeClr>
          </a:solidFill>
        </a:ln>
      </dgm:spPr>
      <dgm:t>
        <a:bodyPr/>
        <a:lstStyle/>
        <a:p>
          <a:pPr rtl="0"/>
          <a:r>
            <a:rPr lang="en-US" sz="1200" dirty="0">
              <a:solidFill>
                <a:schemeClr val="bg1"/>
              </a:solidFill>
            </a:rPr>
            <a:t>A private cloud is implemented within the internal IT environment of the organization</a:t>
          </a:r>
        </a:p>
      </dgm:t>
    </dgm:pt>
    <dgm:pt modelId="{F17A1D0C-FBE0-1D40-9621-C5D6E003BD5B}" type="parTrans" cxnId="{9DFC864D-F116-8240-88D5-82970BB36EFD}">
      <dgm:prSet/>
      <dgm:spPr/>
      <dgm:t>
        <a:bodyPr/>
        <a:lstStyle/>
        <a:p>
          <a:endParaRPr lang="en-US"/>
        </a:p>
      </dgm:t>
    </dgm:pt>
    <dgm:pt modelId="{FACF125C-3098-4046-94D8-B0BE80F3852F}" type="sibTrans" cxnId="{9DFC864D-F116-8240-88D5-82970BB36EFD}">
      <dgm:prSet/>
      <dgm:spPr>
        <a:ln>
          <a:solidFill>
            <a:schemeClr val="accent4">
              <a:lumMod val="60000"/>
              <a:lumOff val="40000"/>
            </a:schemeClr>
          </a:solidFill>
        </a:ln>
      </dgm:spPr>
      <dgm:t>
        <a:bodyPr/>
        <a:lstStyle/>
        <a:p>
          <a:endParaRPr lang="en-US"/>
        </a:p>
      </dgm:t>
    </dgm:pt>
    <dgm:pt modelId="{AB95CAD6-4071-7649-B65B-6A00F775866E}">
      <dgm:prSet custT="1"/>
      <dgm:spPr>
        <a:solidFill>
          <a:schemeClr val="accent5">
            <a:lumMod val="75000"/>
          </a:schemeClr>
        </a:solidFill>
        <a:ln>
          <a:solidFill>
            <a:schemeClr val="accent3">
              <a:lumMod val="50000"/>
            </a:schemeClr>
          </a:solidFill>
        </a:ln>
      </dgm:spPr>
      <dgm:t>
        <a:bodyPr/>
        <a:lstStyle/>
        <a:p>
          <a:pPr rtl="0"/>
          <a:r>
            <a:rPr lang="en-US" sz="1200" dirty="0">
              <a:solidFill>
                <a:schemeClr val="bg1"/>
              </a:solidFill>
            </a:rPr>
            <a:t>The organization may choose to manage the cloud in house or contract the management function to a third party</a:t>
          </a:r>
        </a:p>
      </dgm:t>
    </dgm:pt>
    <dgm:pt modelId="{C3410B47-5E58-1A42-99B6-432FF895E034}" type="parTrans" cxnId="{AEC3E246-113A-AA40-A203-064F6B23D0BF}">
      <dgm:prSet/>
      <dgm:spPr/>
      <dgm:t>
        <a:bodyPr/>
        <a:lstStyle/>
        <a:p>
          <a:endParaRPr lang="en-US"/>
        </a:p>
      </dgm:t>
    </dgm:pt>
    <dgm:pt modelId="{314A236A-476F-9646-B86B-71460A6C9D62}" type="sibTrans" cxnId="{AEC3E246-113A-AA40-A203-064F6B23D0BF}">
      <dgm:prSet/>
      <dgm:spPr/>
      <dgm:t>
        <a:bodyPr/>
        <a:lstStyle/>
        <a:p>
          <a:endParaRPr lang="en-US"/>
        </a:p>
      </dgm:t>
    </dgm:pt>
    <dgm:pt modelId="{3CEFACDA-1209-EE46-A383-4165D208EF02}">
      <dgm:prSet custT="1"/>
      <dgm:spPr>
        <a:solidFill>
          <a:schemeClr val="accent3">
            <a:lumMod val="75000"/>
          </a:schemeClr>
        </a:solidFill>
        <a:ln>
          <a:solidFill>
            <a:schemeClr val="accent3">
              <a:lumMod val="50000"/>
            </a:schemeClr>
          </a:solidFill>
        </a:ln>
      </dgm:spPr>
      <dgm:t>
        <a:bodyPr/>
        <a:lstStyle/>
        <a:p>
          <a:pPr rtl="0"/>
          <a:r>
            <a:rPr lang="en-US" sz="1200" dirty="0">
              <a:solidFill>
                <a:schemeClr val="bg1"/>
              </a:solidFill>
            </a:rPr>
            <a:t>The cloud servers and storage devices may exist on premise or off premise</a:t>
          </a:r>
        </a:p>
      </dgm:t>
    </dgm:pt>
    <dgm:pt modelId="{FB8EE04B-B573-6047-A5CC-FC75512DF6D9}" type="parTrans" cxnId="{11C6CF29-E46E-3643-9ECF-3BB8AF4477FA}">
      <dgm:prSet/>
      <dgm:spPr/>
      <dgm:t>
        <a:bodyPr/>
        <a:lstStyle/>
        <a:p>
          <a:endParaRPr lang="en-US"/>
        </a:p>
      </dgm:t>
    </dgm:pt>
    <dgm:pt modelId="{6782C10E-99B3-7640-B44E-E8587691B2AC}" type="sibTrans" cxnId="{11C6CF29-E46E-3643-9ECF-3BB8AF4477FA}">
      <dgm:prSet/>
      <dgm:spPr/>
      <dgm:t>
        <a:bodyPr/>
        <a:lstStyle/>
        <a:p>
          <a:endParaRPr lang="en-US"/>
        </a:p>
      </dgm:t>
    </dgm:pt>
    <dgm:pt modelId="{8AAFC4FF-B54A-8E4D-90BD-D1FCBEDC7607}">
      <dgm:prSet custT="1"/>
      <dgm:spPr>
        <a:solidFill>
          <a:schemeClr val="accent5">
            <a:lumMod val="75000"/>
          </a:schemeClr>
        </a:solidFill>
        <a:ln>
          <a:solidFill>
            <a:schemeClr val="accent3">
              <a:lumMod val="50000"/>
            </a:schemeClr>
          </a:solidFill>
        </a:ln>
      </dgm:spPr>
      <dgm:t>
        <a:bodyPr/>
        <a:lstStyle/>
        <a:p>
          <a:pPr rtl="0"/>
          <a:r>
            <a:rPr lang="en-US" sz="1200">
              <a:solidFill>
                <a:schemeClr val="bg1"/>
              </a:solidFill>
            </a:rPr>
            <a:t>Private clouds can deliver IaaS internally to employees or busines units through an intranet or the Internet via a virtual private network (VPN), as well as software or storage as services to its branch offices</a:t>
          </a:r>
        </a:p>
      </dgm:t>
    </dgm:pt>
    <dgm:pt modelId="{8846FF8F-12E5-994E-96C5-48992F2E9B80}" type="parTrans" cxnId="{15891BA0-E346-5F41-97CD-502B65FF4EFC}">
      <dgm:prSet/>
      <dgm:spPr/>
      <dgm:t>
        <a:bodyPr/>
        <a:lstStyle/>
        <a:p>
          <a:endParaRPr lang="en-US"/>
        </a:p>
      </dgm:t>
    </dgm:pt>
    <dgm:pt modelId="{AB781BC4-67CE-FE4B-8A76-88DE38303EA1}" type="sibTrans" cxnId="{15891BA0-E346-5F41-97CD-502B65FF4EFC}">
      <dgm:prSet/>
      <dgm:spPr/>
      <dgm:t>
        <a:bodyPr/>
        <a:lstStyle/>
        <a:p>
          <a:endParaRPr lang="en-US"/>
        </a:p>
      </dgm:t>
    </dgm:pt>
    <dgm:pt modelId="{B6BA8E33-9296-A14D-84A2-63B5D1D03FF6}">
      <dgm:prSet custT="1"/>
      <dgm:spPr>
        <a:solidFill>
          <a:schemeClr val="accent3">
            <a:lumMod val="75000"/>
          </a:schemeClr>
        </a:solidFill>
        <a:ln>
          <a:solidFill>
            <a:schemeClr val="accent3">
              <a:lumMod val="50000"/>
            </a:schemeClr>
          </a:solidFill>
        </a:ln>
      </dgm:spPr>
      <dgm:t>
        <a:bodyPr/>
        <a:lstStyle/>
        <a:p>
          <a:pPr rtl="0"/>
          <a:r>
            <a:rPr lang="en-US" sz="1200" dirty="0">
              <a:solidFill>
                <a:schemeClr val="bg1"/>
              </a:solidFill>
            </a:rPr>
            <a:t>Examples of services delivered through the private cloud include database on demand, email on demand, and storage on demand</a:t>
          </a:r>
        </a:p>
      </dgm:t>
    </dgm:pt>
    <dgm:pt modelId="{82AADEAA-82B2-344F-BDB8-36FF9DA27641}" type="parTrans" cxnId="{975E738F-DD12-8A4F-BC30-30694DA55641}">
      <dgm:prSet/>
      <dgm:spPr/>
      <dgm:t>
        <a:bodyPr/>
        <a:lstStyle/>
        <a:p>
          <a:endParaRPr lang="en-US"/>
        </a:p>
      </dgm:t>
    </dgm:pt>
    <dgm:pt modelId="{20214CB1-DC2D-814B-957E-A37735895760}" type="sibTrans" cxnId="{975E738F-DD12-8A4F-BC30-30694DA55641}">
      <dgm:prSet/>
      <dgm:spPr/>
      <dgm:t>
        <a:bodyPr/>
        <a:lstStyle/>
        <a:p>
          <a:endParaRPr lang="en-US"/>
        </a:p>
      </dgm:t>
    </dgm:pt>
    <dgm:pt modelId="{5369155D-7937-3341-8189-6159BCD2FCA7}">
      <dgm:prSet custT="1"/>
      <dgm:spPr>
        <a:solidFill>
          <a:schemeClr val="accent5">
            <a:lumMod val="75000"/>
          </a:schemeClr>
        </a:solidFill>
        <a:ln>
          <a:solidFill>
            <a:schemeClr val="accent3">
              <a:lumMod val="50000"/>
            </a:schemeClr>
          </a:solidFill>
        </a:ln>
      </dgm:spPr>
      <dgm:t>
        <a:bodyPr/>
        <a:lstStyle/>
        <a:p>
          <a:pPr rtl="0"/>
          <a:r>
            <a:rPr lang="en-US" sz="1200">
              <a:solidFill>
                <a:schemeClr val="bg1"/>
              </a:solidFill>
            </a:rPr>
            <a:t>A key motivation for opting for a private cloud is security</a:t>
          </a:r>
        </a:p>
      </dgm:t>
    </dgm:pt>
    <dgm:pt modelId="{D7EEE98F-5C85-1045-83A6-E8CEE19AF797}" type="parTrans" cxnId="{5849BB8D-2A66-A547-8FA7-78975626AC52}">
      <dgm:prSet/>
      <dgm:spPr/>
      <dgm:t>
        <a:bodyPr/>
        <a:lstStyle/>
        <a:p>
          <a:endParaRPr lang="en-US"/>
        </a:p>
      </dgm:t>
    </dgm:pt>
    <dgm:pt modelId="{BE96AFF0-92C1-E943-83E9-4565BEB75CC9}" type="sibTrans" cxnId="{5849BB8D-2A66-A547-8FA7-78975626AC52}">
      <dgm:prSet/>
      <dgm:spPr/>
      <dgm:t>
        <a:bodyPr/>
        <a:lstStyle/>
        <a:p>
          <a:endParaRPr lang="en-US"/>
        </a:p>
      </dgm:t>
    </dgm:pt>
    <dgm:pt modelId="{FE3F31F1-E174-624E-815C-4FD2176D7AE1}">
      <dgm:prSet custT="1"/>
      <dgm:spPr>
        <a:solidFill>
          <a:schemeClr val="accent3">
            <a:lumMod val="75000"/>
          </a:schemeClr>
        </a:solidFill>
        <a:ln>
          <a:solidFill>
            <a:schemeClr val="accent3">
              <a:lumMod val="50000"/>
            </a:schemeClr>
          </a:solidFill>
        </a:ln>
      </dgm:spPr>
      <dgm:t>
        <a:bodyPr/>
        <a:lstStyle/>
        <a:p>
          <a:pPr rtl="0"/>
          <a:r>
            <a:rPr lang="en-US" sz="1200" dirty="0">
              <a:solidFill>
                <a:schemeClr val="bg1"/>
              </a:solidFill>
            </a:rPr>
            <a:t>Other benefits include easy resource sharing and rapid deployment to organizational entities</a:t>
          </a:r>
        </a:p>
      </dgm:t>
    </dgm:pt>
    <dgm:pt modelId="{E145BD4E-EB1E-8A47-8281-BFB2D19F53C6}" type="parTrans" cxnId="{A5460445-44D4-3340-9FD5-787A30D7099F}">
      <dgm:prSet/>
      <dgm:spPr/>
      <dgm:t>
        <a:bodyPr/>
        <a:lstStyle/>
        <a:p>
          <a:endParaRPr lang="en-US"/>
        </a:p>
      </dgm:t>
    </dgm:pt>
    <dgm:pt modelId="{B7E4B43C-691D-4140-A2D6-0588333AC328}" type="sibTrans" cxnId="{A5460445-44D4-3340-9FD5-787A30D7099F}">
      <dgm:prSet/>
      <dgm:spPr/>
      <dgm:t>
        <a:bodyPr/>
        <a:lstStyle/>
        <a:p>
          <a:endParaRPr lang="en-US"/>
        </a:p>
      </dgm:t>
    </dgm:pt>
    <dgm:pt modelId="{8A736514-5E96-3C4B-BAEC-76EB0757A9AB}" type="pres">
      <dgm:prSet presAssocID="{654EA22D-A2A3-4040-BE7B-32E6710E99D2}" presName="Name0" presStyleCnt="0">
        <dgm:presLayoutVars>
          <dgm:chMax val="7"/>
          <dgm:chPref val="7"/>
          <dgm:dir/>
        </dgm:presLayoutVars>
      </dgm:prSet>
      <dgm:spPr/>
    </dgm:pt>
    <dgm:pt modelId="{DCD11CCF-A716-7449-A1AD-8425FAAC9C95}" type="pres">
      <dgm:prSet presAssocID="{654EA22D-A2A3-4040-BE7B-32E6710E99D2}" presName="Name1" presStyleCnt="0"/>
      <dgm:spPr/>
    </dgm:pt>
    <dgm:pt modelId="{42AF3FDA-21D8-774D-BD9D-DCD4D34913B8}" type="pres">
      <dgm:prSet presAssocID="{654EA22D-A2A3-4040-BE7B-32E6710E99D2}" presName="cycle" presStyleCnt="0"/>
      <dgm:spPr/>
    </dgm:pt>
    <dgm:pt modelId="{FEA198F1-575D-5543-907A-E3142E822AE2}" type="pres">
      <dgm:prSet presAssocID="{654EA22D-A2A3-4040-BE7B-32E6710E99D2}" presName="srcNode" presStyleLbl="node1" presStyleIdx="0" presStyleCnt="7"/>
      <dgm:spPr/>
    </dgm:pt>
    <dgm:pt modelId="{8D07F5AB-8580-F64D-9BD0-718E853BA993}" type="pres">
      <dgm:prSet presAssocID="{654EA22D-A2A3-4040-BE7B-32E6710E99D2}" presName="conn" presStyleLbl="parChTrans1D2" presStyleIdx="0" presStyleCnt="1"/>
      <dgm:spPr/>
    </dgm:pt>
    <dgm:pt modelId="{7A9917BC-843D-7443-A56E-9A3C5F9823A6}" type="pres">
      <dgm:prSet presAssocID="{654EA22D-A2A3-4040-BE7B-32E6710E99D2}" presName="extraNode" presStyleLbl="node1" presStyleIdx="0" presStyleCnt="7"/>
      <dgm:spPr/>
    </dgm:pt>
    <dgm:pt modelId="{40B9FA8D-9287-4C41-9D1B-01C6B091BB91}" type="pres">
      <dgm:prSet presAssocID="{654EA22D-A2A3-4040-BE7B-32E6710E99D2}" presName="dstNode" presStyleLbl="node1" presStyleIdx="0" presStyleCnt="7"/>
      <dgm:spPr/>
    </dgm:pt>
    <dgm:pt modelId="{DF0E217F-C59C-0145-A11C-76659BD52597}" type="pres">
      <dgm:prSet presAssocID="{521ABDA9-E7B8-9F40-984A-D07138A628D5}" presName="text_1" presStyleLbl="node1" presStyleIdx="0" presStyleCnt="7" custScaleY="118957">
        <dgm:presLayoutVars>
          <dgm:bulletEnabled val="1"/>
        </dgm:presLayoutVars>
      </dgm:prSet>
      <dgm:spPr/>
    </dgm:pt>
    <dgm:pt modelId="{7BE93F8C-F614-A648-AB56-9D3EB77006D9}" type="pres">
      <dgm:prSet presAssocID="{521ABDA9-E7B8-9F40-984A-D07138A628D5}" presName="accent_1" presStyleCnt="0"/>
      <dgm:spPr/>
    </dgm:pt>
    <dgm:pt modelId="{99823A4E-A7F0-4D4E-9B50-5474597EDA80}" type="pres">
      <dgm:prSet presAssocID="{521ABDA9-E7B8-9F40-984A-D07138A628D5}" presName="accentRepeatNode" presStyleLbl="solidFgAcc1" presStyleIdx="0" presStyleCnt="7"/>
      <dgm:spPr>
        <a:ln>
          <a:solidFill>
            <a:schemeClr val="accent3">
              <a:lumMod val="50000"/>
            </a:schemeClr>
          </a:solidFill>
        </a:ln>
      </dgm:spPr>
    </dgm:pt>
    <dgm:pt modelId="{CDD64F03-F2F4-EB4B-BA29-96DF5FC673DA}" type="pres">
      <dgm:prSet presAssocID="{AB95CAD6-4071-7649-B65B-6A00F775866E}" presName="text_2" presStyleLbl="node1" presStyleIdx="1" presStyleCnt="7" custScaleY="118957">
        <dgm:presLayoutVars>
          <dgm:bulletEnabled val="1"/>
        </dgm:presLayoutVars>
      </dgm:prSet>
      <dgm:spPr/>
    </dgm:pt>
    <dgm:pt modelId="{EFB143B1-A2E5-DC43-AD9B-27424E9BA113}" type="pres">
      <dgm:prSet presAssocID="{AB95CAD6-4071-7649-B65B-6A00F775866E}" presName="accent_2" presStyleCnt="0"/>
      <dgm:spPr/>
    </dgm:pt>
    <dgm:pt modelId="{C917C496-719B-334D-8BD3-FF4A0217149E}" type="pres">
      <dgm:prSet presAssocID="{AB95CAD6-4071-7649-B65B-6A00F775866E}" presName="accentRepeatNode" presStyleLbl="solidFgAcc1" presStyleIdx="1" presStyleCnt="7"/>
      <dgm:spPr>
        <a:ln>
          <a:solidFill>
            <a:schemeClr val="accent5">
              <a:lumMod val="50000"/>
            </a:schemeClr>
          </a:solidFill>
        </a:ln>
      </dgm:spPr>
    </dgm:pt>
    <dgm:pt modelId="{99DC885A-D074-644B-9EB6-79F451B3FCDD}" type="pres">
      <dgm:prSet presAssocID="{3CEFACDA-1209-EE46-A383-4165D208EF02}" presName="text_3" presStyleLbl="node1" presStyleIdx="2" presStyleCnt="7" custScaleY="118957">
        <dgm:presLayoutVars>
          <dgm:bulletEnabled val="1"/>
        </dgm:presLayoutVars>
      </dgm:prSet>
      <dgm:spPr/>
    </dgm:pt>
    <dgm:pt modelId="{510A0CB5-724F-DE40-A88B-3F52BA14CF86}" type="pres">
      <dgm:prSet presAssocID="{3CEFACDA-1209-EE46-A383-4165D208EF02}" presName="accent_3" presStyleCnt="0"/>
      <dgm:spPr/>
    </dgm:pt>
    <dgm:pt modelId="{FAEAAF1A-9374-0040-A892-074F1B7B6AA3}" type="pres">
      <dgm:prSet presAssocID="{3CEFACDA-1209-EE46-A383-4165D208EF02}" presName="accentRepeatNode" presStyleLbl="solidFgAcc1" presStyleIdx="2" presStyleCnt="7"/>
      <dgm:spPr>
        <a:ln>
          <a:solidFill>
            <a:schemeClr val="accent3">
              <a:lumMod val="50000"/>
            </a:schemeClr>
          </a:solidFill>
        </a:ln>
      </dgm:spPr>
    </dgm:pt>
    <dgm:pt modelId="{1C0DCBA4-A6F2-6B47-AFB4-386E03C76524}" type="pres">
      <dgm:prSet presAssocID="{8AAFC4FF-B54A-8E4D-90BD-D1FCBEDC7607}" presName="text_4" presStyleLbl="node1" presStyleIdx="3" presStyleCnt="7" custScaleY="118957">
        <dgm:presLayoutVars>
          <dgm:bulletEnabled val="1"/>
        </dgm:presLayoutVars>
      </dgm:prSet>
      <dgm:spPr/>
    </dgm:pt>
    <dgm:pt modelId="{17AED640-01A6-A64D-A9E9-E182CB02C2CA}" type="pres">
      <dgm:prSet presAssocID="{8AAFC4FF-B54A-8E4D-90BD-D1FCBEDC7607}" presName="accent_4" presStyleCnt="0"/>
      <dgm:spPr/>
    </dgm:pt>
    <dgm:pt modelId="{7D7DB488-B6E6-1842-82E9-9FD05468299C}" type="pres">
      <dgm:prSet presAssocID="{8AAFC4FF-B54A-8E4D-90BD-D1FCBEDC7607}" presName="accentRepeatNode" presStyleLbl="solidFgAcc1" presStyleIdx="3" presStyleCnt="7"/>
      <dgm:spPr>
        <a:ln>
          <a:solidFill>
            <a:schemeClr val="accent5">
              <a:lumMod val="50000"/>
            </a:schemeClr>
          </a:solidFill>
        </a:ln>
      </dgm:spPr>
    </dgm:pt>
    <dgm:pt modelId="{E1178FA2-409B-6548-AA51-11DB3C0AD185}" type="pres">
      <dgm:prSet presAssocID="{B6BA8E33-9296-A14D-84A2-63B5D1D03FF6}" presName="text_5" presStyleLbl="node1" presStyleIdx="4" presStyleCnt="7" custScaleY="118957">
        <dgm:presLayoutVars>
          <dgm:bulletEnabled val="1"/>
        </dgm:presLayoutVars>
      </dgm:prSet>
      <dgm:spPr/>
    </dgm:pt>
    <dgm:pt modelId="{F384ED54-CD17-1844-A13B-B4E7C0F4B87C}" type="pres">
      <dgm:prSet presAssocID="{B6BA8E33-9296-A14D-84A2-63B5D1D03FF6}" presName="accent_5" presStyleCnt="0"/>
      <dgm:spPr/>
    </dgm:pt>
    <dgm:pt modelId="{29F9AD3C-0963-6B4B-A7FD-8607C861F655}" type="pres">
      <dgm:prSet presAssocID="{B6BA8E33-9296-A14D-84A2-63B5D1D03FF6}" presName="accentRepeatNode" presStyleLbl="solidFgAcc1" presStyleIdx="4" presStyleCnt="7"/>
      <dgm:spPr>
        <a:ln>
          <a:solidFill>
            <a:schemeClr val="accent3">
              <a:lumMod val="50000"/>
            </a:schemeClr>
          </a:solidFill>
        </a:ln>
      </dgm:spPr>
    </dgm:pt>
    <dgm:pt modelId="{5552A845-A47E-A24E-91B8-DC6E9921E1F8}" type="pres">
      <dgm:prSet presAssocID="{5369155D-7937-3341-8189-6159BCD2FCA7}" presName="text_6" presStyleLbl="node1" presStyleIdx="5" presStyleCnt="7" custScaleY="118957">
        <dgm:presLayoutVars>
          <dgm:bulletEnabled val="1"/>
        </dgm:presLayoutVars>
      </dgm:prSet>
      <dgm:spPr/>
    </dgm:pt>
    <dgm:pt modelId="{937584D1-A8C8-6B48-B1F0-1A3CFDA0B8EA}" type="pres">
      <dgm:prSet presAssocID="{5369155D-7937-3341-8189-6159BCD2FCA7}" presName="accent_6" presStyleCnt="0"/>
      <dgm:spPr/>
    </dgm:pt>
    <dgm:pt modelId="{3C01D4E9-D380-DD4C-9CE0-E8A1F73D385D}" type="pres">
      <dgm:prSet presAssocID="{5369155D-7937-3341-8189-6159BCD2FCA7}" presName="accentRepeatNode" presStyleLbl="solidFgAcc1" presStyleIdx="5" presStyleCnt="7"/>
      <dgm:spPr>
        <a:ln>
          <a:solidFill>
            <a:schemeClr val="accent5">
              <a:lumMod val="50000"/>
            </a:schemeClr>
          </a:solidFill>
        </a:ln>
      </dgm:spPr>
    </dgm:pt>
    <dgm:pt modelId="{990192F8-8046-F646-BF5A-1A65D2A2C8D0}" type="pres">
      <dgm:prSet presAssocID="{FE3F31F1-E174-624E-815C-4FD2176D7AE1}" presName="text_7" presStyleLbl="node1" presStyleIdx="6" presStyleCnt="7" custScaleY="118957">
        <dgm:presLayoutVars>
          <dgm:bulletEnabled val="1"/>
        </dgm:presLayoutVars>
      </dgm:prSet>
      <dgm:spPr/>
    </dgm:pt>
    <dgm:pt modelId="{A8981243-5EEF-3545-926D-786AAD8BBEE2}" type="pres">
      <dgm:prSet presAssocID="{FE3F31F1-E174-624E-815C-4FD2176D7AE1}" presName="accent_7" presStyleCnt="0"/>
      <dgm:spPr/>
    </dgm:pt>
    <dgm:pt modelId="{47C666F9-4C73-F045-A627-CEE7DA5C7B7E}" type="pres">
      <dgm:prSet presAssocID="{FE3F31F1-E174-624E-815C-4FD2176D7AE1}" presName="accentRepeatNode" presStyleLbl="solidFgAcc1" presStyleIdx="6" presStyleCnt="7"/>
      <dgm:spPr>
        <a:ln>
          <a:solidFill>
            <a:schemeClr val="accent3">
              <a:lumMod val="50000"/>
            </a:schemeClr>
          </a:solidFill>
        </a:ln>
      </dgm:spPr>
    </dgm:pt>
  </dgm:ptLst>
  <dgm:cxnLst>
    <dgm:cxn modelId="{11C6CF29-E46E-3643-9ECF-3BB8AF4477FA}" srcId="{654EA22D-A2A3-4040-BE7B-32E6710E99D2}" destId="{3CEFACDA-1209-EE46-A383-4165D208EF02}" srcOrd="2" destOrd="0" parTransId="{FB8EE04B-B573-6047-A5CC-FC75512DF6D9}" sibTransId="{6782C10E-99B3-7640-B44E-E8587691B2AC}"/>
    <dgm:cxn modelId="{6F69AB3D-D349-4D42-821E-98497E09E77E}" type="presOf" srcId="{521ABDA9-E7B8-9F40-984A-D07138A628D5}" destId="{DF0E217F-C59C-0145-A11C-76659BD52597}" srcOrd="0" destOrd="0" presId="urn:microsoft.com/office/officeart/2008/layout/VerticalCurvedList"/>
    <dgm:cxn modelId="{CE119B3F-6E7C-064F-A9EC-F147433B8D24}" type="presOf" srcId="{B6BA8E33-9296-A14D-84A2-63B5D1D03FF6}" destId="{E1178FA2-409B-6548-AA51-11DB3C0AD185}" srcOrd="0" destOrd="0" presId="urn:microsoft.com/office/officeart/2008/layout/VerticalCurvedList"/>
    <dgm:cxn modelId="{A5460445-44D4-3340-9FD5-787A30D7099F}" srcId="{654EA22D-A2A3-4040-BE7B-32E6710E99D2}" destId="{FE3F31F1-E174-624E-815C-4FD2176D7AE1}" srcOrd="6" destOrd="0" parTransId="{E145BD4E-EB1E-8A47-8281-BFB2D19F53C6}" sibTransId="{B7E4B43C-691D-4140-A2D6-0588333AC328}"/>
    <dgm:cxn modelId="{AEC3E246-113A-AA40-A203-064F6B23D0BF}" srcId="{654EA22D-A2A3-4040-BE7B-32E6710E99D2}" destId="{AB95CAD6-4071-7649-B65B-6A00F775866E}" srcOrd="1" destOrd="0" parTransId="{C3410B47-5E58-1A42-99B6-432FF895E034}" sibTransId="{314A236A-476F-9646-B86B-71460A6C9D62}"/>
    <dgm:cxn modelId="{9DFC864D-F116-8240-88D5-82970BB36EFD}" srcId="{654EA22D-A2A3-4040-BE7B-32E6710E99D2}" destId="{521ABDA9-E7B8-9F40-984A-D07138A628D5}" srcOrd="0" destOrd="0" parTransId="{F17A1D0C-FBE0-1D40-9621-C5D6E003BD5B}" sibTransId="{FACF125C-3098-4046-94D8-B0BE80F3852F}"/>
    <dgm:cxn modelId="{5C70E36E-2FFA-6F43-ACDB-E4B30F1E5D18}" type="presOf" srcId="{FE3F31F1-E174-624E-815C-4FD2176D7AE1}" destId="{990192F8-8046-F646-BF5A-1A65D2A2C8D0}" srcOrd="0" destOrd="0" presId="urn:microsoft.com/office/officeart/2008/layout/VerticalCurvedList"/>
    <dgm:cxn modelId="{C5CEE350-5EEB-B848-A78B-F61C3CCBEEED}" type="presOf" srcId="{3CEFACDA-1209-EE46-A383-4165D208EF02}" destId="{99DC885A-D074-644B-9EB6-79F451B3FCDD}" srcOrd="0" destOrd="0" presId="urn:microsoft.com/office/officeart/2008/layout/VerticalCurvedList"/>
    <dgm:cxn modelId="{5849BB8D-2A66-A547-8FA7-78975626AC52}" srcId="{654EA22D-A2A3-4040-BE7B-32E6710E99D2}" destId="{5369155D-7937-3341-8189-6159BCD2FCA7}" srcOrd="5" destOrd="0" parTransId="{D7EEE98F-5C85-1045-83A6-E8CEE19AF797}" sibTransId="{BE96AFF0-92C1-E943-83E9-4565BEB75CC9}"/>
    <dgm:cxn modelId="{975E738F-DD12-8A4F-BC30-30694DA55641}" srcId="{654EA22D-A2A3-4040-BE7B-32E6710E99D2}" destId="{B6BA8E33-9296-A14D-84A2-63B5D1D03FF6}" srcOrd="4" destOrd="0" parTransId="{82AADEAA-82B2-344F-BDB8-36FF9DA27641}" sibTransId="{20214CB1-DC2D-814B-957E-A37735895760}"/>
    <dgm:cxn modelId="{15891BA0-E346-5F41-97CD-502B65FF4EFC}" srcId="{654EA22D-A2A3-4040-BE7B-32E6710E99D2}" destId="{8AAFC4FF-B54A-8E4D-90BD-D1FCBEDC7607}" srcOrd="3" destOrd="0" parTransId="{8846FF8F-12E5-994E-96C5-48992F2E9B80}" sibTransId="{AB781BC4-67CE-FE4B-8A76-88DE38303EA1}"/>
    <dgm:cxn modelId="{DED6C6AB-51A3-584E-B280-85FCDD72D3DF}" type="presOf" srcId="{AB95CAD6-4071-7649-B65B-6A00F775866E}" destId="{CDD64F03-F2F4-EB4B-BA29-96DF5FC673DA}" srcOrd="0" destOrd="0" presId="urn:microsoft.com/office/officeart/2008/layout/VerticalCurvedList"/>
    <dgm:cxn modelId="{A8F988C7-4BDC-AF41-A01E-60E3359B646D}" type="presOf" srcId="{654EA22D-A2A3-4040-BE7B-32E6710E99D2}" destId="{8A736514-5E96-3C4B-BAEC-76EB0757A9AB}" srcOrd="0" destOrd="0" presId="urn:microsoft.com/office/officeart/2008/layout/VerticalCurvedList"/>
    <dgm:cxn modelId="{0A4952DC-800C-E242-BE4A-E9086E634FDC}" type="presOf" srcId="{8AAFC4FF-B54A-8E4D-90BD-D1FCBEDC7607}" destId="{1C0DCBA4-A6F2-6B47-AFB4-386E03C76524}" srcOrd="0" destOrd="0" presId="urn:microsoft.com/office/officeart/2008/layout/VerticalCurvedList"/>
    <dgm:cxn modelId="{EE7C44F6-E1CE-E84B-86F5-81615E128FCB}" type="presOf" srcId="{5369155D-7937-3341-8189-6159BCD2FCA7}" destId="{5552A845-A47E-A24E-91B8-DC6E9921E1F8}" srcOrd="0" destOrd="0" presId="urn:microsoft.com/office/officeart/2008/layout/VerticalCurvedList"/>
    <dgm:cxn modelId="{8BAF29FD-B6FA-E345-9F5C-C12581AFFEAA}" type="presOf" srcId="{FACF125C-3098-4046-94D8-B0BE80F3852F}" destId="{8D07F5AB-8580-F64D-9BD0-718E853BA993}" srcOrd="0" destOrd="0" presId="urn:microsoft.com/office/officeart/2008/layout/VerticalCurvedList"/>
    <dgm:cxn modelId="{436105D8-40FA-FA40-80D6-908ACF68AB99}" type="presParOf" srcId="{8A736514-5E96-3C4B-BAEC-76EB0757A9AB}" destId="{DCD11CCF-A716-7449-A1AD-8425FAAC9C95}" srcOrd="0" destOrd="0" presId="urn:microsoft.com/office/officeart/2008/layout/VerticalCurvedList"/>
    <dgm:cxn modelId="{BA5A09FA-D499-234B-B1BB-23328F7EE196}" type="presParOf" srcId="{DCD11CCF-A716-7449-A1AD-8425FAAC9C95}" destId="{42AF3FDA-21D8-774D-BD9D-DCD4D34913B8}" srcOrd="0" destOrd="0" presId="urn:microsoft.com/office/officeart/2008/layout/VerticalCurvedList"/>
    <dgm:cxn modelId="{9BCC44C0-0889-D646-80B7-FBD68F96853E}" type="presParOf" srcId="{42AF3FDA-21D8-774D-BD9D-DCD4D34913B8}" destId="{FEA198F1-575D-5543-907A-E3142E822AE2}" srcOrd="0" destOrd="0" presId="urn:microsoft.com/office/officeart/2008/layout/VerticalCurvedList"/>
    <dgm:cxn modelId="{6B56B668-8DDD-4D44-ABB8-DCC213B599AD}" type="presParOf" srcId="{42AF3FDA-21D8-774D-BD9D-DCD4D34913B8}" destId="{8D07F5AB-8580-F64D-9BD0-718E853BA993}" srcOrd="1" destOrd="0" presId="urn:microsoft.com/office/officeart/2008/layout/VerticalCurvedList"/>
    <dgm:cxn modelId="{5E573BB0-9F46-2C48-9CE7-8A9BCE1FC1D9}" type="presParOf" srcId="{42AF3FDA-21D8-774D-BD9D-DCD4D34913B8}" destId="{7A9917BC-843D-7443-A56E-9A3C5F9823A6}" srcOrd="2" destOrd="0" presId="urn:microsoft.com/office/officeart/2008/layout/VerticalCurvedList"/>
    <dgm:cxn modelId="{AF373927-53EE-3344-A638-CCBBD81692A9}" type="presParOf" srcId="{42AF3FDA-21D8-774D-BD9D-DCD4D34913B8}" destId="{40B9FA8D-9287-4C41-9D1B-01C6B091BB91}" srcOrd="3" destOrd="0" presId="urn:microsoft.com/office/officeart/2008/layout/VerticalCurvedList"/>
    <dgm:cxn modelId="{91E0B69B-8062-5D40-A8CC-CDE773E1447A}" type="presParOf" srcId="{DCD11CCF-A716-7449-A1AD-8425FAAC9C95}" destId="{DF0E217F-C59C-0145-A11C-76659BD52597}" srcOrd="1" destOrd="0" presId="urn:microsoft.com/office/officeart/2008/layout/VerticalCurvedList"/>
    <dgm:cxn modelId="{3969E241-1109-BE45-AB20-551482D4337A}" type="presParOf" srcId="{DCD11CCF-A716-7449-A1AD-8425FAAC9C95}" destId="{7BE93F8C-F614-A648-AB56-9D3EB77006D9}" srcOrd="2" destOrd="0" presId="urn:microsoft.com/office/officeart/2008/layout/VerticalCurvedList"/>
    <dgm:cxn modelId="{75D36F6C-91D9-6F4F-AC93-314B75888C79}" type="presParOf" srcId="{7BE93F8C-F614-A648-AB56-9D3EB77006D9}" destId="{99823A4E-A7F0-4D4E-9B50-5474597EDA80}" srcOrd="0" destOrd="0" presId="urn:microsoft.com/office/officeart/2008/layout/VerticalCurvedList"/>
    <dgm:cxn modelId="{73AB0B25-4C8F-C34A-853E-762138117F2F}" type="presParOf" srcId="{DCD11CCF-A716-7449-A1AD-8425FAAC9C95}" destId="{CDD64F03-F2F4-EB4B-BA29-96DF5FC673DA}" srcOrd="3" destOrd="0" presId="urn:microsoft.com/office/officeart/2008/layout/VerticalCurvedList"/>
    <dgm:cxn modelId="{FB099ACF-28F6-B64A-97EF-114EE935B318}" type="presParOf" srcId="{DCD11CCF-A716-7449-A1AD-8425FAAC9C95}" destId="{EFB143B1-A2E5-DC43-AD9B-27424E9BA113}" srcOrd="4" destOrd="0" presId="urn:microsoft.com/office/officeart/2008/layout/VerticalCurvedList"/>
    <dgm:cxn modelId="{4032713A-2C76-E34B-A5FB-9528BA1D0804}" type="presParOf" srcId="{EFB143B1-A2E5-DC43-AD9B-27424E9BA113}" destId="{C917C496-719B-334D-8BD3-FF4A0217149E}" srcOrd="0" destOrd="0" presId="urn:microsoft.com/office/officeart/2008/layout/VerticalCurvedList"/>
    <dgm:cxn modelId="{92D3AE3F-6B86-5F4C-8750-1F702B540387}" type="presParOf" srcId="{DCD11CCF-A716-7449-A1AD-8425FAAC9C95}" destId="{99DC885A-D074-644B-9EB6-79F451B3FCDD}" srcOrd="5" destOrd="0" presId="urn:microsoft.com/office/officeart/2008/layout/VerticalCurvedList"/>
    <dgm:cxn modelId="{216B1285-9AAE-4240-8164-84ED772F1CAB}" type="presParOf" srcId="{DCD11CCF-A716-7449-A1AD-8425FAAC9C95}" destId="{510A0CB5-724F-DE40-A88B-3F52BA14CF86}" srcOrd="6" destOrd="0" presId="urn:microsoft.com/office/officeart/2008/layout/VerticalCurvedList"/>
    <dgm:cxn modelId="{F164DB24-BEDF-0C45-9F40-D4A3A63E5002}" type="presParOf" srcId="{510A0CB5-724F-DE40-A88B-3F52BA14CF86}" destId="{FAEAAF1A-9374-0040-A892-074F1B7B6AA3}" srcOrd="0" destOrd="0" presId="urn:microsoft.com/office/officeart/2008/layout/VerticalCurvedList"/>
    <dgm:cxn modelId="{A91E612E-8AE0-1447-8683-E3C23AA44A2C}" type="presParOf" srcId="{DCD11CCF-A716-7449-A1AD-8425FAAC9C95}" destId="{1C0DCBA4-A6F2-6B47-AFB4-386E03C76524}" srcOrd="7" destOrd="0" presId="urn:microsoft.com/office/officeart/2008/layout/VerticalCurvedList"/>
    <dgm:cxn modelId="{6A0E53E5-6830-2D45-8857-F6158845F143}" type="presParOf" srcId="{DCD11CCF-A716-7449-A1AD-8425FAAC9C95}" destId="{17AED640-01A6-A64D-A9E9-E182CB02C2CA}" srcOrd="8" destOrd="0" presId="urn:microsoft.com/office/officeart/2008/layout/VerticalCurvedList"/>
    <dgm:cxn modelId="{E76EDDC3-4253-B548-8C40-87ED7C8562DA}" type="presParOf" srcId="{17AED640-01A6-A64D-A9E9-E182CB02C2CA}" destId="{7D7DB488-B6E6-1842-82E9-9FD05468299C}" srcOrd="0" destOrd="0" presId="urn:microsoft.com/office/officeart/2008/layout/VerticalCurvedList"/>
    <dgm:cxn modelId="{DEFBBA64-8BC8-944A-B8BF-C87DE50FE6E2}" type="presParOf" srcId="{DCD11CCF-A716-7449-A1AD-8425FAAC9C95}" destId="{E1178FA2-409B-6548-AA51-11DB3C0AD185}" srcOrd="9" destOrd="0" presId="urn:microsoft.com/office/officeart/2008/layout/VerticalCurvedList"/>
    <dgm:cxn modelId="{8D6F178F-5653-0E4C-89F3-59566E879218}" type="presParOf" srcId="{DCD11CCF-A716-7449-A1AD-8425FAAC9C95}" destId="{F384ED54-CD17-1844-A13B-B4E7C0F4B87C}" srcOrd="10" destOrd="0" presId="urn:microsoft.com/office/officeart/2008/layout/VerticalCurvedList"/>
    <dgm:cxn modelId="{0F46602E-03C5-B143-8C5A-89BBBFE14859}" type="presParOf" srcId="{F384ED54-CD17-1844-A13B-B4E7C0F4B87C}" destId="{29F9AD3C-0963-6B4B-A7FD-8607C861F655}" srcOrd="0" destOrd="0" presId="urn:microsoft.com/office/officeart/2008/layout/VerticalCurvedList"/>
    <dgm:cxn modelId="{39D18B0B-5CD3-374E-AAC3-C8FF49A5232F}" type="presParOf" srcId="{DCD11CCF-A716-7449-A1AD-8425FAAC9C95}" destId="{5552A845-A47E-A24E-91B8-DC6E9921E1F8}" srcOrd="11" destOrd="0" presId="urn:microsoft.com/office/officeart/2008/layout/VerticalCurvedList"/>
    <dgm:cxn modelId="{95624A42-A3A8-F249-B5BA-E942BF76F0B3}" type="presParOf" srcId="{DCD11CCF-A716-7449-A1AD-8425FAAC9C95}" destId="{937584D1-A8C8-6B48-B1F0-1A3CFDA0B8EA}" srcOrd="12" destOrd="0" presId="urn:microsoft.com/office/officeart/2008/layout/VerticalCurvedList"/>
    <dgm:cxn modelId="{56BB3CE5-1D8B-5A40-A241-6668CB6B7FF1}" type="presParOf" srcId="{937584D1-A8C8-6B48-B1F0-1A3CFDA0B8EA}" destId="{3C01D4E9-D380-DD4C-9CE0-E8A1F73D385D}" srcOrd="0" destOrd="0" presId="urn:microsoft.com/office/officeart/2008/layout/VerticalCurvedList"/>
    <dgm:cxn modelId="{6208220F-A09D-864A-AF23-086D62F083E5}" type="presParOf" srcId="{DCD11CCF-A716-7449-A1AD-8425FAAC9C95}" destId="{990192F8-8046-F646-BF5A-1A65D2A2C8D0}" srcOrd="13" destOrd="0" presId="urn:microsoft.com/office/officeart/2008/layout/VerticalCurvedList"/>
    <dgm:cxn modelId="{03A3D447-1DF7-4146-80E0-760872B3B2B1}" type="presParOf" srcId="{DCD11CCF-A716-7449-A1AD-8425FAAC9C95}" destId="{A8981243-5EEF-3545-926D-786AAD8BBEE2}" srcOrd="14" destOrd="0" presId="urn:microsoft.com/office/officeart/2008/layout/VerticalCurvedList"/>
    <dgm:cxn modelId="{B5A7A19B-251B-5A4D-9FA8-82C8E802AEC6}" type="presParOf" srcId="{A8981243-5EEF-3545-926D-786AAD8BBEE2}" destId="{47C666F9-4C73-F045-A627-CEE7DA5C7B7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021E15E-BDE1-3F4A-A7CF-9CB0C82C3878}" type="doc">
      <dgm:prSet loTypeId="urn:microsoft.com/office/officeart/2008/layout/LinedList" loCatId="relationship" qsTypeId="urn:microsoft.com/office/officeart/2005/8/quickstyle/simple4" qsCatId="simple" csTypeId="urn:microsoft.com/office/officeart/2005/8/colors/accent1_2" csCatId="accent1" phldr="1"/>
      <dgm:spPr/>
      <dgm:t>
        <a:bodyPr/>
        <a:lstStyle/>
        <a:p>
          <a:endParaRPr lang="en-US"/>
        </a:p>
      </dgm:t>
    </dgm:pt>
    <dgm:pt modelId="{A6D3816E-0609-464E-9DC4-8D666FD66AB8}">
      <dgm:prSet custT="1"/>
      <dgm:spPr/>
      <dgm:t>
        <a:bodyPr/>
        <a:lstStyle/>
        <a:p>
          <a:pPr rtl="0"/>
          <a:r>
            <a:rPr lang="en-US" sz="1800" dirty="0"/>
            <a:t>With reference to the end systems supported,   the Internet has gone through roughly four generations    of deployment culminating   in the </a:t>
          </a:r>
          <a:r>
            <a:rPr lang="en-US" sz="1800" dirty="0" err="1"/>
            <a:t>IoT</a:t>
          </a:r>
          <a:r>
            <a:rPr lang="en-US" sz="1800" dirty="0"/>
            <a:t>:</a:t>
          </a:r>
        </a:p>
      </dgm:t>
    </dgm:pt>
    <dgm:pt modelId="{0829B9E0-A4DB-4E47-84E7-3123617CAA01}" type="parTrans" cxnId="{CF20A447-5E5B-FE4E-A0EC-6F1F9D0FD12B}">
      <dgm:prSet/>
      <dgm:spPr/>
      <dgm:t>
        <a:bodyPr/>
        <a:lstStyle/>
        <a:p>
          <a:endParaRPr lang="en-US"/>
        </a:p>
      </dgm:t>
    </dgm:pt>
    <dgm:pt modelId="{69F3CFEF-761C-C344-A11F-1004D09A0759}" type="sibTrans" cxnId="{CF20A447-5E5B-FE4E-A0EC-6F1F9D0FD12B}">
      <dgm:prSet/>
      <dgm:spPr/>
      <dgm:t>
        <a:bodyPr/>
        <a:lstStyle/>
        <a:p>
          <a:endParaRPr lang="en-US"/>
        </a:p>
      </dgm:t>
    </dgm:pt>
    <dgm:pt modelId="{AA9A9F58-3A1D-EF49-936A-BDF6E3A61410}">
      <dgm:prSet/>
      <dgm:spPr/>
      <dgm:t>
        <a:bodyPr/>
        <a:lstStyle/>
        <a:p>
          <a:pPr rtl="0"/>
          <a:r>
            <a:rPr lang="en-US" dirty="0"/>
            <a:t>Information technology (IT)</a:t>
          </a:r>
        </a:p>
      </dgm:t>
    </dgm:pt>
    <dgm:pt modelId="{D3E7D762-1E3D-6447-B5C5-16032DD19805}" type="parTrans" cxnId="{D75797EA-BB99-CA4B-91C9-D768B0EB1B6F}">
      <dgm:prSet/>
      <dgm:spPr/>
      <dgm:t>
        <a:bodyPr/>
        <a:lstStyle/>
        <a:p>
          <a:endParaRPr lang="en-US"/>
        </a:p>
      </dgm:t>
    </dgm:pt>
    <dgm:pt modelId="{C69E140F-BC2B-8A4A-B74E-C83A2190D195}" type="sibTrans" cxnId="{D75797EA-BB99-CA4B-91C9-D768B0EB1B6F}">
      <dgm:prSet/>
      <dgm:spPr/>
      <dgm:t>
        <a:bodyPr/>
        <a:lstStyle/>
        <a:p>
          <a:endParaRPr lang="en-US"/>
        </a:p>
      </dgm:t>
    </dgm:pt>
    <dgm:pt modelId="{C6761BF2-7B4B-CD44-A7B9-258BCE271075}">
      <dgm:prSet custT="1"/>
      <dgm:spPr/>
      <dgm:t>
        <a:bodyPr/>
        <a:lstStyle/>
        <a:p>
          <a:pPr rtl="0"/>
          <a:r>
            <a:rPr lang="en-US" sz="1200" dirty="0"/>
            <a:t>PCs, servers, routers, firewalls, and so on, bought as IT devices by enterprise IT people, primarily using wired connectivity</a:t>
          </a:r>
        </a:p>
      </dgm:t>
    </dgm:pt>
    <dgm:pt modelId="{01A03247-01C1-5B4F-9B10-DECA9390A344}" type="parTrans" cxnId="{BFDE85B0-AA32-7A4E-BD7E-A2D98009D30D}">
      <dgm:prSet/>
      <dgm:spPr/>
      <dgm:t>
        <a:bodyPr/>
        <a:lstStyle/>
        <a:p>
          <a:endParaRPr lang="en-US"/>
        </a:p>
      </dgm:t>
    </dgm:pt>
    <dgm:pt modelId="{8709741B-E69A-F844-810C-034170E71C23}" type="sibTrans" cxnId="{BFDE85B0-AA32-7A4E-BD7E-A2D98009D30D}">
      <dgm:prSet/>
      <dgm:spPr/>
      <dgm:t>
        <a:bodyPr/>
        <a:lstStyle/>
        <a:p>
          <a:endParaRPr lang="en-US"/>
        </a:p>
      </dgm:t>
    </dgm:pt>
    <dgm:pt modelId="{B53D81BE-122C-0840-B3FB-122AE8956129}">
      <dgm:prSet/>
      <dgm:spPr/>
      <dgm:t>
        <a:bodyPr/>
        <a:lstStyle/>
        <a:p>
          <a:pPr rtl="0"/>
          <a:r>
            <a:rPr lang="en-US" dirty="0"/>
            <a:t>Operational technology (OT)</a:t>
          </a:r>
        </a:p>
      </dgm:t>
    </dgm:pt>
    <dgm:pt modelId="{5571D8B8-864B-3447-B36F-CBE090F41D67}" type="parTrans" cxnId="{F5ACADDA-45A0-AC44-882F-AB8368A9412B}">
      <dgm:prSet/>
      <dgm:spPr/>
      <dgm:t>
        <a:bodyPr/>
        <a:lstStyle/>
        <a:p>
          <a:endParaRPr lang="en-US"/>
        </a:p>
      </dgm:t>
    </dgm:pt>
    <dgm:pt modelId="{C6116551-AA67-0E47-9795-E5C436A2D154}" type="sibTrans" cxnId="{F5ACADDA-45A0-AC44-882F-AB8368A9412B}">
      <dgm:prSet/>
      <dgm:spPr/>
      <dgm:t>
        <a:bodyPr/>
        <a:lstStyle/>
        <a:p>
          <a:endParaRPr lang="en-US"/>
        </a:p>
      </dgm:t>
    </dgm:pt>
    <dgm:pt modelId="{F5935844-FC1A-5F49-9D25-5488A343FB52}">
      <dgm:prSet custT="1"/>
      <dgm:spPr/>
      <dgm:t>
        <a:bodyPr/>
        <a:lstStyle/>
        <a:p>
          <a:pPr rtl="0"/>
          <a:r>
            <a:rPr lang="en-US" sz="1200" dirty="0"/>
            <a:t>Machines/appliances with embedded IT built by non-IT companies, such as medical machinery, SCADA, process control, and kiosks, bought as appliances by enterprise OT people, primarily using wired connectivity</a:t>
          </a:r>
        </a:p>
      </dgm:t>
    </dgm:pt>
    <dgm:pt modelId="{DCA9B058-0E2E-0E4A-AD94-2337AC2B3730}" type="parTrans" cxnId="{30313FE4-E9F8-8C46-AA7B-EB9F78512F2A}">
      <dgm:prSet/>
      <dgm:spPr/>
      <dgm:t>
        <a:bodyPr/>
        <a:lstStyle/>
        <a:p>
          <a:endParaRPr lang="en-US"/>
        </a:p>
      </dgm:t>
    </dgm:pt>
    <dgm:pt modelId="{7DACF4F3-2FCF-854A-BBB6-34147B17832F}" type="sibTrans" cxnId="{30313FE4-E9F8-8C46-AA7B-EB9F78512F2A}">
      <dgm:prSet/>
      <dgm:spPr/>
      <dgm:t>
        <a:bodyPr/>
        <a:lstStyle/>
        <a:p>
          <a:endParaRPr lang="en-US"/>
        </a:p>
      </dgm:t>
    </dgm:pt>
    <dgm:pt modelId="{5276B1B4-B387-9642-8F37-72727975A384}">
      <dgm:prSet/>
      <dgm:spPr/>
      <dgm:t>
        <a:bodyPr/>
        <a:lstStyle/>
        <a:p>
          <a:pPr rtl="0"/>
          <a:r>
            <a:rPr lang="en-US" dirty="0"/>
            <a:t>Personal technology</a:t>
          </a:r>
        </a:p>
      </dgm:t>
    </dgm:pt>
    <dgm:pt modelId="{6215F95F-4B8D-9044-8E6B-9DEABAC5C284}" type="parTrans" cxnId="{CE3ECC2E-4444-3C4B-9E3C-5FE4CEA80AAF}">
      <dgm:prSet/>
      <dgm:spPr/>
      <dgm:t>
        <a:bodyPr/>
        <a:lstStyle/>
        <a:p>
          <a:endParaRPr lang="en-US"/>
        </a:p>
      </dgm:t>
    </dgm:pt>
    <dgm:pt modelId="{D18C264D-1EAF-1841-A5D4-A67440B00896}" type="sibTrans" cxnId="{CE3ECC2E-4444-3C4B-9E3C-5FE4CEA80AAF}">
      <dgm:prSet/>
      <dgm:spPr/>
      <dgm:t>
        <a:bodyPr/>
        <a:lstStyle/>
        <a:p>
          <a:endParaRPr lang="en-US"/>
        </a:p>
      </dgm:t>
    </dgm:pt>
    <dgm:pt modelId="{731F3F68-9560-B84F-B45E-00698C715DEF}">
      <dgm:prSet custT="1"/>
      <dgm:spPr/>
      <dgm:t>
        <a:bodyPr/>
        <a:lstStyle/>
        <a:p>
          <a:pPr rtl="0"/>
          <a:r>
            <a:rPr lang="en-US" sz="1200" dirty="0"/>
            <a:t>Smartphones, tablets, and eBook readers bought as IT devices by consumers (employees) exclusively using wireless connectivity and often multiple forms of wireless connectivity</a:t>
          </a:r>
        </a:p>
      </dgm:t>
    </dgm:pt>
    <dgm:pt modelId="{FA2EEB0D-E6CC-A141-8527-BBBA02F918B5}" type="parTrans" cxnId="{0714EE6A-E544-B349-9B8B-7BEA1D807686}">
      <dgm:prSet/>
      <dgm:spPr/>
      <dgm:t>
        <a:bodyPr/>
        <a:lstStyle/>
        <a:p>
          <a:endParaRPr lang="en-US"/>
        </a:p>
      </dgm:t>
    </dgm:pt>
    <dgm:pt modelId="{096D31A9-BD97-C442-A191-E08353B83FA7}" type="sibTrans" cxnId="{0714EE6A-E544-B349-9B8B-7BEA1D807686}">
      <dgm:prSet/>
      <dgm:spPr/>
      <dgm:t>
        <a:bodyPr/>
        <a:lstStyle/>
        <a:p>
          <a:endParaRPr lang="en-US"/>
        </a:p>
      </dgm:t>
    </dgm:pt>
    <dgm:pt modelId="{715E4CD7-BAF9-9549-B289-53C0418F19AE}">
      <dgm:prSet/>
      <dgm:spPr/>
      <dgm:t>
        <a:bodyPr/>
        <a:lstStyle/>
        <a:p>
          <a:pPr rtl="0"/>
          <a:r>
            <a:rPr lang="en-US" dirty="0"/>
            <a:t>Sensor/actuator technology</a:t>
          </a:r>
        </a:p>
      </dgm:t>
    </dgm:pt>
    <dgm:pt modelId="{115A9381-842A-FC46-942B-21E44E705599}" type="parTrans" cxnId="{03475E05-53DA-3849-B8BB-1183750073AA}">
      <dgm:prSet/>
      <dgm:spPr/>
      <dgm:t>
        <a:bodyPr/>
        <a:lstStyle/>
        <a:p>
          <a:endParaRPr lang="en-US"/>
        </a:p>
      </dgm:t>
    </dgm:pt>
    <dgm:pt modelId="{5B7C98B9-F7BC-0F4F-9F99-E3041A24E9B8}" type="sibTrans" cxnId="{03475E05-53DA-3849-B8BB-1183750073AA}">
      <dgm:prSet/>
      <dgm:spPr/>
      <dgm:t>
        <a:bodyPr/>
        <a:lstStyle/>
        <a:p>
          <a:endParaRPr lang="en-US"/>
        </a:p>
      </dgm:t>
    </dgm:pt>
    <dgm:pt modelId="{114511AB-AEAB-5045-95FE-ECA4014DBBD1}">
      <dgm:prSet custT="1"/>
      <dgm:spPr/>
      <dgm:t>
        <a:bodyPr/>
        <a:lstStyle/>
        <a:p>
          <a:pPr rtl="0"/>
          <a:r>
            <a:rPr lang="en-US" sz="1200" dirty="0"/>
            <a:t>Single-purpose devices bought by consumers, IT and OT people exclusively using wireless connectivity, generally of a single form, as part of larger systems</a:t>
          </a:r>
        </a:p>
      </dgm:t>
    </dgm:pt>
    <dgm:pt modelId="{2686177C-CC61-6E47-865C-A1D1C1908728}" type="parTrans" cxnId="{F859F866-36AD-BC4F-A557-6E2723AA27CA}">
      <dgm:prSet/>
      <dgm:spPr/>
      <dgm:t>
        <a:bodyPr/>
        <a:lstStyle/>
        <a:p>
          <a:endParaRPr lang="en-US"/>
        </a:p>
      </dgm:t>
    </dgm:pt>
    <dgm:pt modelId="{4B38AAA6-5707-B24D-9A7D-09867A1C141B}" type="sibTrans" cxnId="{F859F866-36AD-BC4F-A557-6E2723AA27CA}">
      <dgm:prSet/>
      <dgm:spPr/>
      <dgm:t>
        <a:bodyPr/>
        <a:lstStyle/>
        <a:p>
          <a:endParaRPr lang="en-US"/>
        </a:p>
      </dgm:t>
    </dgm:pt>
    <dgm:pt modelId="{8CC92B24-3EDF-D147-BC2A-EC38DF207F1B}">
      <dgm:prSet custT="1"/>
      <dgm:spPr/>
      <dgm:t>
        <a:bodyPr/>
        <a:lstStyle/>
        <a:p>
          <a:pPr rtl="0"/>
          <a:endParaRPr lang="en-US" sz="1400" dirty="0"/>
        </a:p>
        <a:p>
          <a:pPr rtl="0"/>
          <a:r>
            <a:rPr lang="en-US" sz="2000" dirty="0"/>
            <a:t>It is the fourth generation that is usually thought of as the </a:t>
          </a:r>
          <a:r>
            <a:rPr lang="en-US" sz="2000" dirty="0" err="1"/>
            <a:t>IoT</a:t>
          </a:r>
          <a:r>
            <a:rPr lang="en-US" sz="2000" dirty="0"/>
            <a:t>, and which is marked by the use of billions of embedded devices</a:t>
          </a:r>
        </a:p>
      </dgm:t>
    </dgm:pt>
    <dgm:pt modelId="{CD30168B-6D51-E14C-9F79-530C04D4F18D}" type="parTrans" cxnId="{83D67893-3F1D-D842-9828-00765458BFA4}">
      <dgm:prSet/>
      <dgm:spPr/>
      <dgm:t>
        <a:bodyPr/>
        <a:lstStyle/>
        <a:p>
          <a:endParaRPr lang="en-US"/>
        </a:p>
      </dgm:t>
    </dgm:pt>
    <dgm:pt modelId="{FE4EBF31-C7C2-114B-8854-246497D0C643}" type="sibTrans" cxnId="{83D67893-3F1D-D842-9828-00765458BFA4}">
      <dgm:prSet/>
      <dgm:spPr/>
      <dgm:t>
        <a:bodyPr/>
        <a:lstStyle/>
        <a:p>
          <a:endParaRPr lang="en-US"/>
        </a:p>
      </dgm:t>
    </dgm:pt>
    <dgm:pt modelId="{9F9698E5-E928-4345-9305-9DBC4F926872}" type="pres">
      <dgm:prSet presAssocID="{1021E15E-BDE1-3F4A-A7CF-9CB0C82C3878}" presName="vert0" presStyleCnt="0">
        <dgm:presLayoutVars>
          <dgm:dir/>
          <dgm:animOne val="branch"/>
          <dgm:animLvl val="lvl"/>
        </dgm:presLayoutVars>
      </dgm:prSet>
      <dgm:spPr/>
    </dgm:pt>
    <dgm:pt modelId="{43C085DE-A349-D54C-B409-30CC608D3FD3}" type="pres">
      <dgm:prSet presAssocID="{A6D3816E-0609-464E-9DC4-8D666FD66AB8}" presName="thickLine" presStyleLbl="alignNode1" presStyleIdx="0" presStyleCnt="2"/>
      <dgm:spPr>
        <a:ln>
          <a:solidFill>
            <a:schemeClr val="accent3">
              <a:lumMod val="75000"/>
            </a:schemeClr>
          </a:solidFill>
        </a:ln>
      </dgm:spPr>
    </dgm:pt>
    <dgm:pt modelId="{CBE7900C-E2C5-D746-90E1-6A2AC0D26305}" type="pres">
      <dgm:prSet presAssocID="{A6D3816E-0609-464E-9DC4-8D666FD66AB8}" presName="horz1" presStyleCnt="0"/>
      <dgm:spPr/>
    </dgm:pt>
    <dgm:pt modelId="{FB3A94A0-56BF-3B4C-9B29-781487E46EF4}" type="pres">
      <dgm:prSet presAssocID="{A6D3816E-0609-464E-9DC4-8D666FD66AB8}" presName="tx1" presStyleLbl="revTx" presStyleIdx="0" presStyleCnt="10" custScaleX="100000"/>
      <dgm:spPr/>
    </dgm:pt>
    <dgm:pt modelId="{2A560E33-D773-0E40-9E06-86A5E0CCDDB7}" type="pres">
      <dgm:prSet presAssocID="{A6D3816E-0609-464E-9DC4-8D666FD66AB8}" presName="vert1" presStyleCnt="0"/>
      <dgm:spPr/>
    </dgm:pt>
    <dgm:pt modelId="{D35D42EB-54C3-DE46-928B-47139F9F8048}" type="pres">
      <dgm:prSet presAssocID="{AA9A9F58-3A1D-EF49-936A-BDF6E3A61410}" presName="vertSpace2a" presStyleCnt="0"/>
      <dgm:spPr/>
    </dgm:pt>
    <dgm:pt modelId="{558494E0-BD70-D145-B89B-067C355AF0F3}" type="pres">
      <dgm:prSet presAssocID="{AA9A9F58-3A1D-EF49-936A-BDF6E3A61410}" presName="horz2" presStyleCnt="0"/>
      <dgm:spPr/>
    </dgm:pt>
    <dgm:pt modelId="{645907CE-7FBF-F449-B6B1-C1F08E73C8C3}" type="pres">
      <dgm:prSet presAssocID="{AA9A9F58-3A1D-EF49-936A-BDF6E3A61410}" presName="horzSpace2" presStyleCnt="0"/>
      <dgm:spPr/>
    </dgm:pt>
    <dgm:pt modelId="{08188516-53D5-F745-9035-FA83501E5D64}" type="pres">
      <dgm:prSet presAssocID="{AA9A9F58-3A1D-EF49-936A-BDF6E3A61410}" presName="tx2" presStyleLbl="revTx" presStyleIdx="1" presStyleCnt="10" custScaleX="93889" custLinFactNeighborX="872" custLinFactNeighborY="2571"/>
      <dgm:spPr/>
    </dgm:pt>
    <dgm:pt modelId="{B3B98D53-DA91-5448-BE83-B25658075371}" type="pres">
      <dgm:prSet presAssocID="{AA9A9F58-3A1D-EF49-936A-BDF6E3A61410}" presName="vert2" presStyleCnt="0"/>
      <dgm:spPr/>
    </dgm:pt>
    <dgm:pt modelId="{28A89CF0-AE84-6F4D-BC63-EEBF2E96B0E9}" type="pres">
      <dgm:prSet presAssocID="{C6761BF2-7B4B-CD44-A7B9-258BCE271075}" presName="horz3" presStyleCnt="0"/>
      <dgm:spPr/>
    </dgm:pt>
    <dgm:pt modelId="{6EFFABDE-D634-1F4D-A558-A13268C525C9}" type="pres">
      <dgm:prSet presAssocID="{C6761BF2-7B4B-CD44-A7B9-258BCE271075}" presName="horzSpace3" presStyleCnt="0"/>
      <dgm:spPr/>
    </dgm:pt>
    <dgm:pt modelId="{55D3A881-0FE9-BA4B-9A3E-94DB210A0F4D}" type="pres">
      <dgm:prSet presAssocID="{C6761BF2-7B4B-CD44-A7B9-258BCE271075}" presName="tx3" presStyleLbl="revTx" presStyleIdx="2" presStyleCnt="10"/>
      <dgm:spPr/>
    </dgm:pt>
    <dgm:pt modelId="{72042D94-A8C0-F94C-B277-85C4E104A338}" type="pres">
      <dgm:prSet presAssocID="{C6761BF2-7B4B-CD44-A7B9-258BCE271075}" presName="vert3" presStyleCnt="0"/>
      <dgm:spPr/>
    </dgm:pt>
    <dgm:pt modelId="{BE16249D-0D56-6F4D-8EAE-BDB78E583345}" type="pres">
      <dgm:prSet presAssocID="{AA9A9F58-3A1D-EF49-936A-BDF6E3A61410}" presName="thinLine2b" presStyleLbl="callout" presStyleIdx="0" presStyleCnt="4"/>
      <dgm:spPr/>
    </dgm:pt>
    <dgm:pt modelId="{025E7697-43D4-534D-B8B6-454E43F78DDF}" type="pres">
      <dgm:prSet presAssocID="{AA9A9F58-3A1D-EF49-936A-BDF6E3A61410}" presName="vertSpace2b" presStyleCnt="0"/>
      <dgm:spPr/>
    </dgm:pt>
    <dgm:pt modelId="{E854D90A-48E6-7845-BCA6-B2ADBEA1375A}" type="pres">
      <dgm:prSet presAssocID="{B53D81BE-122C-0840-B3FB-122AE8956129}" presName="horz2" presStyleCnt="0"/>
      <dgm:spPr/>
    </dgm:pt>
    <dgm:pt modelId="{BA171EB7-1F52-2A4D-ACCF-79B46048BBEE}" type="pres">
      <dgm:prSet presAssocID="{B53D81BE-122C-0840-B3FB-122AE8956129}" presName="horzSpace2" presStyleCnt="0"/>
      <dgm:spPr/>
    </dgm:pt>
    <dgm:pt modelId="{7C285CCB-41EE-0145-8FB7-F0C6F88990A7}" type="pres">
      <dgm:prSet presAssocID="{B53D81BE-122C-0840-B3FB-122AE8956129}" presName="tx2" presStyleLbl="revTx" presStyleIdx="3" presStyleCnt="10" custScaleX="95634" custLinFactNeighborX="2973" custLinFactNeighborY="-3485"/>
      <dgm:spPr/>
    </dgm:pt>
    <dgm:pt modelId="{F12121D1-880C-5548-97C9-5D34665E5E89}" type="pres">
      <dgm:prSet presAssocID="{B53D81BE-122C-0840-B3FB-122AE8956129}" presName="vert2" presStyleCnt="0"/>
      <dgm:spPr/>
    </dgm:pt>
    <dgm:pt modelId="{C137E0EA-E003-124D-BF36-58A60CB4F2D8}" type="pres">
      <dgm:prSet presAssocID="{F5935844-FC1A-5F49-9D25-5488A343FB52}" presName="horz3" presStyleCnt="0"/>
      <dgm:spPr/>
    </dgm:pt>
    <dgm:pt modelId="{94F56425-08FF-C24E-B03C-AA7736EFD753}" type="pres">
      <dgm:prSet presAssocID="{F5935844-FC1A-5F49-9D25-5488A343FB52}" presName="horzSpace3" presStyleCnt="0"/>
      <dgm:spPr/>
    </dgm:pt>
    <dgm:pt modelId="{0CA3EDE5-C67C-1943-87FF-433D42F66274}" type="pres">
      <dgm:prSet presAssocID="{F5935844-FC1A-5F49-9D25-5488A343FB52}" presName="tx3" presStyleLbl="revTx" presStyleIdx="4" presStyleCnt="10" custScaleX="104367" custLinFactNeighborX="-252" custLinFactNeighborY="-3485"/>
      <dgm:spPr/>
    </dgm:pt>
    <dgm:pt modelId="{1E23658B-D377-174A-A51E-2D92150A63E3}" type="pres">
      <dgm:prSet presAssocID="{F5935844-FC1A-5F49-9D25-5488A343FB52}" presName="vert3" presStyleCnt="0"/>
      <dgm:spPr/>
    </dgm:pt>
    <dgm:pt modelId="{7F5BB396-8236-A248-91BB-991282275DF1}" type="pres">
      <dgm:prSet presAssocID="{B53D81BE-122C-0840-B3FB-122AE8956129}" presName="thinLine2b" presStyleLbl="callout" presStyleIdx="1" presStyleCnt="4"/>
      <dgm:spPr/>
    </dgm:pt>
    <dgm:pt modelId="{4BCA52BF-4A85-624F-B7B1-574EBB8770E9}" type="pres">
      <dgm:prSet presAssocID="{B53D81BE-122C-0840-B3FB-122AE8956129}" presName="vertSpace2b" presStyleCnt="0"/>
      <dgm:spPr/>
    </dgm:pt>
    <dgm:pt modelId="{E627FBB6-3588-B343-A10C-65942F6620D3}" type="pres">
      <dgm:prSet presAssocID="{5276B1B4-B387-9642-8F37-72727975A384}" presName="horz2" presStyleCnt="0"/>
      <dgm:spPr/>
    </dgm:pt>
    <dgm:pt modelId="{D1D7D093-633E-9942-A971-7250FAC1A0C2}" type="pres">
      <dgm:prSet presAssocID="{5276B1B4-B387-9642-8F37-72727975A384}" presName="horzSpace2" presStyleCnt="0"/>
      <dgm:spPr/>
    </dgm:pt>
    <dgm:pt modelId="{21644C45-D670-BD42-B188-1977F6BC5287}" type="pres">
      <dgm:prSet presAssocID="{5276B1B4-B387-9642-8F37-72727975A384}" presName="tx2" presStyleLbl="revTx" presStyleIdx="5" presStyleCnt="10" custScaleX="95635"/>
      <dgm:spPr/>
    </dgm:pt>
    <dgm:pt modelId="{A3516979-A1D5-4545-8BDD-97BBC16B99BF}" type="pres">
      <dgm:prSet presAssocID="{5276B1B4-B387-9642-8F37-72727975A384}" presName="vert2" presStyleCnt="0"/>
      <dgm:spPr/>
    </dgm:pt>
    <dgm:pt modelId="{3A0C35DA-093C-224C-8CC7-030218A7B0F0}" type="pres">
      <dgm:prSet presAssocID="{731F3F68-9560-B84F-B45E-00698C715DEF}" presName="horz3" presStyleCnt="0"/>
      <dgm:spPr/>
    </dgm:pt>
    <dgm:pt modelId="{85DF5D85-5519-054F-807C-09517E33B1A6}" type="pres">
      <dgm:prSet presAssocID="{731F3F68-9560-B84F-B45E-00698C715DEF}" presName="horzSpace3" presStyleCnt="0"/>
      <dgm:spPr/>
    </dgm:pt>
    <dgm:pt modelId="{74A83FA6-653B-5B4C-9B84-774D57EE2FB0}" type="pres">
      <dgm:prSet presAssocID="{731F3F68-9560-B84F-B45E-00698C715DEF}" presName="tx3" presStyleLbl="revTx" presStyleIdx="6" presStyleCnt="10" custScaleX="104365"/>
      <dgm:spPr/>
    </dgm:pt>
    <dgm:pt modelId="{EF653885-EFC8-AB4B-8B88-62315AB12EDC}" type="pres">
      <dgm:prSet presAssocID="{731F3F68-9560-B84F-B45E-00698C715DEF}" presName="vert3" presStyleCnt="0"/>
      <dgm:spPr/>
    </dgm:pt>
    <dgm:pt modelId="{4C3562C6-664E-0442-9C91-84E9E283CCFD}" type="pres">
      <dgm:prSet presAssocID="{5276B1B4-B387-9642-8F37-72727975A384}" presName="thinLine2b" presStyleLbl="callout" presStyleIdx="2" presStyleCnt="4"/>
      <dgm:spPr/>
    </dgm:pt>
    <dgm:pt modelId="{D37089C7-E9BA-AA4A-AE85-E7D7FC1A34BB}" type="pres">
      <dgm:prSet presAssocID="{5276B1B4-B387-9642-8F37-72727975A384}" presName="vertSpace2b" presStyleCnt="0"/>
      <dgm:spPr/>
    </dgm:pt>
    <dgm:pt modelId="{0B3C8F19-8D4A-9D45-B4B9-284F1AD62768}" type="pres">
      <dgm:prSet presAssocID="{715E4CD7-BAF9-9549-B289-53C0418F19AE}" presName="horz2" presStyleCnt="0"/>
      <dgm:spPr/>
    </dgm:pt>
    <dgm:pt modelId="{39D4805C-1662-144E-A168-2951876BAD11}" type="pres">
      <dgm:prSet presAssocID="{715E4CD7-BAF9-9549-B289-53C0418F19AE}" presName="horzSpace2" presStyleCnt="0"/>
      <dgm:spPr/>
    </dgm:pt>
    <dgm:pt modelId="{259A137E-F736-334B-8471-0B188359E9EE}" type="pres">
      <dgm:prSet presAssocID="{715E4CD7-BAF9-9549-B289-53C0418F19AE}" presName="tx2" presStyleLbl="revTx" presStyleIdx="7" presStyleCnt="10" custScaleX="93889"/>
      <dgm:spPr/>
    </dgm:pt>
    <dgm:pt modelId="{55739C18-61B4-6246-BA1E-A286C61FB349}" type="pres">
      <dgm:prSet presAssocID="{715E4CD7-BAF9-9549-B289-53C0418F19AE}" presName="vert2" presStyleCnt="0"/>
      <dgm:spPr/>
    </dgm:pt>
    <dgm:pt modelId="{FFA5F62A-A69F-DA40-A4A9-AD9AA8B81963}" type="pres">
      <dgm:prSet presAssocID="{114511AB-AEAB-5045-95FE-ECA4014DBBD1}" presName="horz3" presStyleCnt="0"/>
      <dgm:spPr/>
    </dgm:pt>
    <dgm:pt modelId="{CFFB6603-732A-6D4A-B6E1-ABA30D8D5832}" type="pres">
      <dgm:prSet presAssocID="{114511AB-AEAB-5045-95FE-ECA4014DBBD1}" presName="horzSpace3" presStyleCnt="0"/>
      <dgm:spPr/>
    </dgm:pt>
    <dgm:pt modelId="{DF4CBC8E-6F7E-5842-8AE1-1FEE4CADCE73}" type="pres">
      <dgm:prSet presAssocID="{114511AB-AEAB-5045-95FE-ECA4014DBBD1}" presName="tx3" presStyleLbl="revTx" presStyleIdx="8" presStyleCnt="10" custLinFactNeighborX="1217" custLinFactNeighborY="-374"/>
      <dgm:spPr/>
    </dgm:pt>
    <dgm:pt modelId="{32D22E1F-16E8-A14A-8D26-4F623D2F411E}" type="pres">
      <dgm:prSet presAssocID="{114511AB-AEAB-5045-95FE-ECA4014DBBD1}" presName="vert3" presStyleCnt="0"/>
      <dgm:spPr/>
    </dgm:pt>
    <dgm:pt modelId="{4F88B451-2D35-F248-A6BD-BF172C6A83CC}" type="pres">
      <dgm:prSet presAssocID="{715E4CD7-BAF9-9549-B289-53C0418F19AE}" presName="thinLine2b" presStyleLbl="callout" presStyleIdx="3" presStyleCnt="4"/>
      <dgm:spPr/>
    </dgm:pt>
    <dgm:pt modelId="{4CE3DE46-6832-CE4B-9745-2259FE262AFC}" type="pres">
      <dgm:prSet presAssocID="{715E4CD7-BAF9-9549-B289-53C0418F19AE}" presName="vertSpace2b" presStyleCnt="0"/>
      <dgm:spPr/>
    </dgm:pt>
    <dgm:pt modelId="{7E53E2E3-CD88-8444-86CC-D3490603D6D0}" type="pres">
      <dgm:prSet presAssocID="{8CC92B24-3EDF-D147-BC2A-EC38DF207F1B}" presName="thickLine" presStyleLbl="alignNode1" presStyleIdx="1" presStyleCnt="2"/>
      <dgm:spPr>
        <a:ln>
          <a:solidFill>
            <a:schemeClr val="accent3">
              <a:lumMod val="75000"/>
            </a:schemeClr>
          </a:solidFill>
        </a:ln>
      </dgm:spPr>
    </dgm:pt>
    <dgm:pt modelId="{DEC4D88A-882A-BF4D-BCFA-3080A308D119}" type="pres">
      <dgm:prSet presAssocID="{8CC92B24-3EDF-D147-BC2A-EC38DF207F1B}" presName="horz1" presStyleCnt="0"/>
      <dgm:spPr/>
    </dgm:pt>
    <dgm:pt modelId="{C1C59B97-8CD0-EA49-AF14-CFF22BE2BAFD}" type="pres">
      <dgm:prSet presAssocID="{8CC92B24-3EDF-D147-BC2A-EC38DF207F1B}" presName="tx1" presStyleLbl="revTx" presStyleIdx="9" presStyleCnt="10" custScaleX="500000" custScaleY="34188"/>
      <dgm:spPr/>
    </dgm:pt>
    <dgm:pt modelId="{79234FD1-4B2D-0A43-AD52-0C50891B7ABD}" type="pres">
      <dgm:prSet presAssocID="{8CC92B24-3EDF-D147-BC2A-EC38DF207F1B}" presName="vert1" presStyleCnt="0"/>
      <dgm:spPr/>
    </dgm:pt>
  </dgm:ptLst>
  <dgm:cxnLst>
    <dgm:cxn modelId="{03475E05-53DA-3849-B8BB-1183750073AA}" srcId="{A6D3816E-0609-464E-9DC4-8D666FD66AB8}" destId="{715E4CD7-BAF9-9549-B289-53C0418F19AE}" srcOrd="3" destOrd="0" parTransId="{115A9381-842A-FC46-942B-21E44E705599}" sibTransId="{5B7C98B9-F7BC-0F4F-9F99-E3041A24E9B8}"/>
    <dgm:cxn modelId="{CE3ECC2E-4444-3C4B-9E3C-5FE4CEA80AAF}" srcId="{A6D3816E-0609-464E-9DC4-8D666FD66AB8}" destId="{5276B1B4-B387-9642-8F37-72727975A384}" srcOrd="2" destOrd="0" parTransId="{6215F95F-4B8D-9044-8E6B-9DEABAC5C284}" sibTransId="{D18C264D-1EAF-1841-A5D4-A67440B00896}"/>
    <dgm:cxn modelId="{3F04072F-8716-ED4F-B356-6A9BF2DD15C6}" type="presOf" srcId="{715E4CD7-BAF9-9549-B289-53C0418F19AE}" destId="{259A137E-F736-334B-8471-0B188359E9EE}" srcOrd="0" destOrd="0" presId="urn:microsoft.com/office/officeart/2008/layout/LinedList"/>
    <dgm:cxn modelId="{4A0CD361-1CAC-6B42-B0D2-0AD8A3A31C43}" type="presOf" srcId="{1021E15E-BDE1-3F4A-A7CF-9CB0C82C3878}" destId="{9F9698E5-E928-4345-9305-9DBC4F926872}" srcOrd="0" destOrd="0" presId="urn:microsoft.com/office/officeart/2008/layout/LinedList"/>
    <dgm:cxn modelId="{51DE6E63-FDB9-9741-BD13-281FC850E3DA}" type="presOf" srcId="{731F3F68-9560-B84F-B45E-00698C715DEF}" destId="{74A83FA6-653B-5B4C-9B84-774D57EE2FB0}" srcOrd="0" destOrd="0" presId="urn:microsoft.com/office/officeart/2008/layout/LinedList"/>
    <dgm:cxn modelId="{F859F866-36AD-BC4F-A557-6E2723AA27CA}" srcId="{715E4CD7-BAF9-9549-B289-53C0418F19AE}" destId="{114511AB-AEAB-5045-95FE-ECA4014DBBD1}" srcOrd="0" destOrd="0" parTransId="{2686177C-CC61-6E47-865C-A1D1C1908728}" sibTransId="{4B38AAA6-5707-B24D-9A7D-09867A1C141B}"/>
    <dgm:cxn modelId="{CF20A447-5E5B-FE4E-A0EC-6F1F9D0FD12B}" srcId="{1021E15E-BDE1-3F4A-A7CF-9CB0C82C3878}" destId="{A6D3816E-0609-464E-9DC4-8D666FD66AB8}" srcOrd="0" destOrd="0" parTransId="{0829B9E0-A4DB-4E47-84E7-3123617CAA01}" sibTransId="{69F3CFEF-761C-C344-A11F-1004D09A0759}"/>
    <dgm:cxn modelId="{9C3B6A4A-ECAA-6540-A1E1-20B355352BCC}" type="presOf" srcId="{AA9A9F58-3A1D-EF49-936A-BDF6E3A61410}" destId="{08188516-53D5-F745-9035-FA83501E5D64}" srcOrd="0" destOrd="0" presId="urn:microsoft.com/office/officeart/2008/layout/LinedList"/>
    <dgm:cxn modelId="{0714EE6A-E544-B349-9B8B-7BEA1D807686}" srcId="{5276B1B4-B387-9642-8F37-72727975A384}" destId="{731F3F68-9560-B84F-B45E-00698C715DEF}" srcOrd="0" destOrd="0" parTransId="{FA2EEB0D-E6CC-A141-8527-BBBA02F918B5}" sibTransId="{096D31A9-BD97-C442-A191-E08353B83FA7}"/>
    <dgm:cxn modelId="{DD30A26C-DA1D-0440-A0EF-D6F69BD810ED}" type="presOf" srcId="{5276B1B4-B387-9642-8F37-72727975A384}" destId="{21644C45-D670-BD42-B188-1977F6BC5287}" srcOrd="0" destOrd="0" presId="urn:microsoft.com/office/officeart/2008/layout/LinedList"/>
    <dgm:cxn modelId="{457CB350-389A-1941-936B-BE7BBF9F2F48}" type="presOf" srcId="{B53D81BE-122C-0840-B3FB-122AE8956129}" destId="{7C285CCB-41EE-0145-8FB7-F0C6F88990A7}" srcOrd="0" destOrd="0" presId="urn:microsoft.com/office/officeart/2008/layout/LinedList"/>
    <dgm:cxn modelId="{E7D81653-B467-7C4F-8BFD-7D13CBDCD0AC}" type="presOf" srcId="{114511AB-AEAB-5045-95FE-ECA4014DBBD1}" destId="{DF4CBC8E-6F7E-5842-8AE1-1FEE4CADCE73}" srcOrd="0" destOrd="0" presId="urn:microsoft.com/office/officeart/2008/layout/LinedList"/>
    <dgm:cxn modelId="{7A75AA7B-BC5B-2F4F-A13B-946F07DB5082}" type="presOf" srcId="{8CC92B24-3EDF-D147-BC2A-EC38DF207F1B}" destId="{C1C59B97-8CD0-EA49-AF14-CFF22BE2BAFD}" srcOrd="0" destOrd="0" presId="urn:microsoft.com/office/officeart/2008/layout/LinedList"/>
    <dgm:cxn modelId="{B65CAB87-37EE-2D45-8F9B-3227B0ED8F23}" type="presOf" srcId="{A6D3816E-0609-464E-9DC4-8D666FD66AB8}" destId="{FB3A94A0-56BF-3B4C-9B29-781487E46EF4}" srcOrd="0" destOrd="0" presId="urn:microsoft.com/office/officeart/2008/layout/LinedList"/>
    <dgm:cxn modelId="{83D67893-3F1D-D842-9828-00765458BFA4}" srcId="{1021E15E-BDE1-3F4A-A7CF-9CB0C82C3878}" destId="{8CC92B24-3EDF-D147-BC2A-EC38DF207F1B}" srcOrd="1" destOrd="0" parTransId="{CD30168B-6D51-E14C-9F79-530C04D4F18D}" sibTransId="{FE4EBF31-C7C2-114B-8854-246497D0C643}"/>
    <dgm:cxn modelId="{76DEF9A3-6BF2-CC4D-B227-CE8DF24CE556}" type="presOf" srcId="{C6761BF2-7B4B-CD44-A7B9-258BCE271075}" destId="{55D3A881-0FE9-BA4B-9A3E-94DB210A0F4D}" srcOrd="0" destOrd="0" presId="urn:microsoft.com/office/officeart/2008/layout/LinedList"/>
    <dgm:cxn modelId="{BFDE85B0-AA32-7A4E-BD7E-A2D98009D30D}" srcId="{AA9A9F58-3A1D-EF49-936A-BDF6E3A61410}" destId="{C6761BF2-7B4B-CD44-A7B9-258BCE271075}" srcOrd="0" destOrd="0" parTransId="{01A03247-01C1-5B4F-9B10-DECA9390A344}" sibTransId="{8709741B-E69A-F844-810C-034170E71C23}"/>
    <dgm:cxn modelId="{75A4D5D0-EB81-8644-A81E-0FF7CF2C1A5F}" type="presOf" srcId="{F5935844-FC1A-5F49-9D25-5488A343FB52}" destId="{0CA3EDE5-C67C-1943-87FF-433D42F66274}" srcOrd="0" destOrd="0" presId="urn:microsoft.com/office/officeart/2008/layout/LinedList"/>
    <dgm:cxn modelId="{F5ACADDA-45A0-AC44-882F-AB8368A9412B}" srcId="{A6D3816E-0609-464E-9DC4-8D666FD66AB8}" destId="{B53D81BE-122C-0840-B3FB-122AE8956129}" srcOrd="1" destOrd="0" parTransId="{5571D8B8-864B-3447-B36F-CBE090F41D67}" sibTransId="{C6116551-AA67-0E47-9795-E5C436A2D154}"/>
    <dgm:cxn modelId="{30313FE4-E9F8-8C46-AA7B-EB9F78512F2A}" srcId="{B53D81BE-122C-0840-B3FB-122AE8956129}" destId="{F5935844-FC1A-5F49-9D25-5488A343FB52}" srcOrd="0" destOrd="0" parTransId="{DCA9B058-0E2E-0E4A-AD94-2337AC2B3730}" sibTransId="{7DACF4F3-2FCF-854A-BBB6-34147B17832F}"/>
    <dgm:cxn modelId="{D75797EA-BB99-CA4B-91C9-D768B0EB1B6F}" srcId="{A6D3816E-0609-464E-9DC4-8D666FD66AB8}" destId="{AA9A9F58-3A1D-EF49-936A-BDF6E3A61410}" srcOrd="0" destOrd="0" parTransId="{D3E7D762-1E3D-6447-B5C5-16032DD19805}" sibTransId="{C69E140F-BC2B-8A4A-B74E-C83A2190D195}"/>
    <dgm:cxn modelId="{6F1877E1-66CC-0445-BCAE-7C042D95E56A}" type="presParOf" srcId="{9F9698E5-E928-4345-9305-9DBC4F926872}" destId="{43C085DE-A349-D54C-B409-30CC608D3FD3}" srcOrd="0" destOrd="0" presId="urn:microsoft.com/office/officeart/2008/layout/LinedList"/>
    <dgm:cxn modelId="{71EF3660-D3DA-9C4B-87E9-1B24CFE7E96B}" type="presParOf" srcId="{9F9698E5-E928-4345-9305-9DBC4F926872}" destId="{CBE7900C-E2C5-D746-90E1-6A2AC0D26305}" srcOrd="1" destOrd="0" presId="urn:microsoft.com/office/officeart/2008/layout/LinedList"/>
    <dgm:cxn modelId="{7D75C7E4-6C5E-0849-A77F-C2608350820C}" type="presParOf" srcId="{CBE7900C-E2C5-D746-90E1-6A2AC0D26305}" destId="{FB3A94A0-56BF-3B4C-9B29-781487E46EF4}" srcOrd="0" destOrd="0" presId="urn:microsoft.com/office/officeart/2008/layout/LinedList"/>
    <dgm:cxn modelId="{E2E3F26F-75DA-6548-BBF8-EDC3EAF43324}" type="presParOf" srcId="{CBE7900C-E2C5-D746-90E1-6A2AC0D26305}" destId="{2A560E33-D773-0E40-9E06-86A5E0CCDDB7}" srcOrd="1" destOrd="0" presId="urn:microsoft.com/office/officeart/2008/layout/LinedList"/>
    <dgm:cxn modelId="{9F30399E-A155-814C-B505-29C5EAFDAF29}" type="presParOf" srcId="{2A560E33-D773-0E40-9E06-86A5E0CCDDB7}" destId="{D35D42EB-54C3-DE46-928B-47139F9F8048}" srcOrd="0" destOrd="0" presId="urn:microsoft.com/office/officeart/2008/layout/LinedList"/>
    <dgm:cxn modelId="{F83F7A4F-5F8A-C84B-A168-DC089A315546}" type="presParOf" srcId="{2A560E33-D773-0E40-9E06-86A5E0CCDDB7}" destId="{558494E0-BD70-D145-B89B-067C355AF0F3}" srcOrd="1" destOrd="0" presId="urn:microsoft.com/office/officeart/2008/layout/LinedList"/>
    <dgm:cxn modelId="{95B841EA-9613-9D43-9D31-DCB7C09FD182}" type="presParOf" srcId="{558494E0-BD70-D145-B89B-067C355AF0F3}" destId="{645907CE-7FBF-F449-B6B1-C1F08E73C8C3}" srcOrd="0" destOrd="0" presId="urn:microsoft.com/office/officeart/2008/layout/LinedList"/>
    <dgm:cxn modelId="{AF9F9902-0602-8941-9A9C-D548EFAC580C}" type="presParOf" srcId="{558494E0-BD70-D145-B89B-067C355AF0F3}" destId="{08188516-53D5-F745-9035-FA83501E5D64}" srcOrd="1" destOrd="0" presId="urn:microsoft.com/office/officeart/2008/layout/LinedList"/>
    <dgm:cxn modelId="{808C9B05-FCED-4548-B6FD-7256870A18A8}" type="presParOf" srcId="{558494E0-BD70-D145-B89B-067C355AF0F3}" destId="{B3B98D53-DA91-5448-BE83-B25658075371}" srcOrd="2" destOrd="0" presId="urn:microsoft.com/office/officeart/2008/layout/LinedList"/>
    <dgm:cxn modelId="{A07804B5-8D10-3E48-8EFF-5D9700ABD200}" type="presParOf" srcId="{B3B98D53-DA91-5448-BE83-B25658075371}" destId="{28A89CF0-AE84-6F4D-BC63-EEBF2E96B0E9}" srcOrd="0" destOrd="0" presId="urn:microsoft.com/office/officeart/2008/layout/LinedList"/>
    <dgm:cxn modelId="{6700B07E-13CB-3947-8ED8-142CF5A9A28B}" type="presParOf" srcId="{28A89CF0-AE84-6F4D-BC63-EEBF2E96B0E9}" destId="{6EFFABDE-D634-1F4D-A558-A13268C525C9}" srcOrd="0" destOrd="0" presId="urn:microsoft.com/office/officeart/2008/layout/LinedList"/>
    <dgm:cxn modelId="{E1CD4DD9-B4CA-9E46-942B-FA4EC308FA13}" type="presParOf" srcId="{28A89CF0-AE84-6F4D-BC63-EEBF2E96B0E9}" destId="{55D3A881-0FE9-BA4B-9A3E-94DB210A0F4D}" srcOrd="1" destOrd="0" presId="urn:microsoft.com/office/officeart/2008/layout/LinedList"/>
    <dgm:cxn modelId="{A7F75DA8-6544-3F45-90D8-99DFABA96AF1}" type="presParOf" srcId="{28A89CF0-AE84-6F4D-BC63-EEBF2E96B0E9}" destId="{72042D94-A8C0-F94C-B277-85C4E104A338}" srcOrd="2" destOrd="0" presId="urn:microsoft.com/office/officeart/2008/layout/LinedList"/>
    <dgm:cxn modelId="{99CDEAC5-1E3A-4E49-A8C1-3975EAAC822A}" type="presParOf" srcId="{2A560E33-D773-0E40-9E06-86A5E0CCDDB7}" destId="{BE16249D-0D56-6F4D-8EAE-BDB78E583345}" srcOrd="2" destOrd="0" presId="urn:microsoft.com/office/officeart/2008/layout/LinedList"/>
    <dgm:cxn modelId="{FE7CEE55-FE0C-0A4F-88A1-B821F779A556}" type="presParOf" srcId="{2A560E33-D773-0E40-9E06-86A5E0CCDDB7}" destId="{025E7697-43D4-534D-B8B6-454E43F78DDF}" srcOrd="3" destOrd="0" presId="urn:microsoft.com/office/officeart/2008/layout/LinedList"/>
    <dgm:cxn modelId="{8A6684E1-5572-EA40-A211-E06B6F02F85A}" type="presParOf" srcId="{2A560E33-D773-0E40-9E06-86A5E0CCDDB7}" destId="{E854D90A-48E6-7845-BCA6-B2ADBEA1375A}" srcOrd="4" destOrd="0" presId="urn:microsoft.com/office/officeart/2008/layout/LinedList"/>
    <dgm:cxn modelId="{91257E40-3860-2440-8F64-F18DB51878A0}" type="presParOf" srcId="{E854D90A-48E6-7845-BCA6-B2ADBEA1375A}" destId="{BA171EB7-1F52-2A4D-ACCF-79B46048BBEE}" srcOrd="0" destOrd="0" presId="urn:microsoft.com/office/officeart/2008/layout/LinedList"/>
    <dgm:cxn modelId="{DE4F6ADB-6BAD-4A4E-94E4-C2947AB51B79}" type="presParOf" srcId="{E854D90A-48E6-7845-BCA6-B2ADBEA1375A}" destId="{7C285CCB-41EE-0145-8FB7-F0C6F88990A7}" srcOrd="1" destOrd="0" presId="urn:microsoft.com/office/officeart/2008/layout/LinedList"/>
    <dgm:cxn modelId="{24A006FE-1EF5-B541-8E4A-E0C0E2BAEE65}" type="presParOf" srcId="{E854D90A-48E6-7845-BCA6-B2ADBEA1375A}" destId="{F12121D1-880C-5548-97C9-5D34665E5E89}" srcOrd="2" destOrd="0" presId="urn:microsoft.com/office/officeart/2008/layout/LinedList"/>
    <dgm:cxn modelId="{44AB0835-88B5-EE42-8DF9-60448FF164F6}" type="presParOf" srcId="{F12121D1-880C-5548-97C9-5D34665E5E89}" destId="{C137E0EA-E003-124D-BF36-58A60CB4F2D8}" srcOrd="0" destOrd="0" presId="urn:microsoft.com/office/officeart/2008/layout/LinedList"/>
    <dgm:cxn modelId="{A61BB1C1-2EE0-4B4D-8A0D-DF63F46544E2}" type="presParOf" srcId="{C137E0EA-E003-124D-BF36-58A60CB4F2D8}" destId="{94F56425-08FF-C24E-B03C-AA7736EFD753}" srcOrd="0" destOrd="0" presId="urn:microsoft.com/office/officeart/2008/layout/LinedList"/>
    <dgm:cxn modelId="{11BB6B15-C814-D448-BC44-786190864321}" type="presParOf" srcId="{C137E0EA-E003-124D-BF36-58A60CB4F2D8}" destId="{0CA3EDE5-C67C-1943-87FF-433D42F66274}" srcOrd="1" destOrd="0" presId="urn:microsoft.com/office/officeart/2008/layout/LinedList"/>
    <dgm:cxn modelId="{56F291F8-7CE7-F046-972F-6328B4C04520}" type="presParOf" srcId="{C137E0EA-E003-124D-BF36-58A60CB4F2D8}" destId="{1E23658B-D377-174A-A51E-2D92150A63E3}" srcOrd="2" destOrd="0" presId="urn:microsoft.com/office/officeart/2008/layout/LinedList"/>
    <dgm:cxn modelId="{63E523FC-732E-B645-ACA8-542F9FE54280}" type="presParOf" srcId="{2A560E33-D773-0E40-9E06-86A5E0CCDDB7}" destId="{7F5BB396-8236-A248-91BB-991282275DF1}" srcOrd="5" destOrd="0" presId="urn:microsoft.com/office/officeart/2008/layout/LinedList"/>
    <dgm:cxn modelId="{D563D6C9-F4DE-BA44-998C-DDA976DAD397}" type="presParOf" srcId="{2A560E33-D773-0E40-9E06-86A5E0CCDDB7}" destId="{4BCA52BF-4A85-624F-B7B1-574EBB8770E9}" srcOrd="6" destOrd="0" presId="urn:microsoft.com/office/officeart/2008/layout/LinedList"/>
    <dgm:cxn modelId="{2AE9EF24-E3B7-CC4B-AB76-BF994E2AE50E}" type="presParOf" srcId="{2A560E33-D773-0E40-9E06-86A5E0CCDDB7}" destId="{E627FBB6-3588-B343-A10C-65942F6620D3}" srcOrd="7" destOrd="0" presId="urn:microsoft.com/office/officeart/2008/layout/LinedList"/>
    <dgm:cxn modelId="{D5D78F26-8187-B047-A077-0E8DA38DB7E5}" type="presParOf" srcId="{E627FBB6-3588-B343-A10C-65942F6620D3}" destId="{D1D7D093-633E-9942-A971-7250FAC1A0C2}" srcOrd="0" destOrd="0" presId="urn:microsoft.com/office/officeart/2008/layout/LinedList"/>
    <dgm:cxn modelId="{8C05F1CF-98D7-234C-8A77-7ECC86F638F9}" type="presParOf" srcId="{E627FBB6-3588-B343-A10C-65942F6620D3}" destId="{21644C45-D670-BD42-B188-1977F6BC5287}" srcOrd="1" destOrd="0" presId="urn:microsoft.com/office/officeart/2008/layout/LinedList"/>
    <dgm:cxn modelId="{99BA5D1A-4253-D148-A5F3-49DE5859FB0D}" type="presParOf" srcId="{E627FBB6-3588-B343-A10C-65942F6620D3}" destId="{A3516979-A1D5-4545-8BDD-97BBC16B99BF}" srcOrd="2" destOrd="0" presId="urn:microsoft.com/office/officeart/2008/layout/LinedList"/>
    <dgm:cxn modelId="{76DEDBD3-E00F-A247-A10E-6689EA729929}" type="presParOf" srcId="{A3516979-A1D5-4545-8BDD-97BBC16B99BF}" destId="{3A0C35DA-093C-224C-8CC7-030218A7B0F0}" srcOrd="0" destOrd="0" presId="urn:microsoft.com/office/officeart/2008/layout/LinedList"/>
    <dgm:cxn modelId="{CB897FF2-DF27-314A-99A9-6A4D9F899030}" type="presParOf" srcId="{3A0C35DA-093C-224C-8CC7-030218A7B0F0}" destId="{85DF5D85-5519-054F-807C-09517E33B1A6}" srcOrd="0" destOrd="0" presId="urn:microsoft.com/office/officeart/2008/layout/LinedList"/>
    <dgm:cxn modelId="{7CF5D938-8F83-974C-98BF-69664481E344}" type="presParOf" srcId="{3A0C35DA-093C-224C-8CC7-030218A7B0F0}" destId="{74A83FA6-653B-5B4C-9B84-774D57EE2FB0}" srcOrd="1" destOrd="0" presId="urn:microsoft.com/office/officeart/2008/layout/LinedList"/>
    <dgm:cxn modelId="{F335DDAB-BD4F-5240-BF82-EDAC8E529E4E}" type="presParOf" srcId="{3A0C35DA-093C-224C-8CC7-030218A7B0F0}" destId="{EF653885-EFC8-AB4B-8B88-62315AB12EDC}" srcOrd="2" destOrd="0" presId="urn:microsoft.com/office/officeart/2008/layout/LinedList"/>
    <dgm:cxn modelId="{8EB79421-7205-CD48-9B4F-81C8E566DC7B}" type="presParOf" srcId="{2A560E33-D773-0E40-9E06-86A5E0CCDDB7}" destId="{4C3562C6-664E-0442-9C91-84E9E283CCFD}" srcOrd="8" destOrd="0" presId="urn:microsoft.com/office/officeart/2008/layout/LinedList"/>
    <dgm:cxn modelId="{995491A3-2CEA-184D-8E6B-EC13E0DC6141}" type="presParOf" srcId="{2A560E33-D773-0E40-9E06-86A5E0CCDDB7}" destId="{D37089C7-E9BA-AA4A-AE85-E7D7FC1A34BB}" srcOrd="9" destOrd="0" presId="urn:microsoft.com/office/officeart/2008/layout/LinedList"/>
    <dgm:cxn modelId="{843B6C2D-4356-F840-AF3E-4AB99F4AB9C2}" type="presParOf" srcId="{2A560E33-D773-0E40-9E06-86A5E0CCDDB7}" destId="{0B3C8F19-8D4A-9D45-B4B9-284F1AD62768}" srcOrd="10" destOrd="0" presId="urn:microsoft.com/office/officeart/2008/layout/LinedList"/>
    <dgm:cxn modelId="{D9711ADD-E548-9641-A5CD-49031ED1AC79}" type="presParOf" srcId="{0B3C8F19-8D4A-9D45-B4B9-284F1AD62768}" destId="{39D4805C-1662-144E-A168-2951876BAD11}" srcOrd="0" destOrd="0" presId="urn:microsoft.com/office/officeart/2008/layout/LinedList"/>
    <dgm:cxn modelId="{3549CB91-211A-504A-9C8D-946C786D6B76}" type="presParOf" srcId="{0B3C8F19-8D4A-9D45-B4B9-284F1AD62768}" destId="{259A137E-F736-334B-8471-0B188359E9EE}" srcOrd="1" destOrd="0" presId="urn:microsoft.com/office/officeart/2008/layout/LinedList"/>
    <dgm:cxn modelId="{9BDD406F-4452-2445-891E-8D075B6320FC}" type="presParOf" srcId="{0B3C8F19-8D4A-9D45-B4B9-284F1AD62768}" destId="{55739C18-61B4-6246-BA1E-A286C61FB349}" srcOrd="2" destOrd="0" presId="urn:microsoft.com/office/officeart/2008/layout/LinedList"/>
    <dgm:cxn modelId="{8811C27E-E7BB-DC49-9CD3-655A14C145F0}" type="presParOf" srcId="{55739C18-61B4-6246-BA1E-A286C61FB349}" destId="{FFA5F62A-A69F-DA40-A4A9-AD9AA8B81963}" srcOrd="0" destOrd="0" presId="urn:microsoft.com/office/officeart/2008/layout/LinedList"/>
    <dgm:cxn modelId="{722D91AD-6C65-7D44-A580-CC62FAE90DA8}" type="presParOf" srcId="{FFA5F62A-A69F-DA40-A4A9-AD9AA8B81963}" destId="{CFFB6603-732A-6D4A-B6E1-ABA30D8D5832}" srcOrd="0" destOrd="0" presId="urn:microsoft.com/office/officeart/2008/layout/LinedList"/>
    <dgm:cxn modelId="{BC791F2B-C890-8142-9ED0-E000407295D9}" type="presParOf" srcId="{FFA5F62A-A69F-DA40-A4A9-AD9AA8B81963}" destId="{DF4CBC8E-6F7E-5842-8AE1-1FEE4CADCE73}" srcOrd="1" destOrd="0" presId="urn:microsoft.com/office/officeart/2008/layout/LinedList"/>
    <dgm:cxn modelId="{B65294E4-2BCB-BB4D-8D40-C34E60C64688}" type="presParOf" srcId="{FFA5F62A-A69F-DA40-A4A9-AD9AA8B81963}" destId="{32D22E1F-16E8-A14A-8D26-4F623D2F411E}" srcOrd="2" destOrd="0" presId="urn:microsoft.com/office/officeart/2008/layout/LinedList"/>
    <dgm:cxn modelId="{BD2E3D37-0607-0140-B373-55E21680BDB6}" type="presParOf" srcId="{2A560E33-D773-0E40-9E06-86A5E0CCDDB7}" destId="{4F88B451-2D35-F248-A6BD-BF172C6A83CC}" srcOrd="11" destOrd="0" presId="urn:microsoft.com/office/officeart/2008/layout/LinedList"/>
    <dgm:cxn modelId="{CDD7D94C-13FE-1F40-8617-84A6AB978341}" type="presParOf" srcId="{2A560E33-D773-0E40-9E06-86A5E0CCDDB7}" destId="{4CE3DE46-6832-CE4B-9745-2259FE262AFC}" srcOrd="12" destOrd="0" presId="urn:microsoft.com/office/officeart/2008/layout/LinedList"/>
    <dgm:cxn modelId="{4EB49D27-1DA0-C44D-BBF3-62D2B5ABE9B5}" type="presParOf" srcId="{9F9698E5-E928-4345-9305-9DBC4F926872}" destId="{7E53E2E3-CD88-8444-86CC-D3490603D6D0}" srcOrd="2" destOrd="0" presId="urn:microsoft.com/office/officeart/2008/layout/LinedList"/>
    <dgm:cxn modelId="{D4FF8094-7741-5B48-922A-B120CF0F219F}" type="presParOf" srcId="{9F9698E5-E928-4345-9305-9DBC4F926872}" destId="{DEC4D88A-882A-BF4D-BCFA-3080A308D119}" srcOrd="3" destOrd="0" presId="urn:microsoft.com/office/officeart/2008/layout/LinedList"/>
    <dgm:cxn modelId="{89B2D60C-7675-EC40-BF51-05E10AAD9F08}" type="presParOf" srcId="{DEC4D88A-882A-BF4D-BCFA-3080A308D119}" destId="{C1C59B97-8CD0-EA49-AF14-CFF22BE2BAFD}" srcOrd="0" destOrd="0" presId="urn:microsoft.com/office/officeart/2008/layout/LinedList"/>
    <dgm:cxn modelId="{8095566C-DC4B-E54D-90A9-F198871278A1}" type="presParOf" srcId="{DEC4D88A-882A-BF4D-BCFA-3080A308D119}" destId="{79234FD1-4B2D-0A43-AD52-0C50891B7AB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2E90B1C-68BA-8648-861B-3F9540BD603A}" type="doc">
      <dgm:prSet loTypeId="urn:microsoft.com/office/officeart/2009/3/layout/StepUpProcess" loCatId="list" qsTypeId="urn:microsoft.com/office/officeart/2005/8/quickstyle/simple1" qsCatId="simple" csTypeId="urn:microsoft.com/office/officeart/2005/8/colors/accent2_2" csCatId="accent2" phldr="1"/>
      <dgm:spPr/>
      <dgm:t>
        <a:bodyPr/>
        <a:lstStyle/>
        <a:p>
          <a:endParaRPr lang="en-US"/>
        </a:p>
      </dgm:t>
    </dgm:pt>
    <dgm:pt modelId="{75BC6600-36F2-8C45-9ED8-C904F5C5412E}">
      <dgm:prSet/>
      <dgm:spPr/>
      <dgm:t>
        <a:bodyPr/>
        <a:lstStyle/>
        <a:p>
          <a:pPr rtl="0"/>
          <a:r>
            <a:rPr lang="en-US"/>
            <a:t>At the edge of a typical enterprise network is a network of IoT-enabled devices consisting of sensors and perhaps actuators</a:t>
          </a:r>
        </a:p>
      </dgm:t>
    </dgm:pt>
    <dgm:pt modelId="{BDAFEE0E-075E-954A-8801-738560366EFF}" type="parTrans" cxnId="{B3F3A0AE-5D29-B04A-A0B6-0EFD3AED47B1}">
      <dgm:prSet/>
      <dgm:spPr/>
      <dgm:t>
        <a:bodyPr/>
        <a:lstStyle/>
        <a:p>
          <a:endParaRPr lang="en-US"/>
        </a:p>
      </dgm:t>
    </dgm:pt>
    <dgm:pt modelId="{3D15D140-1585-B743-8660-C9E704AF649A}" type="sibTrans" cxnId="{B3F3A0AE-5D29-B04A-A0B6-0EFD3AED47B1}">
      <dgm:prSet/>
      <dgm:spPr/>
      <dgm:t>
        <a:bodyPr/>
        <a:lstStyle/>
        <a:p>
          <a:endParaRPr lang="en-US"/>
        </a:p>
      </dgm:t>
    </dgm:pt>
    <dgm:pt modelId="{1C848573-BB31-CA4A-A9B3-FEB2A13C8F9B}">
      <dgm:prSet/>
      <dgm:spPr/>
      <dgm:t>
        <a:bodyPr/>
        <a:lstStyle/>
        <a:p>
          <a:pPr rtl="0"/>
          <a:r>
            <a:rPr lang="en-US"/>
            <a:t>These devices may communicate with one another</a:t>
          </a:r>
        </a:p>
      </dgm:t>
    </dgm:pt>
    <dgm:pt modelId="{375170AF-766F-9E4A-AA00-DFB732D3F3C9}" type="parTrans" cxnId="{9E712286-A168-C840-BD8B-7DCBFA4FEB1B}">
      <dgm:prSet/>
      <dgm:spPr/>
      <dgm:t>
        <a:bodyPr/>
        <a:lstStyle/>
        <a:p>
          <a:endParaRPr lang="en-US"/>
        </a:p>
      </dgm:t>
    </dgm:pt>
    <dgm:pt modelId="{D583004E-4223-7B4B-B6AA-0BCA2D1498D0}" type="sibTrans" cxnId="{9E712286-A168-C840-BD8B-7DCBFA4FEB1B}">
      <dgm:prSet/>
      <dgm:spPr/>
      <dgm:t>
        <a:bodyPr/>
        <a:lstStyle/>
        <a:p>
          <a:endParaRPr lang="en-US"/>
        </a:p>
      </dgm:t>
    </dgm:pt>
    <dgm:pt modelId="{D00B57BD-0CA3-874B-B8CB-3770E4B5828B}">
      <dgm:prSet/>
      <dgm:spPr/>
      <dgm:t>
        <a:bodyPr/>
        <a:lstStyle/>
        <a:p>
          <a:pPr rtl="0"/>
          <a:r>
            <a:rPr lang="en-US"/>
            <a:t>A cluster of sensors may all transmit their data to one sensor that aggregates the data to be collected by a higher-level entity</a:t>
          </a:r>
        </a:p>
      </dgm:t>
    </dgm:pt>
    <dgm:pt modelId="{AB84B785-7197-C344-85CC-6C4E54CC192D}" type="parTrans" cxnId="{C1382150-F66E-4343-992A-7FECF96F2877}">
      <dgm:prSet/>
      <dgm:spPr/>
      <dgm:t>
        <a:bodyPr/>
        <a:lstStyle/>
        <a:p>
          <a:endParaRPr lang="en-US"/>
        </a:p>
      </dgm:t>
    </dgm:pt>
    <dgm:pt modelId="{618352C7-E006-4148-93CE-C36B06C23273}" type="sibTrans" cxnId="{C1382150-F66E-4343-992A-7FECF96F2877}">
      <dgm:prSet/>
      <dgm:spPr/>
      <dgm:t>
        <a:bodyPr/>
        <a:lstStyle/>
        <a:p>
          <a:endParaRPr lang="en-US"/>
        </a:p>
      </dgm:t>
    </dgm:pt>
    <dgm:pt modelId="{C7B52811-AA5B-9C4B-9A3D-54B8929DC96E}">
      <dgm:prSet/>
      <dgm:spPr/>
      <dgm:t>
        <a:bodyPr/>
        <a:lstStyle/>
        <a:p>
          <a:pPr rtl="0"/>
          <a:r>
            <a:rPr lang="en-US"/>
            <a:t>A </a:t>
          </a:r>
          <a:r>
            <a:rPr lang="en-US" i="1"/>
            <a:t>gateway</a:t>
          </a:r>
          <a:r>
            <a:rPr lang="en-US"/>
            <a:t> interconnects the IoT-enabled devices with the higher-level communication networks</a:t>
          </a:r>
        </a:p>
      </dgm:t>
    </dgm:pt>
    <dgm:pt modelId="{D8C20795-A5D1-0141-907E-AEEDBAB7BEDD}" type="parTrans" cxnId="{AADB9680-B960-8748-A375-491E9F3D7C4E}">
      <dgm:prSet/>
      <dgm:spPr/>
      <dgm:t>
        <a:bodyPr/>
        <a:lstStyle/>
        <a:p>
          <a:endParaRPr lang="en-US"/>
        </a:p>
      </dgm:t>
    </dgm:pt>
    <dgm:pt modelId="{946A7A1B-6F5B-1747-9F28-7D8ADE87C1AF}" type="sibTrans" cxnId="{AADB9680-B960-8748-A375-491E9F3D7C4E}">
      <dgm:prSet/>
      <dgm:spPr/>
      <dgm:t>
        <a:bodyPr/>
        <a:lstStyle/>
        <a:p>
          <a:endParaRPr lang="en-US"/>
        </a:p>
      </dgm:t>
    </dgm:pt>
    <dgm:pt modelId="{D895FB36-5C61-A446-B4A6-0DD47E33302F}">
      <dgm:prSet/>
      <dgm:spPr/>
      <dgm:t>
        <a:bodyPr/>
        <a:lstStyle/>
        <a:p>
          <a:pPr rtl="0"/>
          <a:r>
            <a:rPr lang="en-US"/>
            <a:t>It performs the necessary translation between the protocols used in the communication networks and those used by devices</a:t>
          </a:r>
        </a:p>
      </dgm:t>
    </dgm:pt>
    <dgm:pt modelId="{C5FC746A-F00D-8E4C-BEF4-D604F51B4668}" type="parTrans" cxnId="{998EA4D3-E442-EF4C-91E0-0B0E91BBF7FA}">
      <dgm:prSet/>
      <dgm:spPr/>
      <dgm:t>
        <a:bodyPr/>
        <a:lstStyle/>
        <a:p>
          <a:endParaRPr lang="en-US"/>
        </a:p>
      </dgm:t>
    </dgm:pt>
    <dgm:pt modelId="{60D24EAE-C187-824B-80AB-356D70A3D5B3}" type="sibTrans" cxnId="{998EA4D3-E442-EF4C-91E0-0B0E91BBF7FA}">
      <dgm:prSet/>
      <dgm:spPr/>
      <dgm:t>
        <a:bodyPr/>
        <a:lstStyle/>
        <a:p>
          <a:endParaRPr lang="en-US"/>
        </a:p>
      </dgm:t>
    </dgm:pt>
    <dgm:pt modelId="{9C47A3EC-6A68-5040-B9B6-2125085EA66F}">
      <dgm:prSet/>
      <dgm:spPr/>
      <dgm:t>
        <a:bodyPr/>
        <a:lstStyle/>
        <a:p>
          <a:pPr rtl="0"/>
          <a:r>
            <a:rPr lang="en-US"/>
            <a:t>It may also perform a basic data aggregation function</a:t>
          </a:r>
        </a:p>
      </dgm:t>
    </dgm:pt>
    <dgm:pt modelId="{206EB283-A2BF-6949-96ED-88BE181E741E}" type="parTrans" cxnId="{278B1150-F5AF-2145-B16B-597B0FF12567}">
      <dgm:prSet/>
      <dgm:spPr/>
      <dgm:t>
        <a:bodyPr/>
        <a:lstStyle/>
        <a:p>
          <a:endParaRPr lang="en-US"/>
        </a:p>
      </dgm:t>
    </dgm:pt>
    <dgm:pt modelId="{998952D0-1726-2442-98DD-68993B93A35C}" type="sibTrans" cxnId="{278B1150-F5AF-2145-B16B-597B0FF12567}">
      <dgm:prSet/>
      <dgm:spPr/>
      <dgm:t>
        <a:bodyPr/>
        <a:lstStyle/>
        <a:p>
          <a:endParaRPr lang="en-US"/>
        </a:p>
      </dgm:t>
    </dgm:pt>
    <dgm:pt modelId="{4B2D29E4-4D9A-448A-9944-FED603C645EA}" type="pres">
      <dgm:prSet presAssocID="{72E90B1C-68BA-8648-861B-3F9540BD603A}" presName="rootnode" presStyleCnt="0">
        <dgm:presLayoutVars>
          <dgm:chMax/>
          <dgm:chPref/>
          <dgm:dir/>
          <dgm:animLvl val="lvl"/>
        </dgm:presLayoutVars>
      </dgm:prSet>
      <dgm:spPr/>
    </dgm:pt>
    <dgm:pt modelId="{0C906F92-8FB6-4FB4-B835-733BBA0D3344}" type="pres">
      <dgm:prSet presAssocID="{75BC6600-36F2-8C45-9ED8-C904F5C5412E}" presName="composite" presStyleCnt="0"/>
      <dgm:spPr/>
    </dgm:pt>
    <dgm:pt modelId="{B17043C1-72A9-419F-AE31-F1FE94A99B1D}" type="pres">
      <dgm:prSet presAssocID="{75BC6600-36F2-8C45-9ED8-C904F5C5412E}" presName="LShape" presStyleLbl="alignNode1" presStyleIdx="0" presStyleCnt="3"/>
      <dgm:spPr/>
    </dgm:pt>
    <dgm:pt modelId="{FFAC1C32-DCF4-41FC-879E-E4DD0075CA42}" type="pres">
      <dgm:prSet presAssocID="{75BC6600-36F2-8C45-9ED8-C904F5C5412E}" presName="ParentText" presStyleLbl="revTx" presStyleIdx="0" presStyleCnt="2">
        <dgm:presLayoutVars>
          <dgm:chMax val="0"/>
          <dgm:chPref val="0"/>
          <dgm:bulletEnabled val="1"/>
        </dgm:presLayoutVars>
      </dgm:prSet>
      <dgm:spPr/>
    </dgm:pt>
    <dgm:pt modelId="{B6EAC039-F19E-4F34-BF8E-6CA8A5E35653}" type="pres">
      <dgm:prSet presAssocID="{75BC6600-36F2-8C45-9ED8-C904F5C5412E}" presName="Triangle" presStyleLbl="alignNode1" presStyleIdx="1" presStyleCnt="3"/>
      <dgm:spPr/>
    </dgm:pt>
    <dgm:pt modelId="{314A9C6E-A0D4-4483-8A98-EB0311837437}" type="pres">
      <dgm:prSet presAssocID="{3D15D140-1585-B743-8660-C9E704AF649A}" presName="sibTrans" presStyleCnt="0"/>
      <dgm:spPr/>
    </dgm:pt>
    <dgm:pt modelId="{25CF4BD1-6A81-4770-B9C0-258AD9A974D1}" type="pres">
      <dgm:prSet presAssocID="{3D15D140-1585-B743-8660-C9E704AF649A}" presName="space" presStyleCnt="0"/>
      <dgm:spPr/>
    </dgm:pt>
    <dgm:pt modelId="{D79D0FE1-1481-4AD5-ABE8-989FDC9B0B46}" type="pres">
      <dgm:prSet presAssocID="{C7B52811-AA5B-9C4B-9A3D-54B8929DC96E}" presName="composite" presStyleCnt="0"/>
      <dgm:spPr/>
    </dgm:pt>
    <dgm:pt modelId="{33EB34C3-5E57-4DF9-BEC9-0545ED2A97E7}" type="pres">
      <dgm:prSet presAssocID="{C7B52811-AA5B-9C4B-9A3D-54B8929DC96E}" presName="LShape" presStyleLbl="alignNode1" presStyleIdx="2" presStyleCnt="3"/>
      <dgm:spPr/>
    </dgm:pt>
    <dgm:pt modelId="{491D2D4E-B2BA-4804-B0AF-FD8DDE70DE86}" type="pres">
      <dgm:prSet presAssocID="{C7B52811-AA5B-9C4B-9A3D-54B8929DC96E}" presName="ParentText" presStyleLbl="revTx" presStyleIdx="1" presStyleCnt="2">
        <dgm:presLayoutVars>
          <dgm:chMax val="0"/>
          <dgm:chPref val="0"/>
          <dgm:bulletEnabled val="1"/>
        </dgm:presLayoutVars>
      </dgm:prSet>
      <dgm:spPr/>
    </dgm:pt>
  </dgm:ptLst>
  <dgm:cxnLst>
    <dgm:cxn modelId="{6633B101-D0FD-4026-8C67-F03C43BCA586}" type="presOf" srcId="{72E90B1C-68BA-8648-861B-3F9540BD603A}" destId="{4B2D29E4-4D9A-448A-9944-FED603C645EA}" srcOrd="0" destOrd="0" presId="urn:microsoft.com/office/officeart/2009/3/layout/StepUpProcess"/>
    <dgm:cxn modelId="{1D976864-1806-43C0-9554-CA7B6DD4FE68}" type="presOf" srcId="{D895FB36-5C61-A446-B4A6-0DD47E33302F}" destId="{491D2D4E-B2BA-4804-B0AF-FD8DDE70DE86}" srcOrd="0" destOrd="1" presId="urn:microsoft.com/office/officeart/2009/3/layout/StepUpProcess"/>
    <dgm:cxn modelId="{675B2267-0B35-44BD-AA6C-140B7C13AF3E}" type="presOf" srcId="{D00B57BD-0CA3-874B-B8CB-3770E4B5828B}" destId="{FFAC1C32-DCF4-41FC-879E-E4DD0075CA42}" srcOrd="0" destOrd="2" presId="urn:microsoft.com/office/officeart/2009/3/layout/StepUpProcess"/>
    <dgm:cxn modelId="{278B1150-F5AF-2145-B16B-597B0FF12567}" srcId="{C7B52811-AA5B-9C4B-9A3D-54B8929DC96E}" destId="{9C47A3EC-6A68-5040-B9B6-2125085EA66F}" srcOrd="1" destOrd="0" parTransId="{206EB283-A2BF-6949-96ED-88BE181E741E}" sibTransId="{998952D0-1726-2442-98DD-68993B93A35C}"/>
    <dgm:cxn modelId="{C1382150-F66E-4343-992A-7FECF96F2877}" srcId="{75BC6600-36F2-8C45-9ED8-C904F5C5412E}" destId="{D00B57BD-0CA3-874B-B8CB-3770E4B5828B}" srcOrd="1" destOrd="0" parTransId="{AB84B785-7197-C344-85CC-6C4E54CC192D}" sibTransId="{618352C7-E006-4148-93CE-C36B06C23273}"/>
    <dgm:cxn modelId="{64C4F27A-0EF3-4CC7-B694-7127762FABF4}" type="presOf" srcId="{C7B52811-AA5B-9C4B-9A3D-54B8929DC96E}" destId="{491D2D4E-B2BA-4804-B0AF-FD8DDE70DE86}" srcOrd="0" destOrd="0" presId="urn:microsoft.com/office/officeart/2009/3/layout/StepUpProcess"/>
    <dgm:cxn modelId="{AADB9680-B960-8748-A375-491E9F3D7C4E}" srcId="{72E90B1C-68BA-8648-861B-3F9540BD603A}" destId="{C7B52811-AA5B-9C4B-9A3D-54B8929DC96E}" srcOrd="1" destOrd="0" parTransId="{D8C20795-A5D1-0141-907E-AEEDBAB7BEDD}" sibTransId="{946A7A1B-6F5B-1747-9F28-7D8ADE87C1AF}"/>
    <dgm:cxn modelId="{9E712286-A168-C840-BD8B-7DCBFA4FEB1B}" srcId="{75BC6600-36F2-8C45-9ED8-C904F5C5412E}" destId="{1C848573-BB31-CA4A-A9B3-FEB2A13C8F9B}" srcOrd="0" destOrd="0" parTransId="{375170AF-766F-9E4A-AA00-DFB732D3F3C9}" sibTransId="{D583004E-4223-7B4B-B6AA-0BCA2D1498D0}"/>
    <dgm:cxn modelId="{B3F3A0AE-5D29-B04A-A0B6-0EFD3AED47B1}" srcId="{72E90B1C-68BA-8648-861B-3F9540BD603A}" destId="{75BC6600-36F2-8C45-9ED8-C904F5C5412E}" srcOrd="0" destOrd="0" parTransId="{BDAFEE0E-075E-954A-8801-738560366EFF}" sibTransId="{3D15D140-1585-B743-8660-C9E704AF649A}"/>
    <dgm:cxn modelId="{998EA4D3-E442-EF4C-91E0-0B0E91BBF7FA}" srcId="{C7B52811-AA5B-9C4B-9A3D-54B8929DC96E}" destId="{D895FB36-5C61-A446-B4A6-0DD47E33302F}" srcOrd="0" destOrd="0" parTransId="{C5FC746A-F00D-8E4C-BEF4-D604F51B4668}" sibTransId="{60D24EAE-C187-824B-80AB-356D70A3D5B3}"/>
    <dgm:cxn modelId="{52F4D9E6-A1A3-4A4B-BCE1-FDE7E537C911}" type="presOf" srcId="{75BC6600-36F2-8C45-9ED8-C904F5C5412E}" destId="{FFAC1C32-DCF4-41FC-879E-E4DD0075CA42}" srcOrd="0" destOrd="0" presId="urn:microsoft.com/office/officeart/2009/3/layout/StepUpProcess"/>
    <dgm:cxn modelId="{4225D0EB-69CD-4662-A8CC-52C02C35817F}" type="presOf" srcId="{1C848573-BB31-CA4A-A9B3-FEB2A13C8F9B}" destId="{FFAC1C32-DCF4-41FC-879E-E4DD0075CA42}" srcOrd="0" destOrd="1" presId="urn:microsoft.com/office/officeart/2009/3/layout/StepUpProcess"/>
    <dgm:cxn modelId="{D2DB0CF2-7924-4B03-BDCE-DE9877537DC9}" type="presOf" srcId="{9C47A3EC-6A68-5040-B9B6-2125085EA66F}" destId="{491D2D4E-B2BA-4804-B0AF-FD8DDE70DE86}" srcOrd="0" destOrd="2" presId="urn:microsoft.com/office/officeart/2009/3/layout/StepUpProcess"/>
    <dgm:cxn modelId="{111C5716-784C-4D55-95E1-1A0D5DA0F5B5}" type="presParOf" srcId="{4B2D29E4-4D9A-448A-9944-FED603C645EA}" destId="{0C906F92-8FB6-4FB4-B835-733BBA0D3344}" srcOrd="0" destOrd="0" presId="urn:microsoft.com/office/officeart/2009/3/layout/StepUpProcess"/>
    <dgm:cxn modelId="{F95336EB-5010-4091-B2E8-A85CFE4C55E8}" type="presParOf" srcId="{0C906F92-8FB6-4FB4-B835-733BBA0D3344}" destId="{B17043C1-72A9-419F-AE31-F1FE94A99B1D}" srcOrd="0" destOrd="0" presId="urn:microsoft.com/office/officeart/2009/3/layout/StepUpProcess"/>
    <dgm:cxn modelId="{F3F40491-A473-4CF4-9E01-B6829685D62E}" type="presParOf" srcId="{0C906F92-8FB6-4FB4-B835-733BBA0D3344}" destId="{FFAC1C32-DCF4-41FC-879E-E4DD0075CA42}" srcOrd="1" destOrd="0" presId="urn:microsoft.com/office/officeart/2009/3/layout/StepUpProcess"/>
    <dgm:cxn modelId="{C1805239-0472-46EF-966F-854D536BD2C2}" type="presParOf" srcId="{0C906F92-8FB6-4FB4-B835-733BBA0D3344}" destId="{B6EAC039-F19E-4F34-BF8E-6CA8A5E35653}" srcOrd="2" destOrd="0" presId="urn:microsoft.com/office/officeart/2009/3/layout/StepUpProcess"/>
    <dgm:cxn modelId="{C026E383-6C39-4E8C-858B-A0842F5B5690}" type="presParOf" srcId="{4B2D29E4-4D9A-448A-9944-FED603C645EA}" destId="{314A9C6E-A0D4-4483-8A98-EB0311837437}" srcOrd="1" destOrd="0" presId="urn:microsoft.com/office/officeart/2009/3/layout/StepUpProcess"/>
    <dgm:cxn modelId="{ED7F97F3-4685-4534-A101-EB028955C931}" type="presParOf" srcId="{314A9C6E-A0D4-4483-8A98-EB0311837437}" destId="{25CF4BD1-6A81-4770-B9C0-258AD9A974D1}" srcOrd="0" destOrd="0" presId="urn:microsoft.com/office/officeart/2009/3/layout/StepUpProcess"/>
    <dgm:cxn modelId="{15C1AA96-5BAF-4601-838E-0543F0887C9E}" type="presParOf" srcId="{4B2D29E4-4D9A-448A-9944-FED603C645EA}" destId="{D79D0FE1-1481-4AD5-ABE8-989FDC9B0B46}" srcOrd="2" destOrd="0" presId="urn:microsoft.com/office/officeart/2009/3/layout/StepUpProcess"/>
    <dgm:cxn modelId="{7C6CAAF7-B27D-48D0-A61D-40FE553B6D05}" type="presParOf" srcId="{D79D0FE1-1481-4AD5-ABE8-989FDC9B0B46}" destId="{33EB34C3-5E57-4DF9-BEC9-0545ED2A97E7}" srcOrd="0" destOrd="0" presId="urn:microsoft.com/office/officeart/2009/3/layout/StepUpProcess"/>
    <dgm:cxn modelId="{D7B17302-094F-4B91-8DFC-49A517D99F1B}" type="presParOf" srcId="{D79D0FE1-1481-4AD5-ABE8-989FDC9B0B46}" destId="{491D2D4E-B2BA-4804-B0AF-FD8DDE70DE8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D76D8E8-172D-914B-8F9D-AF29A29F22A3}" type="doc">
      <dgm:prSet loTypeId="urn:microsoft.com/office/officeart/2005/8/layout/default#8" loCatId="list" qsTypeId="urn:microsoft.com/office/officeart/2005/8/quickstyle/simple4" qsCatId="simple" csTypeId="urn:microsoft.com/office/officeart/2005/8/colors/accent1_2" csCatId="accent1" phldr="1"/>
      <dgm:spPr/>
      <dgm:t>
        <a:bodyPr/>
        <a:lstStyle/>
        <a:p>
          <a:endParaRPr lang="en-US"/>
        </a:p>
      </dgm:t>
    </dgm:pt>
    <dgm:pt modelId="{40652C1C-59EE-7A40-8404-1F9D7AE286C2}">
      <dgm:prSet phldrT="[Text]"/>
      <dgm:spPr>
        <a:solidFill>
          <a:schemeClr val="accent3">
            <a:lumMod val="75000"/>
          </a:schemeClr>
        </a:solidFill>
        <a:ln>
          <a:solidFill>
            <a:schemeClr val="tx1"/>
          </a:solidFill>
        </a:ln>
      </dgm:spPr>
      <dgm:t>
        <a:bodyPr/>
        <a:lstStyle/>
        <a:p>
          <a:endParaRPr lang="en-NZ" dirty="0">
            <a:solidFill>
              <a:schemeClr val="tx1"/>
            </a:solidFill>
          </a:endParaRPr>
        </a:p>
        <a:p>
          <a:r>
            <a:rPr lang="en-NZ" dirty="0">
              <a:solidFill>
                <a:schemeClr val="tx1"/>
              </a:solidFill>
            </a:rPr>
            <a:t>Evaluation</a:t>
          </a:r>
        </a:p>
        <a:p>
          <a:endParaRPr lang="en-US" dirty="0">
            <a:solidFill>
              <a:schemeClr val="bg1"/>
            </a:solidFill>
          </a:endParaRPr>
        </a:p>
      </dgm:t>
    </dgm:pt>
    <dgm:pt modelId="{9EF67A09-3331-CF47-BB5E-97CFC7AD5C13}" type="parTrans" cxnId="{F1F45759-69F0-AD45-B969-D0B41261AE31}">
      <dgm:prSet/>
      <dgm:spPr/>
      <dgm:t>
        <a:bodyPr/>
        <a:lstStyle/>
        <a:p>
          <a:endParaRPr lang="en-US"/>
        </a:p>
      </dgm:t>
    </dgm:pt>
    <dgm:pt modelId="{24AE5A46-01A8-8B46-9406-E0638F7DA9E9}" type="sibTrans" cxnId="{F1F45759-69F0-AD45-B969-D0B41261AE31}">
      <dgm:prSet/>
      <dgm:spPr/>
      <dgm:t>
        <a:bodyPr/>
        <a:lstStyle/>
        <a:p>
          <a:endParaRPr lang="en-US"/>
        </a:p>
      </dgm:t>
    </dgm:pt>
    <dgm:pt modelId="{4B9466A7-B96C-6F46-8DC1-A0DE46BB90ED}">
      <dgm:prSet/>
      <dgm:spPr>
        <a:solidFill>
          <a:schemeClr val="accent4">
            <a:lumMod val="75000"/>
          </a:schemeClr>
        </a:solidFill>
        <a:ln>
          <a:solidFill>
            <a:schemeClr val="tx1"/>
          </a:solidFill>
        </a:ln>
      </dgm:spPr>
      <dgm:t>
        <a:bodyPr/>
        <a:lstStyle/>
        <a:p>
          <a:r>
            <a:rPr lang="en-NZ" dirty="0"/>
            <a:t>Formatting </a:t>
          </a:r>
        </a:p>
      </dgm:t>
    </dgm:pt>
    <dgm:pt modelId="{1E288986-1011-7E43-B7C3-DA9CA93E962E}" type="parTrans" cxnId="{CE0607E3-8790-7C47-95E8-572234B5A4C8}">
      <dgm:prSet/>
      <dgm:spPr/>
      <dgm:t>
        <a:bodyPr/>
        <a:lstStyle/>
        <a:p>
          <a:endParaRPr lang="en-US"/>
        </a:p>
      </dgm:t>
    </dgm:pt>
    <dgm:pt modelId="{EE7508FE-DFC2-D849-A6FD-44CDF9F3617E}" type="sibTrans" cxnId="{CE0607E3-8790-7C47-95E8-572234B5A4C8}">
      <dgm:prSet/>
      <dgm:spPr/>
      <dgm:t>
        <a:bodyPr/>
        <a:lstStyle/>
        <a:p>
          <a:endParaRPr lang="en-US"/>
        </a:p>
      </dgm:t>
    </dgm:pt>
    <dgm:pt modelId="{CA1E4D54-F241-6843-B693-B661D3859669}">
      <dgm:prSet/>
      <dgm:spPr>
        <a:solidFill>
          <a:schemeClr val="accent5">
            <a:lumMod val="75000"/>
          </a:schemeClr>
        </a:solidFill>
        <a:ln>
          <a:solidFill>
            <a:schemeClr val="tx1"/>
          </a:solidFill>
        </a:ln>
      </dgm:spPr>
      <dgm:t>
        <a:bodyPr/>
        <a:lstStyle/>
        <a:p>
          <a:r>
            <a:rPr lang="en-NZ" dirty="0">
              <a:solidFill>
                <a:schemeClr val="tx1"/>
              </a:solidFill>
            </a:rPr>
            <a:t>Expanding/decoding</a:t>
          </a:r>
        </a:p>
      </dgm:t>
    </dgm:pt>
    <dgm:pt modelId="{12D97EDD-A768-EA43-87DF-2AE5117450C2}" type="parTrans" cxnId="{5B8A2F5B-B39E-2D47-874A-04618712CD63}">
      <dgm:prSet/>
      <dgm:spPr/>
      <dgm:t>
        <a:bodyPr/>
        <a:lstStyle/>
        <a:p>
          <a:endParaRPr lang="en-US"/>
        </a:p>
      </dgm:t>
    </dgm:pt>
    <dgm:pt modelId="{7554E32A-3F15-F742-8463-B861A7240958}" type="sibTrans" cxnId="{5B8A2F5B-B39E-2D47-874A-04618712CD63}">
      <dgm:prSet/>
      <dgm:spPr/>
      <dgm:t>
        <a:bodyPr/>
        <a:lstStyle/>
        <a:p>
          <a:endParaRPr lang="en-US"/>
        </a:p>
      </dgm:t>
    </dgm:pt>
    <dgm:pt modelId="{8E1120D1-9D8C-3C4A-93B5-C5197750F14B}">
      <dgm:prSet/>
      <dgm:spPr>
        <a:solidFill>
          <a:schemeClr val="accent6">
            <a:lumMod val="75000"/>
          </a:schemeClr>
        </a:solidFill>
        <a:ln>
          <a:solidFill>
            <a:schemeClr val="tx1"/>
          </a:solidFill>
        </a:ln>
      </dgm:spPr>
      <dgm:t>
        <a:bodyPr/>
        <a:lstStyle/>
        <a:p>
          <a:r>
            <a:rPr lang="en-NZ" dirty="0"/>
            <a:t>Distillation/reduction</a:t>
          </a:r>
        </a:p>
      </dgm:t>
    </dgm:pt>
    <dgm:pt modelId="{D8321D75-2810-8F47-9AA4-AE468BB20395}" type="parTrans" cxnId="{52223553-404F-8143-85A5-C069AAF49EE4}">
      <dgm:prSet/>
      <dgm:spPr/>
      <dgm:t>
        <a:bodyPr/>
        <a:lstStyle/>
        <a:p>
          <a:endParaRPr lang="en-US"/>
        </a:p>
      </dgm:t>
    </dgm:pt>
    <dgm:pt modelId="{7C0E93ED-B58B-454C-82CE-43746C45DB29}" type="sibTrans" cxnId="{52223553-404F-8143-85A5-C069AAF49EE4}">
      <dgm:prSet/>
      <dgm:spPr/>
      <dgm:t>
        <a:bodyPr/>
        <a:lstStyle/>
        <a:p>
          <a:endParaRPr lang="en-US"/>
        </a:p>
      </dgm:t>
    </dgm:pt>
    <dgm:pt modelId="{564E92D3-A19F-4D4B-A939-5520557A9A98}">
      <dgm:prSet/>
      <dgm:spPr>
        <a:solidFill>
          <a:schemeClr val="accent1">
            <a:lumMod val="50000"/>
          </a:schemeClr>
        </a:solidFill>
        <a:ln>
          <a:solidFill>
            <a:schemeClr val="tx1"/>
          </a:solidFill>
        </a:ln>
      </dgm:spPr>
      <dgm:t>
        <a:bodyPr/>
        <a:lstStyle/>
        <a:p>
          <a:r>
            <a:rPr lang="en-NZ" dirty="0"/>
            <a:t>Assessment</a:t>
          </a:r>
        </a:p>
      </dgm:t>
    </dgm:pt>
    <dgm:pt modelId="{A7052ACF-E7AF-4A44-8177-729267754E7B}" type="parTrans" cxnId="{78D15BF1-851D-CE40-B8A0-86024D4276F5}">
      <dgm:prSet/>
      <dgm:spPr/>
      <dgm:t>
        <a:bodyPr/>
        <a:lstStyle/>
        <a:p>
          <a:endParaRPr lang="en-US"/>
        </a:p>
      </dgm:t>
    </dgm:pt>
    <dgm:pt modelId="{C183B45C-4698-0742-B0FB-94D20B24FE42}" type="sibTrans" cxnId="{78D15BF1-851D-CE40-B8A0-86024D4276F5}">
      <dgm:prSet/>
      <dgm:spPr/>
      <dgm:t>
        <a:bodyPr/>
        <a:lstStyle/>
        <a:p>
          <a:endParaRPr lang="en-US"/>
        </a:p>
      </dgm:t>
    </dgm:pt>
    <dgm:pt modelId="{3A89320D-BAE7-1E4A-8EFF-A572B6824808}" type="pres">
      <dgm:prSet presAssocID="{3D76D8E8-172D-914B-8F9D-AF29A29F22A3}" presName="diagram" presStyleCnt="0">
        <dgm:presLayoutVars>
          <dgm:dir/>
          <dgm:resizeHandles val="exact"/>
        </dgm:presLayoutVars>
      </dgm:prSet>
      <dgm:spPr/>
    </dgm:pt>
    <dgm:pt modelId="{6A147748-17D6-2248-BE70-E5E35BFD35BF}" type="pres">
      <dgm:prSet presAssocID="{40652C1C-59EE-7A40-8404-1F9D7AE286C2}" presName="node" presStyleLbl="node1" presStyleIdx="0" presStyleCnt="5">
        <dgm:presLayoutVars>
          <dgm:bulletEnabled val="1"/>
        </dgm:presLayoutVars>
      </dgm:prSet>
      <dgm:spPr/>
    </dgm:pt>
    <dgm:pt modelId="{F684CCB8-9623-E34D-A373-FB99CF076A91}" type="pres">
      <dgm:prSet presAssocID="{24AE5A46-01A8-8B46-9406-E0638F7DA9E9}" presName="sibTrans" presStyleCnt="0"/>
      <dgm:spPr/>
    </dgm:pt>
    <dgm:pt modelId="{E89FB18B-418C-D447-A2FE-E87A83D3B6C2}" type="pres">
      <dgm:prSet presAssocID="{4B9466A7-B96C-6F46-8DC1-A0DE46BB90ED}" presName="node" presStyleLbl="node1" presStyleIdx="1" presStyleCnt="5">
        <dgm:presLayoutVars>
          <dgm:bulletEnabled val="1"/>
        </dgm:presLayoutVars>
      </dgm:prSet>
      <dgm:spPr/>
    </dgm:pt>
    <dgm:pt modelId="{C3E38BEB-629F-2D4E-B14D-1F35A1F39BCC}" type="pres">
      <dgm:prSet presAssocID="{EE7508FE-DFC2-D849-A6FD-44CDF9F3617E}" presName="sibTrans" presStyleCnt="0"/>
      <dgm:spPr/>
    </dgm:pt>
    <dgm:pt modelId="{EAE49CCB-537B-1A49-86E5-B4EBBEB55279}" type="pres">
      <dgm:prSet presAssocID="{CA1E4D54-F241-6843-B693-B661D3859669}" presName="node" presStyleLbl="node1" presStyleIdx="2" presStyleCnt="5">
        <dgm:presLayoutVars>
          <dgm:bulletEnabled val="1"/>
        </dgm:presLayoutVars>
      </dgm:prSet>
      <dgm:spPr/>
    </dgm:pt>
    <dgm:pt modelId="{44790106-7688-A045-8F36-B9BA08C01563}" type="pres">
      <dgm:prSet presAssocID="{7554E32A-3F15-F742-8463-B861A7240958}" presName="sibTrans" presStyleCnt="0"/>
      <dgm:spPr/>
    </dgm:pt>
    <dgm:pt modelId="{8A104961-5BB4-3145-9E46-9DF0E8A93D72}" type="pres">
      <dgm:prSet presAssocID="{8E1120D1-9D8C-3C4A-93B5-C5197750F14B}" presName="node" presStyleLbl="node1" presStyleIdx="3" presStyleCnt="5">
        <dgm:presLayoutVars>
          <dgm:bulletEnabled val="1"/>
        </dgm:presLayoutVars>
      </dgm:prSet>
      <dgm:spPr/>
    </dgm:pt>
    <dgm:pt modelId="{117D40C6-9D6B-064E-8BE3-7493ED71D138}" type="pres">
      <dgm:prSet presAssocID="{7C0E93ED-B58B-454C-82CE-43746C45DB29}" presName="sibTrans" presStyleCnt="0"/>
      <dgm:spPr/>
    </dgm:pt>
    <dgm:pt modelId="{6C334D89-74AD-9F43-8320-0C868F383DBA}" type="pres">
      <dgm:prSet presAssocID="{564E92D3-A19F-4D4B-A939-5520557A9A98}" presName="node" presStyleLbl="node1" presStyleIdx="4" presStyleCnt="5">
        <dgm:presLayoutVars>
          <dgm:bulletEnabled val="1"/>
        </dgm:presLayoutVars>
      </dgm:prSet>
      <dgm:spPr/>
    </dgm:pt>
  </dgm:ptLst>
  <dgm:cxnLst>
    <dgm:cxn modelId="{5B8A2F5B-B39E-2D47-874A-04618712CD63}" srcId="{3D76D8E8-172D-914B-8F9D-AF29A29F22A3}" destId="{CA1E4D54-F241-6843-B693-B661D3859669}" srcOrd="2" destOrd="0" parTransId="{12D97EDD-A768-EA43-87DF-2AE5117450C2}" sibTransId="{7554E32A-3F15-F742-8463-B861A7240958}"/>
    <dgm:cxn modelId="{BFB7A442-BD30-144C-B76F-FC6FB4A73F4E}" type="presOf" srcId="{4B9466A7-B96C-6F46-8DC1-A0DE46BB90ED}" destId="{E89FB18B-418C-D447-A2FE-E87A83D3B6C2}" srcOrd="0" destOrd="0" presId="urn:microsoft.com/office/officeart/2005/8/layout/default#8"/>
    <dgm:cxn modelId="{93498548-A701-8745-BC56-C46583D5ADD6}" type="presOf" srcId="{3D76D8E8-172D-914B-8F9D-AF29A29F22A3}" destId="{3A89320D-BAE7-1E4A-8EFF-A572B6824808}" srcOrd="0" destOrd="0" presId="urn:microsoft.com/office/officeart/2005/8/layout/default#8"/>
    <dgm:cxn modelId="{52223553-404F-8143-85A5-C069AAF49EE4}" srcId="{3D76D8E8-172D-914B-8F9D-AF29A29F22A3}" destId="{8E1120D1-9D8C-3C4A-93B5-C5197750F14B}" srcOrd="3" destOrd="0" parTransId="{D8321D75-2810-8F47-9AA4-AE468BB20395}" sibTransId="{7C0E93ED-B58B-454C-82CE-43746C45DB29}"/>
    <dgm:cxn modelId="{F1F45759-69F0-AD45-B969-D0B41261AE31}" srcId="{3D76D8E8-172D-914B-8F9D-AF29A29F22A3}" destId="{40652C1C-59EE-7A40-8404-1F9D7AE286C2}" srcOrd="0" destOrd="0" parTransId="{9EF67A09-3331-CF47-BB5E-97CFC7AD5C13}" sibTransId="{24AE5A46-01A8-8B46-9406-E0638F7DA9E9}"/>
    <dgm:cxn modelId="{9B004192-C938-E04C-9EBF-83076570A94F}" type="presOf" srcId="{564E92D3-A19F-4D4B-A939-5520557A9A98}" destId="{6C334D89-74AD-9F43-8320-0C868F383DBA}" srcOrd="0" destOrd="0" presId="urn:microsoft.com/office/officeart/2005/8/layout/default#8"/>
    <dgm:cxn modelId="{81CD55CB-D1DA-F049-B42F-A43A7A6076E8}" type="presOf" srcId="{CA1E4D54-F241-6843-B693-B661D3859669}" destId="{EAE49CCB-537B-1A49-86E5-B4EBBEB55279}" srcOrd="0" destOrd="0" presId="urn:microsoft.com/office/officeart/2005/8/layout/default#8"/>
    <dgm:cxn modelId="{3C2217CD-27D6-274F-A88F-A64006D1F2A9}" type="presOf" srcId="{40652C1C-59EE-7A40-8404-1F9D7AE286C2}" destId="{6A147748-17D6-2248-BE70-E5E35BFD35BF}" srcOrd="0" destOrd="0" presId="urn:microsoft.com/office/officeart/2005/8/layout/default#8"/>
    <dgm:cxn modelId="{CE0607E3-8790-7C47-95E8-572234B5A4C8}" srcId="{3D76D8E8-172D-914B-8F9D-AF29A29F22A3}" destId="{4B9466A7-B96C-6F46-8DC1-A0DE46BB90ED}" srcOrd="1" destOrd="0" parTransId="{1E288986-1011-7E43-B7C3-DA9CA93E962E}" sibTransId="{EE7508FE-DFC2-D849-A6FD-44CDF9F3617E}"/>
    <dgm:cxn modelId="{B0F99BEE-FD0B-2D45-8060-C3B191269F42}" type="presOf" srcId="{8E1120D1-9D8C-3C4A-93B5-C5197750F14B}" destId="{8A104961-5BB4-3145-9E46-9DF0E8A93D72}" srcOrd="0" destOrd="0" presId="urn:microsoft.com/office/officeart/2005/8/layout/default#8"/>
    <dgm:cxn modelId="{78D15BF1-851D-CE40-B8A0-86024D4276F5}" srcId="{3D76D8E8-172D-914B-8F9D-AF29A29F22A3}" destId="{564E92D3-A19F-4D4B-A939-5520557A9A98}" srcOrd="4" destOrd="0" parTransId="{A7052ACF-E7AF-4A44-8177-729267754E7B}" sibTransId="{C183B45C-4698-0742-B0FB-94D20B24FE42}"/>
    <dgm:cxn modelId="{5971B404-E270-CF4C-9FF0-4D839CD2C4FA}" type="presParOf" srcId="{3A89320D-BAE7-1E4A-8EFF-A572B6824808}" destId="{6A147748-17D6-2248-BE70-E5E35BFD35BF}" srcOrd="0" destOrd="0" presId="urn:microsoft.com/office/officeart/2005/8/layout/default#8"/>
    <dgm:cxn modelId="{D934A584-5D76-B149-9693-F745E38A1493}" type="presParOf" srcId="{3A89320D-BAE7-1E4A-8EFF-A572B6824808}" destId="{F684CCB8-9623-E34D-A373-FB99CF076A91}" srcOrd="1" destOrd="0" presId="urn:microsoft.com/office/officeart/2005/8/layout/default#8"/>
    <dgm:cxn modelId="{9C2B7CA6-C701-1542-BE3B-B900B7798F96}" type="presParOf" srcId="{3A89320D-BAE7-1E4A-8EFF-A572B6824808}" destId="{E89FB18B-418C-D447-A2FE-E87A83D3B6C2}" srcOrd="2" destOrd="0" presId="urn:microsoft.com/office/officeart/2005/8/layout/default#8"/>
    <dgm:cxn modelId="{98AE02C4-33A5-F141-9390-4A047F3AE839}" type="presParOf" srcId="{3A89320D-BAE7-1E4A-8EFF-A572B6824808}" destId="{C3E38BEB-629F-2D4E-B14D-1F35A1F39BCC}" srcOrd="3" destOrd="0" presId="urn:microsoft.com/office/officeart/2005/8/layout/default#8"/>
    <dgm:cxn modelId="{504E7F5A-F181-774D-9B45-05130D8B8B4A}" type="presParOf" srcId="{3A89320D-BAE7-1E4A-8EFF-A572B6824808}" destId="{EAE49CCB-537B-1A49-86E5-B4EBBEB55279}" srcOrd="4" destOrd="0" presId="urn:microsoft.com/office/officeart/2005/8/layout/default#8"/>
    <dgm:cxn modelId="{5BAB37C0-EA11-E344-BEE6-D6AC1CAB3D9F}" type="presParOf" srcId="{3A89320D-BAE7-1E4A-8EFF-A572B6824808}" destId="{44790106-7688-A045-8F36-B9BA08C01563}" srcOrd="5" destOrd="0" presId="urn:microsoft.com/office/officeart/2005/8/layout/default#8"/>
    <dgm:cxn modelId="{B76035EA-926B-E646-B01E-67A84448F33A}" type="presParOf" srcId="{3A89320D-BAE7-1E4A-8EFF-A572B6824808}" destId="{8A104961-5BB4-3145-9E46-9DF0E8A93D72}" srcOrd="6" destOrd="0" presId="urn:microsoft.com/office/officeart/2005/8/layout/default#8"/>
    <dgm:cxn modelId="{41FACD52-31AB-2A4A-8564-7A39C77497B3}" type="presParOf" srcId="{3A89320D-BAE7-1E4A-8EFF-A572B6824808}" destId="{117D40C6-9D6B-064E-8BE3-7493ED71D138}" srcOrd="7" destOrd="0" presId="urn:microsoft.com/office/officeart/2005/8/layout/default#8"/>
    <dgm:cxn modelId="{00E1B650-0EE8-E748-A15A-3935D38F9269}" type="presParOf" srcId="{3A89320D-BAE7-1E4A-8EFF-A572B6824808}" destId="{6C334D89-74AD-9F43-8320-0C868F383DBA}" srcOrd="8" destOrd="0" presId="urn:microsoft.com/office/officeart/2005/8/layout/default#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E6CD4A-89AA-4004-B84D-45705B7B890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83F14C7-D60C-4E60-BFB4-6951F7ECE963}">
      <dgm:prSet/>
      <dgm:spPr/>
      <dgm:t>
        <a:bodyPr/>
        <a:lstStyle/>
        <a:p>
          <a:r>
            <a:rPr lang="en-US"/>
            <a:t>Input validation</a:t>
          </a:r>
        </a:p>
      </dgm:t>
    </dgm:pt>
    <dgm:pt modelId="{D930F578-E020-488B-8DD1-A653C9E7EEDE}" type="parTrans" cxnId="{27AB385D-A043-456D-B95D-9D372C28F470}">
      <dgm:prSet/>
      <dgm:spPr/>
      <dgm:t>
        <a:bodyPr/>
        <a:lstStyle/>
        <a:p>
          <a:endParaRPr lang="en-US"/>
        </a:p>
      </dgm:t>
    </dgm:pt>
    <dgm:pt modelId="{A382D79B-EF8E-4511-99E8-F0187070A245}" type="sibTrans" cxnId="{27AB385D-A043-456D-B95D-9D372C28F470}">
      <dgm:prSet/>
      <dgm:spPr/>
      <dgm:t>
        <a:bodyPr/>
        <a:lstStyle/>
        <a:p>
          <a:endParaRPr lang="en-US"/>
        </a:p>
      </dgm:t>
    </dgm:pt>
    <dgm:pt modelId="{1974E9D8-2AB9-4C0B-8F39-D09B865EE373}">
      <dgm:prSet/>
      <dgm:spPr/>
      <dgm:t>
        <a:bodyPr/>
        <a:lstStyle/>
        <a:p>
          <a:r>
            <a:rPr lang="en-US"/>
            <a:t>Correct data interpretation</a:t>
          </a:r>
        </a:p>
      </dgm:t>
    </dgm:pt>
    <dgm:pt modelId="{ECC95B55-D254-4DE1-A2E1-F430EF674F1A}" type="parTrans" cxnId="{D12637CF-BE7A-4843-889F-3DF9A74D31AA}">
      <dgm:prSet/>
      <dgm:spPr/>
      <dgm:t>
        <a:bodyPr/>
        <a:lstStyle/>
        <a:p>
          <a:endParaRPr lang="en-US"/>
        </a:p>
      </dgm:t>
    </dgm:pt>
    <dgm:pt modelId="{E506691F-C941-48AE-9C63-BF02A3B0D58F}" type="sibTrans" cxnId="{D12637CF-BE7A-4843-889F-3DF9A74D31AA}">
      <dgm:prSet/>
      <dgm:spPr/>
      <dgm:t>
        <a:bodyPr/>
        <a:lstStyle/>
        <a:p>
          <a:endParaRPr lang="en-US"/>
        </a:p>
      </dgm:t>
    </dgm:pt>
    <dgm:pt modelId="{F0F0D4AA-3B52-4D03-89FB-7314E15D7886}">
      <dgm:prSet/>
      <dgm:spPr/>
      <dgm:t>
        <a:bodyPr/>
        <a:lstStyle/>
        <a:p>
          <a:r>
            <a:rPr lang="en-US"/>
            <a:t>Handling of race conditions</a:t>
          </a:r>
        </a:p>
      </dgm:t>
    </dgm:pt>
    <dgm:pt modelId="{8FA39DDA-8790-49A2-BEF2-44A3E81A7220}" type="parTrans" cxnId="{1E3D3B15-0700-440E-915D-DFD0BCB7A0A5}">
      <dgm:prSet/>
      <dgm:spPr/>
      <dgm:t>
        <a:bodyPr/>
        <a:lstStyle/>
        <a:p>
          <a:endParaRPr lang="en-US"/>
        </a:p>
      </dgm:t>
    </dgm:pt>
    <dgm:pt modelId="{700B4AF4-FA06-44FA-A42B-343540D344C3}" type="sibTrans" cxnId="{1E3D3B15-0700-440E-915D-DFD0BCB7A0A5}">
      <dgm:prSet/>
      <dgm:spPr/>
      <dgm:t>
        <a:bodyPr/>
        <a:lstStyle/>
        <a:p>
          <a:endParaRPr lang="en-US"/>
        </a:p>
      </dgm:t>
    </dgm:pt>
    <dgm:pt modelId="{25204AF6-E128-47D8-AE6D-9A1260485F29}">
      <dgm:prSet/>
      <dgm:spPr/>
      <dgm:t>
        <a:bodyPr/>
        <a:lstStyle/>
        <a:p>
          <a:r>
            <a:rPr lang="en-US"/>
            <a:t>Shell script execution vulnerabilities</a:t>
          </a:r>
        </a:p>
      </dgm:t>
    </dgm:pt>
    <dgm:pt modelId="{4612029E-36A1-4E96-BB35-7611A51DAE37}" type="parTrans" cxnId="{CB375479-20E0-4598-8E16-9A9ED01D69F7}">
      <dgm:prSet/>
      <dgm:spPr/>
      <dgm:t>
        <a:bodyPr/>
        <a:lstStyle/>
        <a:p>
          <a:endParaRPr lang="en-US"/>
        </a:p>
      </dgm:t>
    </dgm:pt>
    <dgm:pt modelId="{A11247E9-BD4A-45B9-B32E-6319247DC0F4}" type="sibTrans" cxnId="{CB375479-20E0-4598-8E16-9A9ED01D69F7}">
      <dgm:prSet/>
      <dgm:spPr/>
      <dgm:t>
        <a:bodyPr/>
        <a:lstStyle/>
        <a:p>
          <a:endParaRPr lang="en-US"/>
        </a:p>
      </dgm:t>
    </dgm:pt>
    <dgm:pt modelId="{79865521-8E31-494D-BC7C-D82F304457A5}">
      <dgm:prSet/>
      <dgm:spPr/>
      <dgm:t>
        <a:bodyPr/>
        <a:lstStyle/>
        <a:p>
          <a:r>
            <a:rPr lang="en-US"/>
            <a:t>Use of privileges (root)</a:t>
          </a:r>
        </a:p>
      </dgm:t>
    </dgm:pt>
    <dgm:pt modelId="{95AAA8C1-57D7-4A48-87DC-B79B4565E168}" type="parTrans" cxnId="{431C49C2-4CE1-4EB1-A2B2-BD1072FB15E4}">
      <dgm:prSet/>
      <dgm:spPr/>
      <dgm:t>
        <a:bodyPr/>
        <a:lstStyle/>
        <a:p>
          <a:endParaRPr lang="en-US"/>
        </a:p>
      </dgm:t>
    </dgm:pt>
    <dgm:pt modelId="{CC335A27-AE99-47DB-B2DB-880E75B1E001}" type="sibTrans" cxnId="{431C49C2-4CE1-4EB1-A2B2-BD1072FB15E4}">
      <dgm:prSet/>
      <dgm:spPr/>
      <dgm:t>
        <a:bodyPr/>
        <a:lstStyle/>
        <a:p>
          <a:endParaRPr lang="en-US"/>
        </a:p>
      </dgm:t>
    </dgm:pt>
    <dgm:pt modelId="{17F02334-8EC6-40FD-B574-184445272CDC}">
      <dgm:prSet/>
      <dgm:spPr/>
      <dgm:t>
        <a:bodyPr/>
        <a:lstStyle/>
        <a:p>
          <a:r>
            <a:rPr lang="en-US"/>
            <a:t>Flie I/O</a:t>
          </a:r>
        </a:p>
      </dgm:t>
    </dgm:pt>
    <dgm:pt modelId="{88825B7E-681D-4DBC-BCA9-DA3B6E61CAD1}" type="parTrans" cxnId="{CA76DCD8-9D93-4077-8FA0-8A3E453A2894}">
      <dgm:prSet/>
      <dgm:spPr/>
      <dgm:t>
        <a:bodyPr/>
        <a:lstStyle/>
        <a:p>
          <a:endParaRPr lang="en-US"/>
        </a:p>
      </dgm:t>
    </dgm:pt>
    <dgm:pt modelId="{4B175110-E3B1-4801-9D94-9ABAA7B47506}" type="sibTrans" cxnId="{CA76DCD8-9D93-4077-8FA0-8A3E453A2894}">
      <dgm:prSet/>
      <dgm:spPr/>
      <dgm:t>
        <a:bodyPr/>
        <a:lstStyle/>
        <a:p>
          <a:endParaRPr lang="en-US"/>
        </a:p>
      </dgm:t>
    </dgm:pt>
    <dgm:pt modelId="{AAA920AB-3518-4DD6-A6C3-D47584CEB084}">
      <dgm:prSet/>
      <dgm:spPr/>
      <dgm:t>
        <a:bodyPr/>
        <a:lstStyle/>
        <a:p>
          <a:r>
            <a:rPr lang="en-US"/>
            <a:t>Inter-program communications</a:t>
          </a:r>
        </a:p>
      </dgm:t>
    </dgm:pt>
    <dgm:pt modelId="{67A8F461-C237-4F60-B42D-3309B38DE88A}" type="parTrans" cxnId="{4D0BD920-85A7-4DDF-8F62-0FC56DB455F4}">
      <dgm:prSet/>
      <dgm:spPr/>
      <dgm:t>
        <a:bodyPr/>
        <a:lstStyle/>
        <a:p>
          <a:endParaRPr lang="en-US"/>
        </a:p>
      </dgm:t>
    </dgm:pt>
    <dgm:pt modelId="{F5B1DDBF-5AAD-46C0-9703-5B26CF656C90}" type="sibTrans" cxnId="{4D0BD920-85A7-4DDF-8F62-0FC56DB455F4}">
      <dgm:prSet/>
      <dgm:spPr/>
      <dgm:t>
        <a:bodyPr/>
        <a:lstStyle/>
        <a:p>
          <a:endParaRPr lang="en-US"/>
        </a:p>
      </dgm:t>
    </dgm:pt>
    <dgm:pt modelId="{303C07DA-8B7D-45FC-A63F-5D6055003459}">
      <dgm:prSet/>
      <dgm:spPr/>
      <dgm:t>
        <a:bodyPr/>
        <a:lstStyle/>
        <a:p>
          <a:r>
            <a:rPr lang="en-US"/>
            <a:t>Use of third-party software and libraries</a:t>
          </a:r>
        </a:p>
      </dgm:t>
    </dgm:pt>
    <dgm:pt modelId="{E0F56904-73A0-44F9-A264-5FBA3CAB3D14}" type="parTrans" cxnId="{55DD63B1-13A1-4CFD-9888-D3718BB97DB4}">
      <dgm:prSet/>
      <dgm:spPr/>
      <dgm:t>
        <a:bodyPr/>
        <a:lstStyle/>
        <a:p>
          <a:endParaRPr lang="en-US"/>
        </a:p>
      </dgm:t>
    </dgm:pt>
    <dgm:pt modelId="{47B19F36-E690-4A77-8D51-3DEFCE466158}" type="sibTrans" cxnId="{55DD63B1-13A1-4CFD-9888-D3718BB97DB4}">
      <dgm:prSet/>
      <dgm:spPr/>
      <dgm:t>
        <a:bodyPr/>
        <a:lstStyle/>
        <a:p>
          <a:endParaRPr lang="en-US"/>
        </a:p>
      </dgm:t>
    </dgm:pt>
    <dgm:pt modelId="{C58989BD-237B-4CCF-A959-709F1CCDEC49}" type="pres">
      <dgm:prSet presAssocID="{34E6CD4A-89AA-4004-B84D-45705B7B8906}" presName="vert0" presStyleCnt="0">
        <dgm:presLayoutVars>
          <dgm:dir/>
          <dgm:animOne val="branch"/>
          <dgm:animLvl val="lvl"/>
        </dgm:presLayoutVars>
      </dgm:prSet>
      <dgm:spPr/>
    </dgm:pt>
    <dgm:pt modelId="{0361FFA2-9AA0-4CC1-A37A-B68369BAD553}" type="pres">
      <dgm:prSet presAssocID="{883F14C7-D60C-4E60-BFB4-6951F7ECE963}" presName="thickLine" presStyleLbl="alignNode1" presStyleIdx="0" presStyleCnt="8"/>
      <dgm:spPr/>
    </dgm:pt>
    <dgm:pt modelId="{67882180-E70D-4CBC-8C9F-B393EC5C3983}" type="pres">
      <dgm:prSet presAssocID="{883F14C7-D60C-4E60-BFB4-6951F7ECE963}" presName="horz1" presStyleCnt="0"/>
      <dgm:spPr/>
    </dgm:pt>
    <dgm:pt modelId="{1B34DC3C-B6E4-47F5-B157-5DD749CC2767}" type="pres">
      <dgm:prSet presAssocID="{883F14C7-D60C-4E60-BFB4-6951F7ECE963}" presName="tx1" presStyleLbl="revTx" presStyleIdx="0" presStyleCnt="8"/>
      <dgm:spPr/>
    </dgm:pt>
    <dgm:pt modelId="{989A57AE-4B61-4FEE-8E89-D5D71201CF56}" type="pres">
      <dgm:prSet presAssocID="{883F14C7-D60C-4E60-BFB4-6951F7ECE963}" presName="vert1" presStyleCnt="0"/>
      <dgm:spPr/>
    </dgm:pt>
    <dgm:pt modelId="{FF18D26D-866B-4AAF-A693-88D85D45B8D7}" type="pres">
      <dgm:prSet presAssocID="{1974E9D8-2AB9-4C0B-8F39-D09B865EE373}" presName="thickLine" presStyleLbl="alignNode1" presStyleIdx="1" presStyleCnt="8"/>
      <dgm:spPr/>
    </dgm:pt>
    <dgm:pt modelId="{04DFB0EC-70E9-41F8-B05D-61274E562A72}" type="pres">
      <dgm:prSet presAssocID="{1974E9D8-2AB9-4C0B-8F39-D09B865EE373}" presName="horz1" presStyleCnt="0"/>
      <dgm:spPr/>
    </dgm:pt>
    <dgm:pt modelId="{8F73EE55-E2F3-45A0-9C42-81450065C449}" type="pres">
      <dgm:prSet presAssocID="{1974E9D8-2AB9-4C0B-8F39-D09B865EE373}" presName="tx1" presStyleLbl="revTx" presStyleIdx="1" presStyleCnt="8"/>
      <dgm:spPr/>
    </dgm:pt>
    <dgm:pt modelId="{A7EABC75-7BD1-4EC1-9922-E22672103E35}" type="pres">
      <dgm:prSet presAssocID="{1974E9D8-2AB9-4C0B-8F39-D09B865EE373}" presName="vert1" presStyleCnt="0"/>
      <dgm:spPr/>
    </dgm:pt>
    <dgm:pt modelId="{C0B741FE-DDF8-4145-BFBB-C895ACF8BEE0}" type="pres">
      <dgm:prSet presAssocID="{F0F0D4AA-3B52-4D03-89FB-7314E15D7886}" presName="thickLine" presStyleLbl="alignNode1" presStyleIdx="2" presStyleCnt="8"/>
      <dgm:spPr/>
    </dgm:pt>
    <dgm:pt modelId="{36434464-2A2D-4B34-91D1-3D261B83D77D}" type="pres">
      <dgm:prSet presAssocID="{F0F0D4AA-3B52-4D03-89FB-7314E15D7886}" presName="horz1" presStyleCnt="0"/>
      <dgm:spPr/>
    </dgm:pt>
    <dgm:pt modelId="{5822EFF7-4152-4676-9D0C-37A617BB3A5A}" type="pres">
      <dgm:prSet presAssocID="{F0F0D4AA-3B52-4D03-89FB-7314E15D7886}" presName="tx1" presStyleLbl="revTx" presStyleIdx="2" presStyleCnt="8"/>
      <dgm:spPr/>
    </dgm:pt>
    <dgm:pt modelId="{33B42BFF-62D4-41EA-8FC5-9ACE734895B0}" type="pres">
      <dgm:prSet presAssocID="{F0F0D4AA-3B52-4D03-89FB-7314E15D7886}" presName="vert1" presStyleCnt="0"/>
      <dgm:spPr/>
    </dgm:pt>
    <dgm:pt modelId="{B0D59418-1232-4495-8852-5976868C0AD8}" type="pres">
      <dgm:prSet presAssocID="{25204AF6-E128-47D8-AE6D-9A1260485F29}" presName="thickLine" presStyleLbl="alignNode1" presStyleIdx="3" presStyleCnt="8"/>
      <dgm:spPr/>
    </dgm:pt>
    <dgm:pt modelId="{0F89E073-B4AE-444C-A637-E614D0D6D9F0}" type="pres">
      <dgm:prSet presAssocID="{25204AF6-E128-47D8-AE6D-9A1260485F29}" presName="horz1" presStyleCnt="0"/>
      <dgm:spPr/>
    </dgm:pt>
    <dgm:pt modelId="{C3D675F4-5C86-43C7-8468-1170CE99208B}" type="pres">
      <dgm:prSet presAssocID="{25204AF6-E128-47D8-AE6D-9A1260485F29}" presName="tx1" presStyleLbl="revTx" presStyleIdx="3" presStyleCnt="8"/>
      <dgm:spPr/>
    </dgm:pt>
    <dgm:pt modelId="{17B8E1CA-0D91-4CCA-BB9D-B5B5ED791418}" type="pres">
      <dgm:prSet presAssocID="{25204AF6-E128-47D8-AE6D-9A1260485F29}" presName="vert1" presStyleCnt="0"/>
      <dgm:spPr/>
    </dgm:pt>
    <dgm:pt modelId="{90FCA93E-F57B-4AC2-BDD2-D354BF91D6DE}" type="pres">
      <dgm:prSet presAssocID="{79865521-8E31-494D-BC7C-D82F304457A5}" presName="thickLine" presStyleLbl="alignNode1" presStyleIdx="4" presStyleCnt="8"/>
      <dgm:spPr/>
    </dgm:pt>
    <dgm:pt modelId="{F963EA67-E0AD-405F-A578-9D72DE06B13F}" type="pres">
      <dgm:prSet presAssocID="{79865521-8E31-494D-BC7C-D82F304457A5}" presName="horz1" presStyleCnt="0"/>
      <dgm:spPr/>
    </dgm:pt>
    <dgm:pt modelId="{0C8DF59A-6B32-4EC4-B476-7D9490D58967}" type="pres">
      <dgm:prSet presAssocID="{79865521-8E31-494D-BC7C-D82F304457A5}" presName="tx1" presStyleLbl="revTx" presStyleIdx="4" presStyleCnt="8"/>
      <dgm:spPr/>
    </dgm:pt>
    <dgm:pt modelId="{4CA59873-78E2-4E1B-A746-62911F93B083}" type="pres">
      <dgm:prSet presAssocID="{79865521-8E31-494D-BC7C-D82F304457A5}" presName="vert1" presStyleCnt="0"/>
      <dgm:spPr/>
    </dgm:pt>
    <dgm:pt modelId="{0AB6E132-52D3-4BA4-A664-97FF9921F96A}" type="pres">
      <dgm:prSet presAssocID="{17F02334-8EC6-40FD-B574-184445272CDC}" presName="thickLine" presStyleLbl="alignNode1" presStyleIdx="5" presStyleCnt="8"/>
      <dgm:spPr/>
    </dgm:pt>
    <dgm:pt modelId="{83ABD3F0-D223-4DAF-8E48-60E21784579D}" type="pres">
      <dgm:prSet presAssocID="{17F02334-8EC6-40FD-B574-184445272CDC}" presName="horz1" presStyleCnt="0"/>
      <dgm:spPr/>
    </dgm:pt>
    <dgm:pt modelId="{B24E83BE-3F17-4CA1-8434-3DB1477BC9C5}" type="pres">
      <dgm:prSet presAssocID="{17F02334-8EC6-40FD-B574-184445272CDC}" presName="tx1" presStyleLbl="revTx" presStyleIdx="5" presStyleCnt="8"/>
      <dgm:spPr/>
    </dgm:pt>
    <dgm:pt modelId="{839ABB62-AA66-42B8-9D29-6F26C5AFEF7F}" type="pres">
      <dgm:prSet presAssocID="{17F02334-8EC6-40FD-B574-184445272CDC}" presName="vert1" presStyleCnt="0"/>
      <dgm:spPr/>
    </dgm:pt>
    <dgm:pt modelId="{0A41F7A9-331B-4F4F-87C4-9260EBB42619}" type="pres">
      <dgm:prSet presAssocID="{AAA920AB-3518-4DD6-A6C3-D47584CEB084}" presName="thickLine" presStyleLbl="alignNode1" presStyleIdx="6" presStyleCnt="8"/>
      <dgm:spPr/>
    </dgm:pt>
    <dgm:pt modelId="{C8F3DC4B-7860-4D1B-9192-2830A031E74D}" type="pres">
      <dgm:prSet presAssocID="{AAA920AB-3518-4DD6-A6C3-D47584CEB084}" presName="horz1" presStyleCnt="0"/>
      <dgm:spPr/>
    </dgm:pt>
    <dgm:pt modelId="{A0BBED46-E6DF-4F7B-BC3E-787EEE4928EE}" type="pres">
      <dgm:prSet presAssocID="{AAA920AB-3518-4DD6-A6C3-D47584CEB084}" presName="tx1" presStyleLbl="revTx" presStyleIdx="6" presStyleCnt="8"/>
      <dgm:spPr/>
    </dgm:pt>
    <dgm:pt modelId="{E61FC39C-5A6B-44BD-BE5B-111C8F62A71A}" type="pres">
      <dgm:prSet presAssocID="{AAA920AB-3518-4DD6-A6C3-D47584CEB084}" presName="vert1" presStyleCnt="0"/>
      <dgm:spPr/>
    </dgm:pt>
    <dgm:pt modelId="{BD35E832-752E-4FDB-B658-A15884E4525A}" type="pres">
      <dgm:prSet presAssocID="{303C07DA-8B7D-45FC-A63F-5D6055003459}" presName="thickLine" presStyleLbl="alignNode1" presStyleIdx="7" presStyleCnt="8"/>
      <dgm:spPr/>
    </dgm:pt>
    <dgm:pt modelId="{25A3737D-8B4A-4B1E-8319-ECD3952A1340}" type="pres">
      <dgm:prSet presAssocID="{303C07DA-8B7D-45FC-A63F-5D6055003459}" presName="horz1" presStyleCnt="0"/>
      <dgm:spPr/>
    </dgm:pt>
    <dgm:pt modelId="{4A4EDFD3-DDF5-4485-BA0F-CBBA77337A0A}" type="pres">
      <dgm:prSet presAssocID="{303C07DA-8B7D-45FC-A63F-5D6055003459}" presName="tx1" presStyleLbl="revTx" presStyleIdx="7" presStyleCnt="8"/>
      <dgm:spPr/>
    </dgm:pt>
    <dgm:pt modelId="{63407553-CFEF-4A43-9A11-AD05D111A675}" type="pres">
      <dgm:prSet presAssocID="{303C07DA-8B7D-45FC-A63F-5D6055003459}" presName="vert1" presStyleCnt="0"/>
      <dgm:spPr/>
    </dgm:pt>
  </dgm:ptLst>
  <dgm:cxnLst>
    <dgm:cxn modelId="{69443003-C8EF-44E7-B233-8890567B6084}" type="presOf" srcId="{34E6CD4A-89AA-4004-B84D-45705B7B8906}" destId="{C58989BD-237B-4CCF-A959-709F1CCDEC49}" srcOrd="0" destOrd="0" presId="urn:microsoft.com/office/officeart/2008/layout/LinedList"/>
    <dgm:cxn modelId="{1E3D3B15-0700-440E-915D-DFD0BCB7A0A5}" srcId="{34E6CD4A-89AA-4004-B84D-45705B7B8906}" destId="{F0F0D4AA-3B52-4D03-89FB-7314E15D7886}" srcOrd="2" destOrd="0" parTransId="{8FA39DDA-8790-49A2-BEF2-44A3E81A7220}" sibTransId="{700B4AF4-FA06-44FA-A42B-343540D344C3}"/>
    <dgm:cxn modelId="{5421201A-08E2-43A4-8B51-E76150EDABF6}" type="presOf" srcId="{303C07DA-8B7D-45FC-A63F-5D6055003459}" destId="{4A4EDFD3-DDF5-4485-BA0F-CBBA77337A0A}" srcOrd="0" destOrd="0" presId="urn:microsoft.com/office/officeart/2008/layout/LinedList"/>
    <dgm:cxn modelId="{4D0BD920-85A7-4DDF-8F62-0FC56DB455F4}" srcId="{34E6CD4A-89AA-4004-B84D-45705B7B8906}" destId="{AAA920AB-3518-4DD6-A6C3-D47584CEB084}" srcOrd="6" destOrd="0" parTransId="{67A8F461-C237-4F60-B42D-3309B38DE88A}" sibTransId="{F5B1DDBF-5AAD-46C0-9703-5B26CF656C90}"/>
    <dgm:cxn modelId="{27AB385D-A043-456D-B95D-9D372C28F470}" srcId="{34E6CD4A-89AA-4004-B84D-45705B7B8906}" destId="{883F14C7-D60C-4E60-BFB4-6951F7ECE963}" srcOrd="0" destOrd="0" parTransId="{D930F578-E020-488B-8DD1-A653C9E7EEDE}" sibTransId="{A382D79B-EF8E-4511-99E8-F0187070A245}"/>
    <dgm:cxn modelId="{CF95CA44-00A1-4FD7-A5B2-242D14BBE376}" type="presOf" srcId="{F0F0D4AA-3B52-4D03-89FB-7314E15D7886}" destId="{5822EFF7-4152-4676-9D0C-37A617BB3A5A}" srcOrd="0" destOrd="0" presId="urn:microsoft.com/office/officeart/2008/layout/LinedList"/>
    <dgm:cxn modelId="{B8115569-818A-4CDB-A446-FE242792A836}" type="presOf" srcId="{883F14C7-D60C-4E60-BFB4-6951F7ECE963}" destId="{1B34DC3C-B6E4-47F5-B157-5DD749CC2767}" srcOrd="0" destOrd="0" presId="urn:microsoft.com/office/officeart/2008/layout/LinedList"/>
    <dgm:cxn modelId="{CB375479-20E0-4598-8E16-9A9ED01D69F7}" srcId="{34E6CD4A-89AA-4004-B84D-45705B7B8906}" destId="{25204AF6-E128-47D8-AE6D-9A1260485F29}" srcOrd="3" destOrd="0" parTransId="{4612029E-36A1-4E96-BB35-7611A51DAE37}" sibTransId="{A11247E9-BD4A-45B9-B32E-6319247DC0F4}"/>
    <dgm:cxn modelId="{422CC67F-3E94-4C0C-8F7A-791C6ABE8012}" type="presOf" srcId="{79865521-8E31-494D-BC7C-D82F304457A5}" destId="{0C8DF59A-6B32-4EC4-B476-7D9490D58967}" srcOrd="0" destOrd="0" presId="urn:microsoft.com/office/officeart/2008/layout/LinedList"/>
    <dgm:cxn modelId="{3DA97489-2423-42C3-8622-744AA8B65EB8}" type="presOf" srcId="{1974E9D8-2AB9-4C0B-8F39-D09B865EE373}" destId="{8F73EE55-E2F3-45A0-9C42-81450065C449}" srcOrd="0" destOrd="0" presId="urn:microsoft.com/office/officeart/2008/layout/LinedList"/>
    <dgm:cxn modelId="{86AFBA9D-E472-45FC-9C43-65CDF8040C46}" type="presOf" srcId="{25204AF6-E128-47D8-AE6D-9A1260485F29}" destId="{C3D675F4-5C86-43C7-8468-1170CE99208B}" srcOrd="0" destOrd="0" presId="urn:microsoft.com/office/officeart/2008/layout/LinedList"/>
    <dgm:cxn modelId="{55DD63B1-13A1-4CFD-9888-D3718BB97DB4}" srcId="{34E6CD4A-89AA-4004-B84D-45705B7B8906}" destId="{303C07DA-8B7D-45FC-A63F-5D6055003459}" srcOrd="7" destOrd="0" parTransId="{E0F56904-73A0-44F9-A264-5FBA3CAB3D14}" sibTransId="{47B19F36-E690-4A77-8D51-3DEFCE466158}"/>
    <dgm:cxn modelId="{3298D3BE-18C4-4558-8C0E-EC58D914198C}" type="presOf" srcId="{17F02334-8EC6-40FD-B574-184445272CDC}" destId="{B24E83BE-3F17-4CA1-8434-3DB1477BC9C5}" srcOrd="0" destOrd="0" presId="urn:microsoft.com/office/officeart/2008/layout/LinedList"/>
    <dgm:cxn modelId="{8996D4BE-452A-4801-A34E-4FC1BB50FD45}" type="presOf" srcId="{AAA920AB-3518-4DD6-A6C3-D47584CEB084}" destId="{A0BBED46-E6DF-4F7B-BC3E-787EEE4928EE}" srcOrd="0" destOrd="0" presId="urn:microsoft.com/office/officeart/2008/layout/LinedList"/>
    <dgm:cxn modelId="{431C49C2-4CE1-4EB1-A2B2-BD1072FB15E4}" srcId="{34E6CD4A-89AA-4004-B84D-45705B7B8906}" destId="{79865521-8E31-494D-BC7C-D82F304457A5}" srcOrd="4" destOrd="0" parTransId="{95AAA8C1-57D7-4A48-87DC-B79B4565E168}" sibTransId="{CC335A27-AE99-47DB-B2DB-880E75B1E001}"/>
    <dgm:cxn modelId="{D12637CF-BE7A-4843-889F-3DF9A74D31AA}" srcId="{34E6CD4A-89AA-4004-B84D-45705B7B8906}" destId="{1974E9D8-2AB9-4C0B-8F39-D09B865EE373}" srcOrd="1" destOrd="0" parTransId="{ECC95B55-D254-4DE1-A2E1-F430EF674F1A}" sibTransId="{E506691F-C941-48AE-9C63-BF02A3B0D58F}"/>
    <dgm:cxn modelId="{CA76DCD8-9D93-4077-8FA0-8A3E453A2894}" srcId="{34E6CD4A-89AA-4004-B84D-45705B7B8906}" destId="{17F02334-8EC6-40FD-B574-184445272CDC}" srcOrd="5" destOrd="0" parTransId="{88825B7E-681D-4DBC-BCA9-DA3B6E61CAD1}" sibTransId="{4B175110-E3B1-4801-9D94-9ABAA7B47506}"/>
    <dgm:cxn modelId="{1D6BEE48-F474-45C9-B66B-BB5D44161C72}" type="presParOf" srcId="{C58989BD-237B-4CCF-A959-709F1CCDEC49}" destId="{0361FFA2-9AA0-4CC1-A37A-B68369BAD553}" srcOrd="0" destOrd="0" presId="urn:microsoft.com/office/officeart/2008/layout/LinedList"/>
    <dgm:cxn modelId="{7D2113C4-5589-4AAC-A905-2AFCCCA6E507}" type="presParOf" srcId="{C58989BD-237B-4CCF-A959-709F1CCDEC49}" destId="{67882180-E70D-4CBC-8C9F-B393EC5C3983}" srcOrd="1" destOrd="0" presId="urn:microsoft.com/office/officeart/2008/layout/LinedList"/>
    <dgm:cxn modelId="{E68EB3B2-80D0-47B5-B2DC-E32A15F8F67B}" type="presParOf" srcId="{67882180-E70D-4CBC-8C9F-B393EC5C3983}" destId="{1B34DC3C-B6E4-47F5-B157-5DD749CC2767}" srcOrd="0" destOrd="0" presId="urn:microsoft.com/office/officeart/2008/layout/LinedList"/>
    <dgm:cxn modelId="{EBB72F62-6BDC-4A17-9249-0CBFB15CBA2A}" type="presParOf" srcId="{67882180-E70D-4CBC-8C9F-B393EC5C3983}" destId="{989A57AE-4B61-4FEE-8E89-D5D71201CF56}" srcOrd="1" destOrd="0" presId="urn:microsoft.com/office/officeart/2008/layout/LinedList"/>
    <dgm:cxn modelId="{D0BD0FEA-F4AE-4D22-AFD2-B16915B33904}" type="presParOf" srcId="{C58989BD-237B-4CCF-A959-709F1CCDEC49}" destId="{FF18D26D-866B-4AAF-A693-88D85D45B8D7}" srcOrd="2" destOrd="0" presId="urn:microsoft.com/office/officeart/2008/layout/LinedList"/>
    <dgm:cxn modelId="{57BA7BFB-D00D-4102-BF14-A31FFCA195E9}" type="presParOf" srcId="{C58989BD-237B-4CCF-A959-709F1CCDEC49}" destId="{04DFB0EC-70E9-41F8-B05D-61274E562A72}" srcOrd="3" destOrd="0" presId="urn:microsoft.com/office/officeart/2008/layout/LinedList"/>
    <dgm:cxn modelId="{996A5919-110E-4C09-B9AC-5327A05A44FD}" type="presParOf" srcId="{04DFB0EC-70E9-41F8-B05D-61274E562A72}" destId="{8F73EE55-E2F3-45A0-9C42-81450065C449}" srcOrd="0" destOrd="0" presId="urn:microsoft.com/office/officeart/2008/layout/LinedList"/>
    <dgm:cxn modelId="{2786C376-678C-4744-B9E3-56D628447B9C}" type="presParOf" srcId="{04DFB0EC-70E9-41F8-B05D-61274E562A72}" destId="{A7EABC75-7BD1-4EC1-9922-E22672103E35}" srcOrd="1" destOrd="0" presId="urn:microsoft.com/office/officeart/2008/layout/LinedList"/>
    <dgm:cxn modelId="{AD990509-095D-4C3D-A000-4805B52F0444}" type="presParOf" srcId="{C58989BD-237B-4CCF-A959-709F1CCDEC49}" destId="{C0B741FE-DDF8-4145-BFBB-C895ACF8BEE0}" srcOrd="4" destOrd="0" presId="urn:microsoft.com/office/officeart/2008/layout/LinedList"/>
    <dgm:cxn modelId="{67055916-2B5C-43B2-98D5-58CA5E725373}" type="presParOf" srcId="{C58989BD-237B-4CCF-A959-709F1CCDEC49}" destId="{36434464-2A2D-4B34-91D1-3D261B83D77D}" srcOrd="5" destOrd="0" presId="urn:microsoft.com/office/officeart/2008/layout/LinedList"/>
    <dgm:cxn modelId="{241EEF4F-E059-4A1C-9D11-B77E1BDB5C98}" type="presParOf" srcId="{36434464-2A2D-4B34-91D1-3D261B83D77D}" destId="{5822EFF7-4152-4676-9D0C-37A617BB3A5A}" srcOrd="0" destOrd="0" presId="urn:microsoft.com/office/officeart/2008/layout/LinedList"/>
    <dgm:cxn modelId="{91FFAA4D-AC6D-4318-AB7B-6F4574BAC9EE}" type="presParOf" srcId="{36434464-2A2D-4B34-91D1-3D261B83D77D}" destId="{33B42BFF-62D4-41EA-8FC5-9ACE734895B0}" srcOrd="1" destOrd="0" presId="urn:microsoft.com/office/officeart/2008/layout/LinedList"/>
    <dgm:cxn modelId="{9A650452-B8CE-4865-A38B-A0DE7D166EE9}" type="presParOf" srcId="{C58989BD-237B-4CCF-A959-709F1CCDEC49}" destId="{B0D59418-1232-4495-8852-5976868C0AD8}" srcOrd="6" destOrd="0" presId="urn:microsoft.com/office/officeart/2008/layout/LinedList"/>
    <dgm:cxn modelId="{AF129BAC-BCCC-4463-8FBA-6B8F24C7F0F3}" type="presParOf" srcId="{C58989BD-237B-4CCF-A959-709F1CCDEC49}" destId="{0F89E073-B4AE-444C-A637-E614D0D6D9F0}" srcOrd="7" destOrd="0" presId="urn:microsoft.com/office/officeart/2008/layout/LinedList"/>
    <dgm:cxn modelId="{D6BD0013-85EF-42AD-9F58-F4F3EB67738D}" type="presParOf" srcId="{0F89E073-B4AE-444C-A637-E614D0D6D9F0}" destId="{C3D675F4-5C86-43C7-8468-1170CE99208B}" srcOrd="0" destOrd="0" presId="urn:microsoft.com/office/officeart/2008/layout/LinedList"/>
    <dgm:cxn modelId="{D3B0F617-CA3F-4463-8D1B-132E573C217A}" type="presParOf" srcId="{0F89E073-B4AE-444C-A637-E614D0D6D9F0}" destId="{17B8E1CA-0D91-4CCA-BB9D-B5B5ED791418}" srcOrd="1" destOrd="0" presId="urn:microsoft.com/office/officeart/2008/layout/LinedList"/>
    <dgm:cxn modelId="{B3D99990-EE30-423E-A3CA-A5488DAF2BE2}" type="presParOf" srcId="{C58989BD-237B-4CCF-A959-709F1CCDEC49}" destId="{90FCA93E-F57B-4AC2-BDD2-D354BF91D6DE}" srcOrd="8" destOrd="0" presId="urn:microsoft.com/office/officeart/2008/layout/LinedList"/>
    <dgm:cxn modelId="{73463BB3-E15B-4E2B-A8C6-0C2D64FA4929}" type="presParOf" srcId="{C58989BD-237B-4CCF-A959-709F1CCDEC49}" destId="{F963EA67-E0AD-405F-A578-9D72DE06B13F}" srcOrd="9" destOrd="0" presId="urn:microsoft.com/office/officeart/2008/layout/LinedList"/>
    <dgm:cxn modelId="{905E0BF3-9928-46F6-8D09-B50F849B624F}" type="presParOf" srcId="{F963EA67-E0AD-405F-A578-9D72DE06B13F}" destId="{0C8DF59A-6B32-4EC4-B476-7D9490D58967}" srcOrd="0" destOrd="0" presId="urn:microsoft.com/office/officeart/2008/layout/LinedList"/>
    <dgm:cxn modelId="{37F5E57E-5DA3-437F-BE39-C857F5055C21}" type="presParOf" srcId="{F963EA67-E0AD-405F-A578-9D72DE06B13F}" destId="{4CA59873-78E2-4E1B-A746-62911F93B083}" srcOrd="1" destOrd="0" presId="urn:microsoft.com/office/officeart/2008/layout/LinedList"/>
    <dgm:cxn modelId="{CB1DDDEC-EEB8-4697-925D-A64113EC134D}" type="presParOf" srcId="{C58989BD-237B-4CCF-A959-709F1CCDEC49}" destId="{0AB6E132-52D3-4BA4-A664-97FF9921F96A}" srcOrd="10" destOrd="0" presId="urn:microsoft.com/office/officeart/2008/layout/LinedList"/>
    <dgm:cxn modelId="{75813812-0A31-4730-A7B4-4812531093E3}" type="presParOf" srcId="{C58989BD-237B-4CCF-A959-709F1CCDEC49}" destId="{83ABD3F0-D223-4DAF-8E48-60E21784579D}" srcOrd="11" destOrd="0" presId="urn:microsoft.com/office/officeart/2008/layout/LinedList"/>
    <dgm:cxn modelId="{5671064C-BA9A-465B-8208-AC29D307D430}" type="presParOf" srcId="{83ABD3F0-D223-4DAF-8E48-60E21784579D}" destId="{B24E83BE-3F17-4CA1-8434-3DB1477BC9C5}" srcOrd="0" destOrd="0" presId="urn:microsoft.com/office/officeart/2008/layout/LinedList"/>
    <dgm:cxn modelId="{4F1CFF62-21F5-41D9-B2F0-AEC99BA6E088}" type="presParOf" srcId="{83ABD3F0-D223-4DAF-8E48-60E21784579D}" destId="{839ABB62-AA66-42B8-9D29-6F26C5AFEF7F}" srcOrd="1" destOrd="0" presId="urn:microsoft.com/office/officeart/2008/layout/LinedList"/>
    <dgm:cxn modelId="{20939725-3435-44BB-9219-C39C12413D08}" type="presParOf" srcId="{C58989BD-237B-4CCF-A959-709F1CCDEC49}" destId="{0A41F7A9-331B-4F4F-87C4-9260EBB42619}" srcOrd="12" destOrd="0" presId="urn:microsoft.com/office/officeart/2008/layout/LinedList"/>
    <dgm:cxn modelId="{A7B10648-7B67-4993-AD04-4E8DE3349032}" type="presParOf" srcId="{C58989BD-237B-4CCF-A959-709F1CCDEC49}" destId="{C8F3DC4B-7860-4D1B-9192-2830A031E74D}" srcOrd="13" destOrd="0" presId="urn:microsoft.com/office/officeart/2008/layout/LinedList"/>
    <dgm:cxn modelId="{1E744638-97B6-4CE0-897B-8E180A7B2B03}" type="presParOf" srcId="{C8F3DC4B-7860-4D1B-9192-2830A031E74D}" destId="{A0BBED46-E6DF-4F7B-BC3E-787EEE4928EE}" srcOrd="0" destOrd="0" presId="urn:microsoft.com/office/officeart/2008/layout/LinedList"/>
    <dgm:cxn modelId="{1ED29C54-3EDC-4094-896C-453FEEFD5784}" type="presParOf" srcId="{C8F3DC4B-7860-4D1B-9192-2830A031E74D}" destId="{E61FC39C-5A6B-44BD-BE5B-111C8F62A71A}" srcOrd="1" destOrd="0" presId="urn:microsoft.com/office/officeart/2008/layout/LinedList"/>
    <dgm:cxn modelId="{30A76DCA-19BC-4511-8BC0-8FFD86D7E069}" type="presParOf" srcId="{C58989BD-237B-4CCF-A959-709F1CCDEC49}" destId="{BD35E832-752E-4FDB-B658-A15884E4525A}" srcOrd="14" destOrd="0" presId="urn:microsoft.com/office/officeart/2008/layout/LinedList"/>
    <dgm:cxn modelId="{F0650A07-AFF4-4C88-BADA-8C94AF88ADD8}" type="presParOf" srcId="{C58989BD-237B-4CCF-A959-709F1CCDEC49}" destId="{25A3737D-8B4A-4B1E-8319-ECD3952A1340}" srcOrd="15" destOrd="0" presId="urn:microsoft.com/office/officeart/2008/layout/LinedList"/>
    <dgm:cxn modelId="{57280369-DE9F-4B46-B1A0-0B0E14DF5D8A}" type="presParOf" srcId="{25A3737D-8B4A-4B1E-8319-ECD3952A1340}" destId="{4A4EDFD3-DDF5-4485-BA0F-CBBA77337A0A}" srcOrd="0" destOrd="0" presId="urn:microsoft.com/office/officeart/2008/layout/LinedList"/>
    <dgm:cxn modelId="{47B13F8B-4A78-4C17-8FEF-819C210C2B88}" type="presParOf" srcId="{25A3737D-8B4A-4B1E-8319-ECD3952A1340}" destId="{63407553-CFEF-4A43-9A11-AD05D111A6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9B895E-E955-C54B-876D-ECFCF83F99B0}"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n-US"/>
        </a:p>
      </dgm:t>
    </dgm:pt>
    <dgm:pt modelId="{69B783C6-231E-584D-BAAD-D90A10371721}">
      <dgm:prSet/>
      <dgm:spPr/>
      <dgm:t>
        <a:bodyPr/>
        <a:lstStyle/>
        <a:p>
          <a:pPr rtl="0"/>
          <a:r>
            <a:rPr lang="en-US" b="1">
              <a:latin typeface="+mn-lt"/>
            </a:rPr>
            <a:t>The purpose of the system, the type of information stored, the applications and services provided, and their security requirements</a:t>
          </a:r>
          <a:endParaRPr lang="en-US">
            <a:latin typeface="+mn-lt"/>
          </a:endParaRPr>
        </a:p>
      </dgm:t>
    </dgm:pt>
    <dgm:pt modelId="{8843A5C4-FACB-B04F-919E-8951FFDFE521}" type="parTrans" cxnId="{FC5B87AC-157A-5240-89E4-C8DCCF5B81B1}">
      <dgm:prSet/>
      <dgm:spPr/>
      <dgm:t>
        <a:bodyPr/>
        <a:lstStyle/>
        <a:p>
          <a:endParaRPr lang="en-US"/>
        </a:p>
      </dgm:t>
    </dgm:pt>
    <dgm:pt modelId="{66530734-4E90-514B-BD32-6D62ABF060D0}" type="sibTrans" cxnId="{FC5B87AC-157A-5240-89E4-C8DCCF5B81B1}">
      <dgm:prSet/>
      <dgm:spPr/>
      <dgm:t>
        <a:bodyPr/>
        <a:lstStyle/>
        <a:p>
          <a:endParaRPr lang="en-US"/>
        </a:p>
      </dgm:t>
    </dgm:pt>
    <dgm:pt modelId="{C4A2D82E-2E6E-B64A-9697-7A5EEE786896}">
      <dgm:prSet/>
      <dgm:spPr/>
      <dgm:t>
        <a:bodyPr/>
        <a:lstStyle/>
        <a:p>
          <a:pPr rtl="0"/>
          <a:r>
            <a:rPr lang="en-US" b="1">
              <a:latin typeface="+mn-lt"/>
            </a:rPr>
            <a:t>The categories of users of the system, the privileges they have, and the types of information they can access</a:t>
          </a:r>
          <a:endParaRPr lang="en-US">
            <a:latin typeface="+mn-lt"/>
          </a:endParaRPr>
        </a:p>
      </dgm:t>
    </dgm:pt>
    <dgm:pt modelId="{E74B5B7A-DF2A-D54D-A056-3BF497E783B8}" type="parTrans" cxnId="{E274F8D3-6E70-3249-B322-C4C2778C8BB6}">
      <dgm:prSet/>
      <dgm:spPr/>
      <dgm:t>
        <a:bodyPr/>
        <a:lstStyle/>
        <a:p>
          <a:endParaRPr lang="en-US"/>
        </a:p>
      </dgm:t>
    </dgm:pt>
    <dgm:pt modelId="{DAF0B34C-8FDE-8649-8D42-99E44E62A5B4}" type="sibTrans" cxnId="{E274F8D3-6E70-3249-B322-C4C2778C8BB6}">
      <dgm:prSet/>
      <dgm:spPr/>
      <dgm:t>
        <a:bodyPr/>
        <a:lstStyle/>
        <a:p>
          <a:endParaRPr lang="en-US"/>
        </a:p>
      </dgm:t>
    </dgm:pt>
    <dgm:pt modelId="{8DD08ECB-F90D-2646-B54B-D3D86922166D}">
      <dgm:prSet/>
      <dgm:spPr/>
      <dgm:t>
        <a:bodyPr/>
        <a:lstStyle/>
        <a:p>
          <a:pPr rtl="0"/>
          <a:r>
            <a:rPr lang="en-US" b="1">
              <a:latin typeface="+mn-lt"/>
            </a:rPr>
            <a:t>How the users are authenticated</a:t>
          </a:r>
        </a:p>
      </dgm:t>
    </dgm:pt>
    <dgm:pt modelId="{BEEF6853-4CE9-9942-B570-AA44A04A288E}" type="parTrans" cxnId="{410DF425-6E0C-E541-82D4-DFF65B8984F6}">
      <dgm:prSet/>
      <dgm:spPr/>
      <dgm:t>
        <a:bodyPr/>
        <a:lstStyle/>
        <a:p>
          <a:endParaRPr lang="en-US"/>
        </a:p>
      </dgm:t>
    </dgm:pt>
    <dgm:pt modelId="{629FCDF2-4ECD-CC4A-A3DB-6479952C2967}" type="sibTrans" cxnId="{410DF425-6E0C-E541-82D4-DFF65B8984F6}">
      <dgm:prSet/>
      <dgm:spPr/>
      <dgm:t>
        <a:bodyPr/>
        <a:lstStyle/>
        <a:p>
          <a:endParaRPr lang="en-US"/>
        </a:p>
      </dgm:t>
    </dgm:pt>
    <dgm:pt modelId="{8CC35AE7-E470-424B-A90D-2803C7FEA568}">
      <dgm:prSet/>
      <dgm:spPr/>
      <dgm:t>
        <a:bodyPr/>
        <a:lstStyle/>
        <a:p>
          <a:pPr rtl="0"/>
          <a:r>
            <a:rPr lang="en-US" b="1">
              <a:latin typeface="+mn-lt"/>
            </a:rPr>
            <a:t>How access to the information stored on the system is managed</a:t>
          </a:r>
        </a:p>
      </dgm:t>
    </dgm:pt>
    <dgm:pt modelId="{C1CADAC5-81ED-1442-BCD8-87B54FCE2C09}" type="parTrans" cxnId="{00B0E96D-7A0B-B84B-ADA7-E9972F764BF8}">
      <dgm:prSet/>
      <dgm:spPr/>
      <dgm:t>
        <a:bodyPr/>
        <a:lstStyle/>
        <a:p>
          <a:endParaRPr lang="en-US"/>
        </a:p>
      </dgm:t>
    </dgm:pt>
    <dgm:pt modelId="{3880CEB9-975D-4541-A323-F563AE57894C}" type="sibTrans" cxnId="{00B0E96D-7A0B-B84B-ADA7-E9972F764BF8}">
      <dgm:prSet/>
      <dgm:spPr/>
      <dgm:t>
        <a:bodyPr/>
        <a:lstStyle/>
        <a:p>
          <a:endParaRPr lang="en-US"/>
        </a:p>
      </dgm:t>
    </dgm:pt>
    <dgm:pt modelId="{6F38E1A4-F7FA-434E-BCDF-AAB461272147}">
      <dgm:prSet/>
      <dgm:spPr/>
      <dgm:t>
        <a:bodyPr/>
        <a:lstStyle/>
        <a:p>
          <a:pPr rtl="0"/>
          <a:r>
            <a:rPr lang="en-US" b="1">
              <a:latin typeface="+mn-lt"/>
            </a:rPr>
            <a:t>What access the system has to information stored on other hosts, such as file or database servers, and how this is managed</a:t>
          </a:r>
        </a:p>
      </dgm:t>
    </dgm:pt>
    <dgm:pt modelId="{0B78D994-6B47-494A-B6A7-BF9437715661}" type="parTrans" cxnId="{802CCBAD-7664-0840-8448-A3F60A44E43C}">
      <dgm:prSet/>
      <dgm:spPr/>
      <dgm:t>
        <a:bodyPr/>
        <a:lstStyle/>
        <a:p>
          <a:endParaRPr lang="en-US"/>
        </a:p>
      </dgm:t>
    </dgm:pt>
    <dgm:pt modelId="{BD98FE4E-AFE2-6C4C-B963-3FEBF776B20C}" type="sibTrans" cxnId="{802CCBAD-7664-0840-8448-A3F60A44E43C}">
      <dgm:prSet/>
      <dgm:spPr/>
      <dgm:t>
        <a:bodyPr/>
        <a:lstStyle/>
        <a:p>
          <a:endParaRPr lang="en-US"/>
        </a:p>
      </dgm:t>
    </dgm:pt>
    <dgm:pt modelId="{27882792-221A-6040-8590-9B5FBAB006C7}">
      <dgm:prSet/>
      <dgm:spPr/>
      <dgm:t>
        <a:bodyPr/>
        <a:lstStyle/>
        <a:p>
          <a:pPr rtl="0"/>
          <a:r>
            <a:rPr lang="en-US" b="1">
              <a:latin typeface="+mn-lt"/>
            </a:rPr>
            <a:t>Who will administer the system, and how they will manage the system (via local or remote access)</a:t>
          </a:r>
        </a:p>
      </dgm:t>
    </dgm:pt>
    <dgm:pt modelId="{237EA262-4EA6-EE40-925C-2C20D8ACC418}" type="parTrans" cxnId="{67E65043-FEA0-4340-9956-9CF1FCE78465}">
      <dgm:prSet/>
      <dgm:spPr/>
      <dgm:t>
        <a:bodyPr/>
        <a:lstStyle/>
        <a:p>
          <a:endParaRPr lang="en-US"/>
        </a:p>
      </dgm:t>
    </dgm:pt>
    <dgm:pt modelId="{D57539BB-8F07-D64B-9EDE-1DAD5A40372C}" type="sibTrans" cxnId="{67E65043-FEA0-4340-9956-9CF1FCE78465}">
      <dgm:prSet/>
      <dgm:spPr/>
      <dgm:t>
        <a:bodyPr/>
        <a:lstStyle/>
        <a:p>
          <a:endParaRPr lang="en-US"/>
        </a:p>
      </dgm:t>
    </dgm:pt>
    <dgm:pt modelId="{9B312C7D-4A29-F24D-9E99-59D49A8308F8}">
      <dgm:prSet/>
      <dgm:spPr/>
      <dgm:t>
        <a:bodyPr/>
        <a:lstStyle/>
        <a:p>
          <a:pPr rtl="0"/>
          <a:r>
            <a:rPr lang="en-US" b="1">
              <a:latin typeface="+mn-lt"/>
            </a:rPr>
            <a:t>Any additional security measures required on the system, including the use of host firewalls, anti-virus or other malware protection mechanisms, and logging</a:t>
          </a:r>
        </a:p>
      </dgm:t>
    </dgm:pt>
    <dgm:pt modelId="{2DBECDE7-AF97-8641-8A68-15FE77F94499}" type="parTrans" cxnId="{95D29A3D-DFBF-ED43-848D-2E4DE973C32E}">
      <dgm:prSet/>
      <dgm:spPr/>
      <dgm:t>
        <a:bodyPr/>
        <a:lstStyle/>
        <a:p>
          <a:endParaRPr lang="en-US"/>
        </a:p>
      </dgm:t>
    </dgm:pt>
    <dgm:pt modelId="{787D6CB8-498F-C44D-AFBC-3064B24CBC19}" type="sibTrans" cxnId="{95D29A3D-DFBF-ED43-848D-2E4DE973C32E}">
      <dgm:prSet/>
      <dgm:spPr/>
      <dgm:t>
        <a:bodyPr/>
        <a:lstStyle/>
        <a:p>
          <a:endParaRPr lang="en-US"/>
        </a:p>
      </dgm:t>
    </dgm:pt>
    <dgm:pt modelId="{6145340C-0A4B-4AEC-9FF6-FC98CC599DF5}" type="pres">
      <dgm:prSet presAssocID="{409B895E-E955-C54B-876D-ECFCF83F99B0}" presName="Name0" presStyleCnt="0">
        <dgm:presLayoutVars>
          <dgm:dir/>
          <dgm:resizeHandles/>
        </dgm:presLayoutVars>
      </dgm:prSet>
      <dgm:spPr/>
    </dgm:pt>
    <dgm:pt modelId="{A83B4E2A-1BB2-47E5-8C30-2F79062823E8}" type="pres">
      <dgm:prSet presAssocID="{69B783C6-231E-584D-BAAD-D90A10371721}" presName="compNode" presStyleCnt="0"/>
      <dgm:spPr/>
    </dgm:pt>
    <dgm:pt modelId="{ACF244CD-F603-4414-B330-C3F6C60921F5}" type="pres">
      <dgm:prSet presAssocID="{69B783C6-231E-584D-BAAD-D90A10371721}" presName="dummyConnPt" presStyleCnt="0"/>
      <dgm:spPr/>
    </dgm:pt>
    <dgm:pt modelId="{39D05947-B888-4DC0-9A92-5A16ABC53402}" type="pres">
      <dgm:prSet presAssocID="{69B783C6-231E-584D-BAAD-D90A10371721}" presName="node" presStyleLbl="node1" presStyleIdx="0" presStyleCnt="7">
        <dgm:presLayoutVars>
          <dgm:bulletEnabled val="1"/>
        </dgm:presLayoutVars>
      </dgm:prSet>
      <dgm:spPr/>
    </dgm:pt>
    <dgm:pt modelId="{CFDA0DCA-715B-4527-A7BC-7840E3153FB9}" type="pres">
      <dgm:prSet presAssocID="{66530734-4E90-514B-BD32-6D62ABF060D0}" presName="sibTrans" presStyleLbl="bgSibTrans2D1" presStyleIdx="0" presStyleCnt="6"/>
      <dgm:spPr/>
    </dgm:pt>
    <dgm:pt modelId="{363D0220-29A4-4A95-B816-33DA6BDA688B}" type="pres">
      <dgm:prSet presAssocID="{C4A2D82E-2E6E-B64A-9697-7A5EEE786896}" presName="compNode" presStyleCnt="0"/>
      <dgm:spPr/>
    </dgm:pt>
    <dgm:pt modelId="{1A10BA83-7ACE-4262-839B-C55442884D56}" type="pres">
      <dgm:prSet presAssocID="{C4A2D82E-2E6E-B64A-9697-7A5EEE786896}" presName="dummyConnPt" presStyleCnt="0"/>
      <dgm:spPr/>
    </dgm:pt>
    <dgm:pt modelId="{942B023F-89AF-4A89-A50A-703DFD46AE08}" type="pres">
      <dgm:prSet presAssocID="{C4A2D82E-2E6E-B64A-9697-7A5EEE786896}" presName="node" presStyleLbl="node1" presStyleIdx="1" presStyleCnt="7">
        <dgm:presLayoutVars>
          <dgm:bulletEnabled val="1"/>
        </dgm:presLayoutVars>
      </dgm:prSet>
      <dgm:spPr/>
    </dgm:pt>
    <dgm:pt modelId="{7162FCC4-358A-4C44-8138-6630C342765C}" type="pres">
      <dgm:prSet presAssocID="{DAF0B34C-8FDE-8649-8D42-99E44E62A5B4}" presName="sibTrans" presStyleLbl="bgSibTrans2D1" presStyleIdx="1" presStyleCnt="6"/>
      <dgm:spPr/>
    </dgm:pt>
    <dgm:pt modelId="{96F6FD61-94BF-4F27-AF24-00E7EDD7F516}" type="pres">
      <dgm:prSet presAssocID="{8DD08ECB-F90D-2646-B54B-D3D86922166D}" presName="compNode" presStyleCnt="0"/>
      <dgm:spPr/>
    </dgm:pt>
    <dgm:pt modelId="{36FF5510-AB60-4CDD-946B-9A0240CD8737}" type="pres">
      <dgm:prSet presAssocID="{8DD08ECB-F90D-2646-B54B-D3D86922166D}" presName="dummyConnPt" presStyleCnt="0"/>
      <dgm:spPr/>
    </dgm:pt>
    <dgm:pt modelId="{6958034E-88CB-4BB8-9631-E660B87E38F8}" type="pres">
      <dgm:prSet presAssocID="{8DD08ECB-F90D-2646-B54B-D3D86922166D}" presName="node" presStyleLbl="node1" presStyleIdx="2" presStyleCnt="7">
        <dgm:presLayoutVars>
          <dgm:bulletEnabled val="1"/>
        </dgm:presLayoutVars>
      </dgm:prSet>
      <dgm:spPr/>
    </dgm:pt>
    <dgm:pt modelId="{DA583DEE-FB12-4BB3-8DC1-CCFB5E25DDA4}" type="pres">
      <dgm:prSet presAssocID="{629FCDF2-4ECD-CC4A-A3DB-6479952C2967}" presName="sibTrans" presStyleLbl="bgSibTrans2D1" presStyleIdx="2" presStyleCnt="6"/>
      <dgm:spPr/>
    </dgm:pt>
    <dgm:pt modelId="{C7EAB738-5A0D-4CC5-A980-86F44E4A1DB3}" type="pres">
      <dgm:prSet presAssocID="{8CC35AE7-E470-424B-A90D-2803C7FEA568}" presName="compNode" presStyleCnt="0"/>
      <dgm:spPr/>
    </dgm:pt>
    <dgm:pt modelId="{35DF2DDA-05C5-4DA8-9386-2DBEF89014FD}" type="pres">
      <dgm:prSet presAssocID="{8CC35AE7-E470-424B-A90D-2803C7FEA568}" presName="dummyConnPt" presStyleCnt="0"/>
      <dgm:spPr/>
    </dgm:pt>
    <dgm:pt modelId="{ADF3A834-5C10-4895-9E1B-50EC727A6584}" type="pres">
      <dgm:prSet presAssocID="{8CC35AE7-E470-424B-A90D-2803C7FEA568}" presName="node" presStyleLbl="node1" presStyleIdx="3" presStyleCnt="7">
        <dgm:presLayoutVars>
          <dgm:bulletEnabled val="1"/>
        </dgm:presLayoutVars>
      </dgm:prSet>
      <dgm:spPr/>
    </dgm:pt>
    <dgm:pt modelId="{21CEE9DF-0D90-4B2D-AF2B-6CA0CA7C5594}" type="pres">
      <dgm:prSet presAssocID="{3880CEB9-975D-4541-A323-F563AE57894C}" presName="sibTrans" presStyleLbl="bgSibTrans2D1" presStyleIdx="3" presStyleCnt="6"/>
      <dgm:spPr/>
    </dgm:pt>
    <dgm:pt modelId="{D3A22BB1-4D84-4F49-A861-4A6E36CFD41B}" type="pres">
      <dgm:prSet presAssocID="{6F38E1A4-F7FA-434E-BCDF-AAB461272147}" presName="compNode" presStyleCnt="0"/>
      <dgm:spPr/>
    </dgm:pt>
    <dgm:pt modelId="{D50EAE1B-5C70-402D-AED8-E9617DA839EB}" type="pres">
      <dgm:prSet presAssocID="{6F38E1A4-F7FA-434E-BCDF-AAB461272147}" presName="dummyConnPt" presStyleCnt="0"/>
      <dgm:spPr/>
    </dgm:pt>
    <dgm:pt modelId="{A645C816-57D3-492A-8DD0-7258D93392FD}" type="pres">
      <dgm:prSet presAssocID="{6F38E1A4-F7FA-434E-BCDF-AAB461272147}" presName="node" presStyleLbl="node1" presStyleIdx="4" presStyleCnt="7">
        <dgm:presLayoutVars>
          <dgm:bulletEnabled val="1"/>
        </dgm:presLayoutVars>
      </dgm:prSet>
      <dgm:spPr/>
    </dgm:pt>
    <dgm:pt modelId="{A2F8A16B-A199-479D-9565-D507A8FB89EF}" type="pres">
      <dgm:prSet presAssocID="{BD98FE4E-AFE2-6C4C-B963-3FEBF776B20C}" presName="sibTrans" presStyleLbl="bgSibTrans2D1" presStyleIdx="4" presStyleCnt="6"/>
      <dgm:spPr/>
    </dgm:pt>
    <dgm:pt modelId="{6174764E-E9E6-40FF-A4B7-E1F243469BB4}" type="pres">
      <dgm:prSet presAssocID="{27882792-221A-6040-8590-9B5FBAB006C7}" presName="compNode" presStyleCnt="0"/>
      <dgm:spPr/>
    </dgm:pt>
    <dgm:pt modelId="{4595C1D0-DBDF-4125-A65B-7983D7F5B69D}" type="pres">
      <dgm:prSet presAssocID="{27882792-221A-6040-8590-9B5FBAB006C7}" presName="dummyConnPt" presStyleCnt="0"/>
      <dgm:spPr/>
    </dgm:pt>
    <dgm:pt modelId="{9B00B286-FF01-436A-962A-68E7FD5AE1D4}" type="pres">
      <dgm:prSet presAssocID="{27882792-221A-6040-8590-9B5FBAB006C7}" presName="node" presStyleLbl="node1" presStyleIdx="5" presStyleCnt="7">
        <dgm:presLayoutVars>
          <dgm:bulletEnabled val="1"/>
        </dgm:presLayoutVars>
      </dgm:prSet>
      <dgm:spPr/>
    </dgm:pt>
    <dgm:pt modelId="{452B6B18-C9E1-4713-9DF7-8F35DF36D350}" type="pres">
      <dgm:prSet presAssocID="{D57539BB-8F07-D64B-9EDE-1DAD5A40372C}" presName="sibTrans" presStyleLbl="bgSibTrans2D1" presStyleIdx="5" presStyleCnt="6"/>
      <dgm:spPr/>
    </dgm:pt>
    <dgm:pt modelId="{F20DC29D-EB92-418C-898F-D7AB1E430FD8}" type="pres">
      <dgm:prSet presAssocID="{9B312C7D-4A29-F24D-9E99-59D49A8308F8}" presName="compNode" presStyleCnt="0"/>
      <dgm:spPr/>
    </dgm:pt>
    <dgm:pt modelId="{BB7D6EAC-196E-4B58-BC2C-52E8DC16E865}" type="pres">
      <dgm:prSet presAssocID="{9B312C7D-4A29-F24D-9E99-59D49A8308F8}" presName="dummyConnPt" presStyleCnt="0"/>
      <dgm:spPr/>
    </dgm:pt>
    <dgm:pt modelId="{E2A446B4-A2CA-443E-9E6E-8BB111F51904}" type="pres">
      <dgm:prSet presAssocID="{9B312C7D-4A29-F24D-9E99-59D49A8308F8}" presName="node" presStyleLbl="node1" presStyleIdx="6" presStyleCnt="7">
        <dgm:presLayoutVars>
          <dgm:bulletEnabled val="1"/>
        </dgm:presLayoutVars>
      </dgm:prSet>
      <dgm:spPr/>
    </dgm:pt>
  </dgm:ptLst>
  <dgm:cxnLst>
    <dgm:cxn modelId="{D259200B-39C3-4040-A025-8F8EBE81B40E}" type="presOf" srcId="{3880CEB9-975D-4541-A323-F563AE57894C}" destId="{21CEE9DF-0D90-4B2D-AF2B-6CA0CA7C5594}" srcOrd="0" destOrd="0" presId="urn:microsoft.com/office/officeart/2005/8/layout/bProcess4"/>
    <dgm:cxn modelId="{01CCC10C-9C51-4080-8052-7FF8BCA6F0C1}" type="presOf" srcId="{8CC35AE7-E470-424B-A90D-2803C7FEA568}" destId="{ADF3A834-5C10-4895-9E1B-50EC727A6584}" srcOrd="0" destOrd="0" presId="urn:microsoft.com/office/officeart/2005/8/layout/bProcess4"/>
    <dgm:cxn modelId="{2BBC7D1F-547C-41C7-A714-1A178D418FDF}" type="presOf" srcId="{DAF0B34C-8FDE-8649-8D42-99E44E62A5B4}" destId="{7162FCC4-358A-4C44-8138-6630C342765C}" srcOrd="0" destOrd="0" presId="urn:microsoft.com/office/officeart/2005/8/layout/bProcess4"/>
    <dgm:cxn modelId="{410DF425-6E0C-E541-82D4-DFF65B8984F6}" srcId="{409B895E-E955-C54B-876D-ECFCF83F99B0}" destId="{8DD08ECB-F90D-2646-B54B-D3D86922166D}" srcOrd="2" destOrd="0" parTransId="{BEEF6853-4CE9-9942-B570-AA44A04A288E}" sibTransId="{629FCDF2-4ECD-CC4A-A3DB-6479952C2967}"/>
    <dgm:cxn modelId="{95D29A3D-DFBF-ED43-848D-2E4DE973C32E}" srcId="{409B895E-E955-C54B-876D-ECFCF83F99B0}" destId="{9B312C7D-4A29-F24D-9E99-59D49A8308F8}" srcOrd="6" destOrd="0" parTransId="{2DBECDE7-AF97-8641-8A68-15FE77F94499}" sibTransId="{787D6CB8-498F-C44D-AFBC-3064B24CBC19}"/>
    <dgm:cxn modelId="{AE1B2C63-5C1E-4BF0-9F91-32CFB321D63F}" type="presOf" srcId="{8DD08ECB-F90D-2646-B54B-D3D86922166D}" destId="{6958034E-88CB-4BB8-9631-E660B87E38F8}" srcOrd="0" destOrd="0" presId="urn:microsoft.com/office/officeart/2005/8/layout/bProcess4"/>
    <dgm:cxn modelId="{67E65043-FEA0-4340-9956-9CF1FCE78465}" srcId="{409B895E-E955-C54B-876D-ECFCF83F99B0}" destId="{27882792-221A-6040-8590-9B5FBAB006C7}" srcOrd="5" destOrd="0" parTransId="{237EA262-4EA6-EE40-925C-2C20D8ACC418}" sibTransId="{D57539BB-8F07-D64B-9EDE-1DAD5A40372C}"/>
    <dgm:cxn modelId="{00B0E96D-7A0B-B84B-ADA7-E9972F764BF8}" srcId="{409B895E-E955-C54B-876D-ECFCF83F99B0}" destId="{8CC35AE7-E470-424B-A90D-2803C7FEA568}" srcOrd="3" destOrd="0" parTransId="{C1CADAC5-81ED-1442-BCD8-87B54FCE2C09}" sibTransId="{3880CEB9-975D-4541-A323-F563AE57894C}"/>
    <dgm:cxn modelId="{C4BC1A82-9167-4460-B49C-3DD5BD9D61B2}" type="presOf" srcId="{9B312C7D-4A29-F24D-9E99-59D49A8308F8}" destId="{E2A446B4-A2CA-443E-9E6E-8BB111F51904}" srcOrd="0" destOrd="0" presId="urn:microsoft.com/office/officeart/2005/8/layout/bProcess4"/>
    <dgm:cxn modelId="{AB50428C-1E50-42C0-8CA1-1925889D402B}" type="presOf" srcId="{27882792-221A-6040-8590-9B5FBAB006C7}" destId="{9B00B286-FF01-436A-962A-68E7FD5AE1D4}" srcOrd="0" destOrd="0" presId="urn:microsoft.com/office/officeart/2005/8/layout/bProcess4"/>
    <dgm:cxn modelId="{5E721A97-09BE-4C9A-8552-FB4C83819806}" type="presOf" srcId="{69B783C6-231E-584D-BAAD-D90A10371721}" destId="{39D05947-B888-4DC0-9A92-5A16ABC53402}" srcOrd="0" destOrd="0" presId="urn:microsoft.com/office/officeart/2005/8/layout/bProcess4"/>
    <dgm:cxn modelId="{96B81DA4-8B6D-4C10-8CA2-E6A12AB57C9B}" type="presOf" srcId="{C4A2D82E-2E6E-B64A-9697-7A5EEE786896}" destId="{942B023F-89AF-4A89-A50A-703DFD46AE08}" srcOrd="0" destOrd="0" presId="urn:microsoft.com/office/officeart/2005/8/layout/bProcess4"/>
    <dgm:cxn modelId="{FC5B87AC-157A-5240-89E4-C8DCCF5B81B1}" srcId="{409B895E-E955-C54B-876D-ECFCF83F99B0}" destId="{69B783C6-231E-584D-BAAD-D90A10371721}" srcOrd="0" destOrd="0" parTransId="{8843A5C4-FACB-B04F-919E-8951FFDFE521}" sibTransId="{66530734-4E90-514B-BD32-6D62ABF060D0}"/>
    <dgm:cxn modelId="{D6E6CBAC-B13A-4B65-84DF-53DB5992A2D6}" type="presOf" srcId="{D57539BB-8F07-D64B-9EDE-1DAD5A40372C}" destId="{452B6B18-C9E1-4713-9DF7-8F35DF36D350}" srcOrd="0" destOrd="0" presId="urn:microsoft.com/office/officeart/2005/8/layout/bProcess4"/>
    <dgm:cxn modelId="{802CCBAD-7664-0840-8448-A3F60A44E43C}" srcId="{409B895E-E955-C54B-876D-ECFCF83F99B0}" destId="{6F38E1A4-F7FA-434E-BCDF-AAB461272147}" srcOrd="4" destOrd="0" parTransId="{0B78D994-6B47-494A-B6A7-BF9437715661}" sibTransId="{BD98FE4E-AFE2-6C4C-B963-3FEBF776B20C}"/>
    <dgm:cxn modelId="{B88D51AE-12DD-4C5E-BDFE-4D52C1FCBF80}" type="presOf" srcId="{66530734-4E90-514B-BD32-6D62ABF060D0}" destId="{CFDA0DCA-715B-4527-A7BC-7840E3153FB9}" srcOrd="0" destOrd="0" presId="urn:microsoft.com/office/officeart/2005/8/layout/bProcess4"/>
    <dgm:cxn modelId="{E274F8D3-6E70-3249-B322-C4C2778C8BB6}" srcId="{409B895E-E955-C54B-876D-ECFCF83F99B0}" destId="{C4A2D82E-2E6E-B64A-9697-7A5EEE786896}" srcOrd="1" destOrd="0" parTransId="{E74B5B7A-DF2A-D54D-A056-3BF497E783B8}" sibTransId="{DAF0B34C-8FDE-8649-8D42-99E44E62A5B4}"/>
    <dgm:cxn modelId="{C362C0D4-CA4B-48AA-B593-C4D7FF811B4A}" type="presOf" srcId="{BD98FE4E-AFE2-6C4C-B963-3FEBF776B20C}" destId="{A2F8A16B-A199-479D-9565-D507A8FB89EF}" srcOrd="0" destOrd="0" presId="urn:microsoft.com/office/officeart/2005/8/layout/bProcess4"/>
    <dgm:cxn modelId="{781854E6-F8F2-4C41-B969-C37B10548E3D}" type="presOf" srcId="{629FCDF2-4ECD-CC4A-A3DB-6479952C2967}" destId="{DA583DEE-FB12-4BB3-8DC1-CCFB5E25DDA4}" srcOrd="0" destOrd="0" presId="urn:microsoft.com/office/officeart/2005/8/layout/bProcess4"/>
    <dgm:cxn modelId="{9CE3A6ED-FA88-447D-A34B-B30788408276}" type="presOf" srcId="{6F38E1A4-F7FA-434E-BCDF-AAB461272147}" destId="{A645C816-57D3-492A-8DD0-7258D93392FD}" srcOrd="0" destOrd="0" presId="urn:microsoft.com/office/officeart/2005/8/layout/bProcess4"/>
    <dgm:cxn modelId="{46E258F7-1534-45C6-8308-880BD9623F7D}" type="presOf" srcId="{409B895E-E955-C54B-876D-ECFCF83F99B0}" destId="{6145340C-0A4B-4AEC-9FF6-FC98CC599DF5}" srcOrd="0" destOrd="0" presId="urn:microsoft.com/office/officeart/2005/8/layout/bProcess4"/>
    <dgm:cxn modelId="{05CF7DEE-01E0-4A8D-ABA6-2B83A6F1B5B1}" type="presParOf" srcId="{6145340C-0A4B-4AEC-9FF6-FC98CC599DF5}" destId="{A83B4E2A-1BB2-47E5-8C30-2F79062823E8}" srcOrd="0" destOrd="0" presId="urn:microsoft.com/office/officeart/2005/8/layout/bProcess4"/>
    <dgm:cxn modelId="{01967004-92D2-407C-A942-2F1345217417}" type="presParOf" srcId="{A83B4E2A-1BB2-47E5-8C30-2F79062823E8}" destId="{ACF244CD-F603-4414-B330-C3F6C60921F5}" srcOrd="0" destOrd="0" presId="urn:microsoft.com/office/officeart/2005/8/layout/bProcess4"/>
    <dgm:cxn modelId="{BF89DBA2-11D9-4542-A5E4-D221D833C4B2}" type="presParOf" srcId="{A83B4E2A-1BB2-47E5-8C30-2F79062823E8}" destId="{39D05947-B888-4DC0-9A92-5A16ABC53402}" srcOrd="1" destOrd="0" presId="urn:microsoft.com/office/officeart/2005/8/layout/bProcess4"/>
    <dgm:cxn modelId="{E22F4CB6-A47C-4718-948B-504B2192B4AD}" type="presParOf" srcId="{6145340C-0A4B-4AEC-9FF6-FC98CC599DF5}" destId="{CFDA0DCA-715B-4527-A7BC-7840E3153FB9}" srcOrd="1" destOrd="0" presId="urn:microsoft.com/office/officeart/2005/8/layout/bProcess4"/>
    <dgm:cxn modelId="{039A5A89-622D-451C-B8AE-F2C683C1EAEA}" type="presParOf" srcId="{6145340C-0A4B-4AEC-9FF6-FC98CC599DF5}" destId="{363D0220-29A4-4A95-B816-33DA6BDA688B}" srcOrd="2" destOrd="0" presId="urn:microsoft.com/office/officeart/2005/8/layout/bProcess4"/>
    <dgm:cxn modelId="{083A7B75-6F59-42D9-975F-66831C0D99D5}" type="presParOf" srcId="{363D0220-29A4-4A95-B816-33DA6BDA688B}" destId="{1A10BA83-7ACE-4262-839B-C55442884D56}" srcOrd="0" destOrd="0" presId="urn:microsoft.com/office/officeart/2005/8/layout/bProcess4"/>
    <dgm:cxn modelId="{D019ECA2-E0CA-46C9-8A67-3E9B9C7DF2D2}" type="presParOf" srcId="{363D0220-29A4-4A95-B816-33DA6BDA688B}" destId="{942B023F-89AF-4A89-A50A-703DFD46AE08}" srcOrd="1" destOrd="0" presId="urn:microsoft.com/office/officeart/2005/8/layout/bProcess4"/>
    <dgm:cxn modelId="{24D4339C-B1A5-474D-B1DC-672DE925663F}" type="presParOf" srcId="{6145340C-0A4B-4AEC-9FF6-FC98CC599DF5}" destId="{7162FCC4-358A-4C44-8138-6630C342765C}" srcOrd="3" destOrd="0" presId="urn:microsoft.com/office/officeart/2005/8/layout/bProcess4"/>
    <dgm:cxn modelId="{D9E9C67C-55AE-4C35-9321-E6E5D70E8A74}" type="presParOf" srcId="{6145340C-0A4B-4AEC-9FF6-FC98CC599DF5}" destId="{96F6FD61-94BF-4F27-AF24-00E7EDD7F516}" srcOrd="4" destOrd="0" presId="urn:microsoft.com/office/officeart/2005/8/layout/bProcess4"/>
    <dgm:cxn modelId="{001A8D99-051B-4C26-B336-96215C69650B}" type="presParOf" srcId="{96F6FD61-94BF-4F27-AF24-00E7EDD7F516}" destId="{36FF5510-AB60-4CDD-946B-9A0240CD8737}" srcOrd="0" destOrd="0" presId="urn:microsoft.com/office/officeart/2005/8/layout/bProcess4"/>
    <dgm:cxn modelId="{D2DB7E43-9489-457B-98E6-57731703BC0F}" type="presParOf" srcId="{96F6FD61-94BF-4F27-AF24-00E7EDD7F516}" destId="{6958034E-88CB-4BB8-9631-E660B87E38F8}" srcOrd="1" destOrd="0" presId="urn:microsoft.com/office/officeart/2005/8/layout/bProcess4"/>
    <dgm:cxn modelId="{82A11FA0-6AF5-4BC0-AB1D-89DB9F67700C}" type="presParOf" srcId="{6145340C-0A4B-4AEC-9FF6-FC98CC599DF5}" destId="{DA583DEE-FB12-4BB3-8DC1-CCFB5E25DDA4}" srcOrd="5" destOrd="0" presId="urn:microsoft.com/office/officeart/2005/8/layout/bProcess4"/>
    <dgm:cxn modelId="{E7E853E9-AB56-4393-9D03-784DDB3DCD61}" type="presParOf" srcId="{6145340C-0A4B-4AEC-9FF6-FC98CC599DF5}" destId="{C7EAB738-5A0D-4CC5-A980-86F44E4A1DB3}" srcOrd="6" destOrd="0" presId="urn:microsoft.com/office/officeart/2005/8/layout/bProcess4"/>
    <dgm:cxn modelId="{41F1F6E3-7369-4418-954C-0A84846DAC5F}" type="presParOf" srcId="{C7EAB738-5A0D-4CC5-A980-86F44E4A1DB3}" destId="{35DF2DDA-05C5-4DA8-9386-2DBEF89014FD}" srcOrd="0" destOrd="0" presId="urn:microsoft.com/office/officeart/2005/8/layout/bProcess4"/>
    <dgm:cxn modelId="{0FBBCAB5-D688-4EC2-A8E9-46FF4767DBBC}" type="presParOf" srcId="{C7EAB738-5A0D-4CC5-A980-86F44E4A1DB3}" destId="{ADF3A834-5C10-4895-9E1B-50EC727A6584}" srcOrd="1" destOrd="0" presId="urn:microsoft.com/office/officeart/2005/8/layout/bProcess4"/>
    <dgm:cxn modelId="{294CDDE8-F7A5-4A47-BA07-E7F89D68BF53}" type="presParOf" srcId="{6145340C-0A4B-4AEC-9FF6-FC98CC599DF5}" destId="{21CEE9DF-0D90-4B2D-AF2B-6CA0CA7C5594}" srcOrd="7" destOrd="0" presId="urn:microsoft.com/office/officeart/2005/8/layout/bProcess4"/>
    <dgm:cxn modelId="{F25D04A2-CEA9-486B-BF14-EBF53635C685}" type="presParOf" srcId="{6145340C-0A4B-4AEC-9FF6-FC98CC599DF5}" destId="{D3A22BB1-4D84-4F49-A861-4A6E36CFD41B}" srcOrd="8" destOrd="0" presId="urn:microsoft.com/office/officeart/2005/8/layout/bProcess4"/>
    <dgm:cxn modelId="{22835A9D-E7D2-4E84-AF55-9A112339A172}" type="presParOf" srcId="{D3A22BB1-4D84-4F49-A861-4A6E36CFD41B}" destId="{D50EAE1B-5C70-402D-AED8-E9617DA839EB}" srcOrd="0" destOrd="0" presId="urn:microsoft.com/office/officeart/2005/8/layout/bProcess4"/>
    <dgm:cxn modelId="{861B34C3-B3FE-4158-9EAC-0FF3220DF644}" type="presParOf" srcId="{D3A22BB1-4D84-4F49-A861-4A6E36CFD41B}" destId="{A645C816-57D3-492A-8DD0-7258D93392FD}" srcOrd="1" destOrd="0" presId="urn:microsoft.com/office/officeart/2005/8/layout/bProcess4"/>
    <dgm:cxn modelId="{D2E2F574-2B34-4F77-8199-7F991DEFEF80}" type="presParOf" srcId="{6145340C-0A4B-4AEC-9FF6-FC98CC599DF5}" destId="{A2F8A16B-A199-479D-9565-D507A8FB89EF}" srcOrd="9" destOrd="0" presId="urn:microsoft.com/office/officeart/2005/8/layout/bProcess4"/>
    <dgm:cxn modelId="{2F3A5FEC-F6FA-4791-B730-C6C628CD04C3}" type="presParOf" srcId="{6145340C-0A4B-4AEC-9FF6-FC98CC599DF5}" destId="{6174764E-E9E6-40FF-A4B7-E1F243469BB4}" srcOrd="10" destOrd="0" presId="urn:microsoft.com/office/officeart/2005/8/layout/bProcess4"/>
    <dgm:cxn modelId="{FDEA95E0-6009-40BF-85B0-E7E2F6E67320}" type="presParOf" srcId="{6174764E-E9E6-40FF-A4B7-E1F243469BB4}" destId="{4595C1D0-DBDF-4125-A65B-7983D7F5B69D}" srcOrd="0" destOrd="0" presId="urn:microsoft.com/office/officeart/2005/8/layout/bProcess4"/>
    <dgm:cxn modelId="{F2A8CC20-FEA3-4287-B04C-1BA635A1CBCC}" type="presParOf" srcId="{6174764E-E9E6-40FF-A4B7-E1F243469BB4}" destId="{9B00B286-FF01-436A-962A-68E7FD5AE1D4}" srcOrd="1" destOrd="0" presId="urn:microsoft.com/office/officeart/2005/8/layout/bProcess4"/>
    <dgm:cxn modelId="{A79CDF53-32D3-447C-A816-D3887E52BAC2}" type="presParOf" srcId="{6145340C-0A4B-4AEC-9FF6-FC98CC599DF5}" destId="{452B6B18-C9E1-4713-9DF7-8F35DF36D350}" srcOrd="11" destOrd="0" presId="urn:microsoft.com/office/officeart/2005/8/layout/bProcess4"/>
    <dgm:cxn modelId="{F6F2C73E-4841-4ED4-95FB-7B68C251185A}" type="presParOf" srcId="{6145340C-0A4B-4AEC-9FF6-FC98CC599DF5}" destId="{F20DC29D-EB92-418C-898F-D7AB1E430FD8}" srcOrd="12" destOrd="0" presId="urn:microsoft.com/office/officeart/2005/8/layout/bProcess4"/>
    <dgm:cxn modelId="{ABAE81EE-C7A0-48EE-B426-76B47AFE6679}" type="presParOf" srcId="{F20DC29D-EB92-418C-898F-D7AB1E430FD8}" destId="{BB7D6EAC-196E-4B58-BC2C-52E8DC16E865}" srcOrd="0" destOrd="0" presId="urn:microsoft.com/office/officeart/2005/8/layout/bProcess4"/>
    <dgm:cxn modelId="{1BC27A3E-9B3A-4853-800F-F7D9C13986C8}" type="presParOf" srcId="{F20DC29D-EB92-418C-898F-D7AB1E430FD8}" destId="{E2A446B4-A2CA-443E-9E6E-8BB111F5190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4040E1-DE13-AD4F-BF0D-0BC517AE4E65}" type="doc">
      <dgm:prSet loTypeId="urn:microsoft.com/office/officeart/2005/8/layout/default#1" loCatId="process" qsTypeId="urn:microsoft.com/office/officeart/2005/8/quickstyle/simple3" qsCatId="simple" csTypeId="urn:microsoft.com/office/officeart/2005/8/colors/accent1_2" csCatId="accent1" phldr="1"/>
      <dgm:spPr/>
      <dgm:t>
        <a:bodyPr/>
        <a:lstStyle/>
        <a:p>
          <a:endParaRPr lang="en-US"/>
        </a:p>
      </dgm:t>
    </dgm:pt>
    <dgm:pt modelId="{BDF52250-BE9A-0844-931C-CBBEF64615FE}">
      <dgm:prSet custT="1"/>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dgm:spPr>
      <dgm:t>
        <a:bodyPr/>
        <a:lstStyle/>
        <a:p>
          <a:pPr rtl="0"/>
          <a:r>
            <a:rPr lang="en-US" sz="1600" b="1" dirty="0"/>
            <a:t>Can only inform you about bad things that have already happened</a:t>
          </a:r>
          <a:endParaRPr lang="en-US" sz="1600" dirty="0"/>
        </a:p>
      </dgm:t>
    </dgm:pt>
    <dgm:pt modelId="{4D9A4312-DA0C-274B-B047-22327BAAF67E}" type="parTrans" cxnId="{8944F1D4-920A-A14C-86AB-2A81FD8BD27E}">
      <dgm:prSet/>
      <dgm:spPr/>
      <dgm:t>
        <a:bodyPr/>
        <a:lstStyle/>
        <a:p>
          <a:endParaRPr lang="en-US"/>
        </a:p>
      </dgm:t>
    </dgm:pt>
    <dgm:pt modelId="{D9FE8A55-4BE9-C647-B358-56A4D9E2CBC4}" type="sibTrans" cxnId="{8944F1D4-920A-A14C-86AB-2A81FD8BD27E}">
      <dgm:prSet/>
      <dgm:spPr/>
      <dgm:t>
        <a:bodyPr/>
        <a:lstStyle/>
        <a:p>
          <a:endParaRPr lang="en-US" dirty="0"/>
        </a:p>
      </dgm:t>
    </dgm:pt>
    <dgm:pt modelId="{DFE8F80C-9BC5-5444-A189-2B68EFCDDA6D}">
      <dgm:prSet custT="1"/>
      <dgm:spPr>
        <a:solidFill>
          <a:schemeClr val="accent1"/>
        </a:solidFill>
      </dgm:spPr>
      <dgm:t>
        <a:bodyPr/>
        <a:lstStyle/>
        <a:p>
          <a:pPr rtl="0"/>
          <a:r>
            <a:rPr lang="en-US" sz="1600" b="1" dirty="0"/>
            <a:t>In the event of a system breach or failure, system administrators can more quickly identify what happened</a:t>
          </a:r>
          <a:endParaRPr lang="en-US" sz="1600" dirty="0"/>
        </a:p>
      </dgm:t>
    </dgm:pt>
    <dgm:pt modelId="{B62B9A2E-9B85-2A44-9EFD-793E17C128F5}" type="parTrans" cxnId="{C41AA50C-F895-5040-A903-89A72A1AF172}">
      <dgm:prSet/>
      <dgm:spPr/>
      <dgm:t>
        <a:bodyPr/>
        <a:lstStyle/>
        <a:p>
          <a:endParaRPr lang="en-US"/>
        </a:p>
      </dgm:t>
    </dgm:pt>
    <dgm:pt modelId="{7667A3F9-055E-4741-A757-6686D0510E23}" type="sibTrans" cxnId="{C41AA50C-F895-5040-A903-89A72A1AF172}">
      <dgm:prSet/>
      <dgm:spPr/>
      <dgm:t>
        <a:bodyPr/>
        <a:lstStyle/>
        <a:p>
          <a:endParaRPr lang="en-US" dirty="0"/>
        </a:p>
      </dgm:t>
    </dgm:pt>
    <dgm:pt modelId="{9C5072F2-EB64-1244-86D7-C9E6AA7F1383}">
      <dgm:prSet custT="1"/>
      <dgm:spPr>
        <a:gradFill flip="none" rotWithShape="0">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dgm:spPr>
      <dgm:t>
        <a:bodyPr/>
        <a:lstStyle/>
        <a:p>
          <a:pPr rtl="0"/>
          <a:r>
            <a:rPr lang="en-US" sz="1600" b="1" dirty="0"/>
            <a:t>Key is to ensure you capture the correct data and then appropriately monitor and analyze this data</a:t>
          </a:r>
          <a:endParaRPr lang="en-US" sz="1600" dirty="0"/>
        </a:p>
      </dgm:t>
    </dgm:pt>
    <dgm:pt modelId="{45782DBC-D95E-0A4A-B4B9-950853782302}" type="parTrans" cxnId="{4BABDA09-2B14-374D-9D38-4C8504AF30AA}">
      <dgm:prSet/>
      <dgm:spPr/>
      <dgm:t>
        <a:bodyPr/>
        <a:lstStyle/>
        <a:p>
          <a:endParaRPr lang="en-US"/>
        </a:p>
      </dgm:t>
    </dgm:pt>
    <dgm:pt modelId="{2714D8B1-B6D5-A34C-8873-DB3ED25A60CA}" type="sibTrans" cxnId="{4BABDA09-2B14-374D-9D38-4C8504AF30AA}">
      <dgm:prSet/>
      <dgm:spPr/>
      <dgm:t>
        <a:bodyPr/>
        <a:lstStyle/>
        <a:p>
          <a:endParaRPr lang="en-US" dirty="0"/>
        </a:p>
      </dgm:t>
    </dgm:pt>
    <dgm:pt modelId="{423CA7EA-C29F-6240-B8CF-DD368468BEDC}">
      <dgm:prSet custT="1"/>
      <dgm:spPr>
        <a:gradFill flip="none" rotWithShape="0">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pPr rtl="0"/>
          <a:r>
            <a:rPr lang="en-US" sz="1600" b="1" dirty="0"/>
            <a:t>Information can be generated by the system, network and applications</a:t>
          </a:r>
          <a:endParaRPr lang="en-US" sz="1600" dirty="0"/>
        </a:p>
      </dgm:t>
    </dgm:pt>
    <dgm:pt modelId="{922BAFD3-C2A3-AE4A-843A-67DDE405D797}" type="parTrans" cxnId="{0BD33782-4B3D-3044-862B-A37D8D167DBD}">
      <dgm:prSet/>
      <dgm:spPr/>
      <dgm:t>
        <a:bodyPr/>
        <a:lstStyle/>
        <a:p>
          <a:endParaRPr lang="en-US"/>
        </a:p>
      </dgm:t>
    </dgm:pt>
    <dgm:pt modelId="{B065CA8D-A015-C24B-AFAA-22745D899149}" type="sibTrans" cxnId="{0BD33782-4B3D-3044-862B-A37D8D167DBD}">
      <dgm:prSet/>
      <dgm:spPr/>
      <dgm:t>
        <a:bodyPr/>
        <a:lstStyle/>
        <a:p>
          <a:endParaRPr lang="en-US" dirty="0"/>
        </a:p>
      </dgm:t>
    </dgm:pt>
    <dgm:pt modelId="{9C403DE3-E93E-C14E-B57F-5E3E16EDBFCE}">
      <dgm:prSet custT="1"/>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dgm:spPr>
      <dgm:t>
        <a:bodyPr/>
        <a:lstStyle/>
        <a:p>
          <a:pPr rtl="0"/>
          <a:r>
            <a:rPr lang="en-US" sz="1600" b="1" dirty="0"/>
            <a:t>Range of data acquired should be determined during the system planning stage</a:t>
          </a:r>
          <a:endParaRPr lang="en-US" sz="1600" dirty="0"/>
        </a:p>
      </dgm:t>
    </dgm:pt>
    <dgm:pt modelId="{1DD10CC7-9EF2-7043-8391-FDACBA0952EA}" type="parTrans" cxnId="{A0E597A2-A06D-FC46-B2E4-E7507B9C207A}">
      <dgm:prSet/>
      <dgm:spPr/>
      <dgm:t>
        <a:bodyPr/>
        <a:lstStyle/>
        <a:p>
          <a:endParaRPr lang="en-US"/>
        </a:p>
      </dgm:t>
    </dgm:pt>
    <dgm:pt modelId="{80EA1F7F-5C4C-7843-8238-5729B0A01B1A}" type="sibTrans" cxnId="{A0E597A2-A06D-FC46-B2E4-E7507B9C207A}">
      <dgm:prSet/>
      <dgm:spPr/>
      <dgm:t>
        <a:bodyPr/>
        <a:lstStyle/>
        <a:p>
          <a:endParaRPr lang="en-US" dirty="0"/>
        </a:p>
      </dgm:t>
    </dgm:pt>
    <dgm:pt modelId="{6888214B-0462-E24B-8DAE-4C3C996F1E3C}">
      <dgm:prSet custT="1"/>
      <dgm:spPr>
        <a:solidFill>
          <a:schemeClr val="accent1"/>
        </a:solidFill>
      </dgm:spPr>
      <dgm:t>
        <a:bodyPr/>
        <a:lstStyle/>
        <a:p>
          <a:pPr rtl="0"/>
          <a:r>
            <a:rPr lang="en-US" sz="1600" b="1" dirty="0"/>
            <a:t>Generates significant volumes of information and it is important that sufficient space is allocated for them</a:t>
          </a:r>
        </a:p>
      </dgm:t>
    </dgm:pt>
    <dgm:pt modelId="{87C7C827-8D40-F747-931F-F469B9DB4839}" type="parTrans" cxnId="{B931C9BC-E508-7D44-9593-629C31E2EE17}">
      <dgm:prSet/>
      <dgm:spPr/>
      <dgm:t>
        <a:bodyPr/>
        <a:lstStyle/>
        <a:p>
          <a:endParaRPr lang="en-US"/>
        </a:p>
      </dgm:t>
    </dgm:pt>
    <dgm:pt modelId="{7DC04229-6B29-D146-8C3F-51199DE211BD}" type="sibTrans" cxnId="{B931C9BC-E508-7D44-9593-629C31E2EE17}">
      <dgm:prSet/>
      <dgm:spPr/>
      <dgm:t>
        <a:bodyPr/>
        <a:lstStyle/>
        <a:p>
          <a:endParaRPr lang="en-US" dirty="0"/>
        </a:p>
      </dgm:t>
    </dgm:pt>
    <dgm:pt modelId="{E7EB0C1A-5909-4140-B88D-708EA924AA76}">
      <dgm:prSet custT="1"/>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pPr rtl="0"/>
          <a:r>
            <a:rPr lang="en-US" sz="1600" b="1" dirty="0"/>
            <a:t>Automated analysis is preferred</a:t>
          </a:r>
        </a:p>
      </dgm:t>
    </dgm:pt>
    <dgm:pt modelId="{AC2E935F-61DD-1E43-9EEF-84476E4FF15D}" type="parTrans" cxnId="{DAA92964-D95A-7C4B-95E4-1384DD8DC0B8}">
      <dgm:prSet/>
      <dgm:spPr/>
      <dgm:t>
        <a:bodyPr/>
        <a:lstStyle/>
        <a:p>
          <a:endParaRPr lang="en-US"/>
        </a:p>
      </dgm:t>
    </dgm:pt>
    <dgm:pt modelId="{3318E62D-9CAC-1B4C-BC72-AA4E5836C38D}" type="sibTrans" cxnId="{DAA92964-D95A-7C4B-95E4-1384DD8DC0B8}">
      <dgm:prSet/>
      <dgm:spPr/>
      <dgm:t>
        <a:bodyPr/>
        <a:lstStyle/>
        <a:p>
          <a:endParaRPr lang="en-US" dirty="0"/>
        </a:p>
      </dgm:t>
    </dgm:pt>
    <dgm:pt modelId="{25E2FEE1-7EAC-1246-AB12-477A27A72E72}" type="pres">
      <dgm:prSet presAssocID="{004040E1-DE13-AD4F-BF0D-0BC517AE4E65}" presName="diagram" presStyleCnt="0">
        <dgm:presLayoutVars>
          <dgm:dir/>
          <dgm:resizeHandles val="exact"/>
        </dgm:presLayoutVars>
      </dgm:prSet>
      <dgm:spPr/>
    </dgm:pt>
    <dgm:pt modelId="{3564194D-6219-974F-B5C2-AF4998BB3CE1}" type="pres">
      <dgm:prSet presAssocID="{BDF52250-BE9A-0844-931C-CBBEF64615FE}" presName="node" presStyleLbl="node1" presStyleIdx="0" presStyleCnt="7">
        <dgm:presLayoutVars>
          <dgm:bulletEnabled val="1"/>
        </dgm:presLayoutVars>
      </dgm:prSet>
      <dgm:spPr/>
    </dgm:pt>
    <dgm:pt modelId="{90F83D18-C12A-9748-81B3-A35BE18D7A32}" type="pres">
      <dgm:prSet presAssocID="{D9FE8A55-4BE9-C647-B358-56A4D9E2CBC4}" presName="sibTrans" presStyleCnt="0"/>
      <dgm:spPr/>
    </dgm:pt>
    <dgm:pt modelId="{B3F53B49-9A77-CA43-8CC7-67F6A9314BCA}" type="pres">
      <dgm:prSet presAssocID="{DFE8F80C-9BC5-5444-A189-2B68EFCDDA6D}" presName="node" presStyleLbl="node1" presStyleIdx="1" presStyleCnt="7">
        <dgm:presLayoutVars>
          <dgm:bulletEnabled val="1"/>
        </dgm:presLayoutVars>
      </dgm:prSet>
      <dgm:spPr/>
    </dgm:pt>
    <dgm:pt modelId="{295D06C7-170A-524F-BB17-A1DA96FD5633}" type="pres">
      <dgm:prSet presAssocID="{7667A3F9-055E-4741-A757-6686D0510E23}" presName="sibTrans" presStyleCnt="0"/>
      <dgm:spPr/>
    </dgm:pt>
    <dgm:pt modelId="{EB36B60D-9E71-3D43-A4DB-354310F79BB4}" type="pres">
      <dgm:prSet presAssocID="{9C5072F2-EB64-1244-86D7-C9E6AA7F1383}" presName="node" presStyleLbl="node1" presStyleIdx="2" presStyleCnt="7">
        <dgm:presLayoutVars>
          <dgm:bulletEnabled val="1"/>
        </dgm:presLayoutVars>
      </dgm:prSet>
      <dgm:spPr/>
    </dgm:pt>
    <dgm:pt modelId="{B8556CA1-B57D-8F49-B058-68023ABEEB24}" type="pres">
      <dgm:prSet presAssocID="{2714D8B1-B6D5-A34C-8873-DB3ED25A60CA}" presName="sibTrans" presStyleCnt="0"/>
      <dgm:spPr/>
    </dgm:pt>
    <dgm:pt modelId="{98032698-1BCB-5448-B9A1-08E6A12170CC}" type="pres">
      <dgm:prSet presAssocID="{423CA7EA-C29F-6240-B8CF-DD368468BEDC}" presName="node" presStyleLbl="node1" presStyleIdx="3" presStyleCnt="7">
        <dgm:presLayoutVars>
          <dgm:bulletEnabled val="1"/>
        </dgm:presLayoutVars>
      </dgm:prSet>
      <dgm:spPr/>
    </dgm:pt>
    <dgm:pt modelId="{508D1002-B10F-EC4D-9C6D-0FAA9794EF82}" type="pres">
      <dgm:prSet presAssocID="{B065CA8D-A015-C24B-AFAA-22745D899149}" presName="sibTrans" presStyleCnt="0"/>
      <dgm:spPr/>
    </dgm:pt>
    <dgm:pt modelId="{653DD936-C1D7-2142-8479-E5E6A8E3CB99}" type="pres">
      <dgm:prSet presAssocID="{9C403DE3-E93E-C14E-B57F-5E3E16EDBFCE}" presName="node" presStyleLbl="node1" presStyleIdx="4" presStyleCnt="7">
        <dgm:presLayoutVars>
          <dgm:bulletEnabled val="1"/>
        </dgm:presLayoutVars>
      </dgm:prSet>
      <dgm:spPr/>
    </dgm:pt>
    <dgm:pt modelId="{79156525-9536-1D4C-BFF0-5DD8CDDDF3D5}" type="pres">
      <dgm:prSet presAssocID="{80EA1F7F-5C4C-7843-8238-5729B0A01B1A}" presName="sibTrans" presStyleCnt="0"/>
      <dgm:spPr/>
    </dgm:pt>
    <dgm:pt modelId="{6B52BF89-E878-3245-A08B-3C156152AA92}" type="pres">
      <dgm:prSet presAssocID="{6888214B-0462-E24B-8DAE-4C3C996F1E3C}" presName="node" presStyleLbl="node1" presStyleIdx="5" presStyleCnt="7">
        <dgm:presLayoutVars>
          <dgm:bulletEnabled val="1"/>
        </dgm:presLayoutVars>
      </dgm:prSet>
      <dgm:spPr/>
    </dgm:pt>
    <dgm:pt modelId="{7E21650F-A2E2-1E4E-B99D-0E0C882CAF5A}" type="pres">
      <dgm:prSet presAssocID="{7DC04229-6B29-D146-8C3F-51199DE211BD}" presName="sibTrans" presStyleCnt="0"/>
      <dgm:spPr/>
    </dgm:pt>
    <dgm:pt modelId="{9C3EA92F-DFC3-DA41-BFB4-20019419E919}" type="pres">
      <dgm:prSet presAssocID="{E7EB0C1A-5909-4140-B88D-708EA924AA76}" presName="node" presStyleLbl="node1" presStyleIdx="6" presStyleCnt="7">
        <dgm:presLayoutVars>
          <dgm:bulletEnabled val="1"/>
        </dgm:presLayoutVars>
      </dgm:prSet>
      <dgm:spPr/>
    </dgm:pt>
  </dgm:ptLst>
  <dgm:cxnLst>
    <dgm:cxn modelId="{4BABDA09-2B14-374D-9D38-4C8504AF30AA}" srcId="{004040E1-DE13-AD4F-BF0D-0BC517AE4E65}" destId="{9C5072F2-EB64-1244-86D7-C9E6AA7F1383}" srcOrd="2" destOrd="0" parTransId="{45782DBC-D95E-0A4A-B4B9-950853782302}" sibTransId="{2714D8B1-B6D5-A34C-8873-DB3ED25A60CA}"/>
    <dgm:cxn modelId="{C41AA50C-F895-5040-A903-89A72A1AF172}" srcId="{004040E1-DE13-AD4F-BF0D-0BC517AE4E65}" destId="{DFE8F80C-9BC5-5444-A189-2B68EFCDDA6D}" srcOrd="1" destOrd="0" parTransId="{B62B9A2E-9B85-2A44-9EFD-793E17C128F5}" sibTransId="{7667A3F9-055E-4741-A757-6686D0510E23}"/>
    <dgm:cxn modelId="{46F7BF3C-3186-6D47-B541-A26CAADD8FE5}" type="presOf" srcId="{9C403DE3-E93E-C14E-B57F-5E3E16EDBFCE}" destId="{653DD936-C1D7-2142-8479-E5E6A8E3CB99}" srcOrd="0" destOrd="0" presId="urn:microsoft.com/office/officeart/2005/8/layout/default#1"/>
    <dgm:cxn modelId="{DAE34D60-AC65-204F-BF84-FD51FC89FCD1}" type="presOf" srcId="{423CA7EA-C29F-6240-B8CF-DD368468BEDC}" destId="{98032698-1BCB-5448-B9A1-08E6A12170CC}" srcOrd="0" destOrd="0" presId="urn:microsoft.com/office/officeart/2005/8/layout/default#1"/>
    <dgm:cxn modelId="{DAA92964-D95A-7C4B-95E4-1384DD8DC0B8}" srcId="{004040E1-DE13-AD4F-BF0D-0BC517AE4E65}" destId="{E7EB0C1A-5909-4140-B88D-708EA924AA76}" srcOrd="6" destOrd="0" parTransId="{AC2E935F-61DD-1E43-9EEF-84476E4FF15D}" sibTransId="{3318E62D-9CAC-1B4C-BC72-AA4E5836C38D}"/>
    <dgm:cxn modelId="{316DAF6B-EBD2-F04E-A683-6702A3044B30}" type="presOf" srcId="{E7EB0C1A-5909-4140-B88D-708EA924AA76}" destId="{9C3EA92F-DFC3-DA41-BFB4-20019419E919}" srcOrd="0" destOrd="0" presId="urn:microsoft.com/office/officeart/2005/8/layout/default#1"/>
    <dgm:cxn modelId="{EB6F4B80-D81C-5147-9DEC-39A1A708EBBB}" type="presOf" srcId="{004040E1-DE13-AD4F-BF0D-0BC517AE4E65}" destId="{25E2FEE1-7EAC-1246-AB12-477A27A72E72}" srcOrd="0" destOrd="0" presId="urn:microsoft.com/office/officeart/2005/8/layout/default#1"/>
    <dgm:cxn modelId="{0BD33782-4B3D-3044-862B-A37D8D167DBD}" srcId="{004040E1-DE13-AD4F-BF0D-0BC517AE4E65}" destId="{423CA7EA-C29F-6240-B8CF-DD368468BEDC}" srcOrd="3" destOrd="0" parTransId="{922BAFD3-C2A3-AE4A-843A-67DDE405D797}" sibTransId="{B065CA8D-A015-C24B-AFAA-22745D899149}"/>
    <dgm:cxn modelId="{19AA718A-E7A8-234B-910E-0E9D8ECC4A53}" type="presOf" srcId="{BDF52250-BE9A-0844-931C-CBBEF64615FE}" destId="{3564194D-6219-974F-B5C2-AF4998BB3CE1}" srcOrd="0" destOrd="0" presId="urn:microsoft.com/office/officeart/2005/8/layout/default#1"/>
    <dgm:cxn modelId="{A0E597A2-A06D-FC46-B2E4-E7507B9C207A}" srcId="{004040E1-DE13-AD4F-BF0D-0BC517AE4E65}" destId="{9C403DE3-E93E-C14E-B57F-5E3E16EDBFCE}" srcOrd="4" destOrd="0" parTransId="{1DD10CC7-9EF2-7043-8391-FDACBA0952EA}" sibTransId="{80EA1F7F-5C4C-7843-8238-5729B0A01B1A}"/>
    <dgm:cxn modelId="{ACF556B5-E739-7549-B22F-AAAAD0804D1E}" type="presOf" srcId="{DFE8F80C-9BC5-5444-A189-2B68EFCDDA6D}" destId="{B3F53B49-9A77-CA43-8CC7-67F6A9314BCA}" srcOrd="0" destOrd="0" presId="urn:microsoft.com/office/officeart/2005/8/layout/default#1"/>
    <dgm:cxn modelId="{B931C9BC-E508-7D44-9593-629C31E2EE17}" srcId="{004040E1-DE13-AD4F-BF0D-0BC517AE4E65}" destId="{6888214B-0462-E24B-8DAE-4C3C996F1E3C}" srcOrd="5" destOrd="0" parTransId="{87C7C827-8D40-F747-931F-F469B9DB4839}" sibTransId="{7DC04229-6B29-D146-8C3F-51199DE211BD}"/>
    <dgm:cxn modelId="{C1AC7FD4-9335-4B47-A37C-9744BF926235}" type="presOf" srcId="{9C5072F2-EB64-1244-86D7-C9E6AA7F1383}" destId="{EB36B60D-9E71-3D43-A4DB-354310F79BB4}" srcOrd="0" destOrd="0" presId="urn:microsoft.com/office/officeart/2005/8/layout/default#1"/>
    <dgm:cxn modelId="{8944F1D4-920A-A14C-86AB-2A81FD8BD27E}" srcId="{004040E1-DE13-AD4F-BF0D-0BC517AE4E65}" destId="{BDF52250-BE9A-0844-931C-CBBEF64615FE}" srcOrd="0" destOrd="0" parTransId="{4D9A4312-DA0C-274B-B047-22327BAAF67E}" sibTransId="{D9FE8A55-4BE9-C647-B358-56A4D9E2CBC4}"/>
    <dgm:cxn modelId="{E93222E9-7D35-0844-935C-DFA551196163}" type="presOf" srcId="{6888214B-0462-E24B-8DAE-4C3C996F1E3C}" destId="{6B52BF89-E878-3245-A08B-3C156152AA92}" srcOrd="0" destOrd="0" presId="urn:microsoft.com/office/officeart/2005/8/layout/default#1"/>
    <dgm:cxn modelId="{1E4090FF-54F1-6E41-883A-6BA953F88B33}" type="presParOf" srcId="{25E2FEE1-7EAC-1246-AB12-477A27A72E72}" destId="{3564194D-6219-974F-B5C2-AF4998BB3CE1}" srcOrd="0" destOrd="0" presId="urn:microsoft.com/office/officeart/2005/8/layout/default#1"/>
    <dgm:cxn modelId="{BA5A257F-29B2-7342-A5C7-A7C86F671A46}" type="presParOf" srcId="{25E2FEE1-7EAC-1246-AB12-477A27A72E72}" destId="{90F83D18-C12A-9748-81B3-A35BE18D7A32}" srcOrd="1" destOrd="0" presId="urn:microsoft.com/office/officeart/2005/8/layout/default#1"/>
    <dgm:cxn modelId="{1E2BABE6-CF20-1E46-ADD0-7838637EA253}" type="presParOf" srcId="{25E2FEE1-7EAC-1246-AB12-477A27A72E72}" destId="{B3F53B49-9A77-CA43-8CC7-67F6A9314BCA}" srcOrd="2" destOrd="0" presId="urn:microsoft.com/office/officeart/2005/8/layout/default#1"/>
    <dgm:cxn modelId="{68993D54-9D26-024C-8461-AD452C9F8696}" type="presParOf" srcId="{25E2FEE1-7EAC-1246-AB12-477A27A72E72}" destId="{295D06C7-170A-524F-BB17-A1DA96FD5633}" srcOrd="3" destOrd="0" presId="urn:microsoft.com/office/officeart/2005/8/layout/default#1"/>
    <dgm:cxn modelId="{8A29F32C-51E9-B141-80C9-543763C8A961}" type="presParOf" srcId="{25E2FEE1-7EAC-1246-AB12-477A27A72E72}" destId="{EB36B60D-9E71-3D43-A4DB-354310F79BB4}" srcOrd="4" destOrd="0" presId="urn:microsoft.com/office/officeart/2005/8/layout/default#1"/>
    <dgm:cxn modelId="{91CDBDA8-D2AB-DF47-A8D9-6F0948D5EDDA}" type="presParOf" srcId="{25E2FEE1-7EAC-1246-AB12-477A27A72E72}" destId="{B8556CA1-B57D-8F49-B058-68023ABEEB24}" srcOrd="5" destOrd="0" presId="urn:microsoft.com/office/officeart/2005/8/layout/default#1"/>
    <dgm:cxn modelId="{0816FE8C-53AF-FA4E-8911-A8208D8D469B}" type="presParOf" srcId="{25E2FEE1-7EAC-1246-AB12-477A27A72E72}" destId="{98032698-1BCB-5448-B9A1-08E6A12170CC}" srcOrd="6" destOrd="0" presId="urn:microsoft.com/office/officeart/2005/8/layout/default#1"/>
    <dgm:cxn modelId="{0EF68A45-AAA2-4B4F-95C2-8FF9C4DCE462}" type="presParOf" srcId="{25E2FEE1-7EAC-1246-AB12-477A27A72E72}" destId="{508D1002-B10F-EC4D-9C6D-0FAA9794EF82}" srcOrd="7" destOrd="0" presId="urn:microsoft.com/office/officeart/2005/8/layout/default#1"/>
    <dgm:cxn modelId="{0D315170-104A-9F43-8A69-579EA11828B0}" type="presParOf" srcId="{25E2FEE1-7EAC-1246-AB12-477A27A72E72}" destId="{653DD936-C1D7-2142-8479-E5E6A8E3CB99}" srcOrd="8" destOrd="0" presId="urn:microsoft.com/office/officeart/2005/8/layout/default#1"/>
    <dgm:cxn modelId="{F8E2EDAB-4223-904A-A387-0076D2302F83}" type="presParOf" srcId="{25E2FEE1-7EAC-1246-AB12-477A27A72E72}" destId="{79156525-9536-1D4C-BFF0-5DD8CDDDF3D5}" srcOrd="9" destOrd="0" presId="urn:microsoft.com/office/officeart/2005/8/layout/default#1"/>
    <dgm:cxn modelId="{0B8F075D-31F0-644A-90DE-E0E325855A0D}" type="presParOf" srcId="{25E2FEE1-7EAC-1246-AB12-477A27A72E72}" destId="{6B52BF89-E878-3245-A08B-3C156152AA92}" srcOrd="10" destOrd="0" presId="urn:microsoft.com/office/officeart/2005/8/layout/default#1"/>
    <dgm:cxn modelId="{B6FDCEDB-062B-5C43-B053-49B3A9A66CA9}" type="presParOf" srcId="{25E2FEE1-7EAC-1246-AB12-477A27A72E72}" destId="{7E21650F-A2E2-1E4E-B99D-0E0C882CAF5A}" srcOrd="11" destOrd="0" presId="urn:microsoft.com/office/officeart/2005/8/layout/default#1"/>
    <dgm:cxn modelId="{B912407D-327F-294B-AFE6-0116A893D0C7}" type="presParOf" srcId="{25E2FEE1-7EAC-1246-AB12-477A27A72E72}" destId="{9C3EA92F-DFC3-DA41-BFB4-20019419E919}" srcOrd="12"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9EDF97-292C-6141-AEB2-32C8E8D26622}" type="doc">
      <dgm:prSet loTypeId="urn:microsoft.com/office/officeart/2005/8/layout/default#3" loCatId="list" qsTypeId="urn:microsoft.com/office/officeart/2005/8/quickstyle/simple1" qsCatId="simple" csTypeId="urn:microsoft.com/office/officeart/2005/8/colors/colorful2" csCatId="colorful" phldr="1"/>
      <dgm:spPr/>
      <dgm:t>
        <a:bodyPr/>
        <a:lstStyle/>
        <a:p>
          <a:endParaRPr lang="en-US"/>
        </a:p>
      </dgm:t>
    </dgm:pt>
    <dgm:pt modelId="{78C6FCCC-CB0E-AE47-850F-45B1BB99FDCC}">
      <dgm:prSet/>
      <dgm:spPr/>
      <dgm:t>
        <a:bodyPr/>
        <a:lstStyle/>
        <a:p>
          <a:pPr rtl="0"/>
          <a:r>
            <a:rPr lang="en-US" b="0">
              <a:latin typeface="+mn-lt"/>
            </a:rPr>
            <a:t>Windows systems also define privileges</a:t>
          </a:r>
        </a:p>
      </dgm:t>
    </dgm:pt>
    <dgm:pt modelId="{5C241A00-2AB7-FA47-A48E-1CE444E215E9}" type="parTrans" cxnId="{637762CD-A5C7-8742-B934-2B2E5C7E9345}">
      <dgm:prSet/>
      <dgm:spPr/>
      <dgm:t>
        <a:bodyPr/>
        <a:lstStyle/>
        <a:p>
          <a:endParaRPr lang="en-US"/>
        </a:p>
      </dgm:t>
    </dgm:pt>
    <dgm:pt modelId="{467B2DB9-455A-B24F-BB21-A71451E60E35}" type="sibTrans" cxnId="{637762CD-A5C7-8742-B934-2B2E5C7E9345}">
      <dgm:prSet/>
      <dgm:spPr/>
      <dgm:t>
        <a:bodyPr/>
        <a:lstStyle/>
        <a:p>
          <a:endParaRPr lang="en-US"/>
        </a:p>
      </dgm:t>
    </dgm:pt>
    <dgm:pt modelId="{B3B64772-A945-434C-AF28-C699EF8729DC}">
      <dgm:prSet/>
      <dgm:spPr/>
      <dgm:t>
        <a:bodyPr/>
        <a:lstStyle/>
        <a:p>
          <a:pPr rtl="0"/>
          <a:r>
            <a:rPr lang="en-US" b="0">
              <a:latin typeface="+mn-lt"/>
            </a:rPr>
            <a:t>System wide and granted to user accounts</a:t>
          </a:r>
        </a:p>
      </dgm:t>
    </dgm:pt>
    <dgm:pt modelId="{09BFE308-16DB-5249-93D7-CD619B1F48FC}" type="parTrans" cxnId="{259B3ABC-47C3-F842-9204-5FA57BBA5FB4}">
      <dgm:prSet/>
      <dgm:spPr/>
      <dgm:t>
        <a:bodyPr/>
        <a:lstStyle/>
        <a:p>
          <a:endParaRPr lang="en-US"/>
        </a:p>
      </dgm:t>
    </dgm:pt>
    <dgm:pt modelId="{DEDC8F70-AB13-DF4C-A00A-A4927C471747}" type="sibTrans" cxnId="{259B3ABC-47C3-F842-9204-5FA57BBA5FB4}">
      <dgm:prSet/>
      <dgm:spPr/>
      <dgm:t>
        <a:bodyPr/>
        <a:lstStyle/>
        <a:p>
          <a:endParaRPr lang="en-US"/>
        </a:p>
      </dgm:t>
    </dgm:pt>
    <dgm:pt modelId="{A008B385-C184-494C-AD0C-77B9EF1F9D63}">
      <dgm:prSet/>
      <dgm:spPr/>
      <dgm:t>
        <a:bodyPr/>
        <a:lstStyle/>
        <a:p>
          <a:pPr rtl="0"/>
          <a:r>
            <a:rPr lang="en-US" b="0">
              <a:latin typeface="+mn-lt"/>
            </a:rPr>
            <a:t>Combination of share and NTFS permissions may be used to provide additional security and granularity when accessing files on a shared resource</a:t>
          </a:r>
        </a:p>
      </dgm:t>
    </dgm:pt>
    <dgm:pt modelId="{91BB2198-8350-3B45-9319-7BF87764B62B}" type="parTrans" cxnId="{EBAF2A3A-1888-EA4E-B47F-398A5BECB3D6}">
      <dgm:prSet/>
      <dgm:spPr/>
      <dgm:t>
        <a:bodyPr/>
        <a:lstStyle/>
        <a:p>
          <a:endParaRPr lang="en-US"/>
        </a:p>
      </dgm:t>
    </dgm:pt>
    <dgm:pt modelId="{8AF48C24-003B-9045-844A-A16DB991A7CD}" type="sibTrans" cxnId="{EBAF2A3A-1888-EA4E-B47F-398A5BECB3D6}">
      <dgm:prSet/>
      <dgm:spPr/>
      <dgm:t>
        <a:bodyPr/>
        <a:lstStyle/>
        <a:p>
          <a:endParaRPr lang="en-US"/>
        </a:p>
      </dgm:t>
    </dgm:pt>
    <dgm:pt modelId="{6B3F5276-9F26-8248-9603-6E3626DA6C56}">
      <dgm:prSet/>
      <dgm:spPr/>
      <dgm:t>
        <a:bodyPr/>
        <a:lstStyle/>
        <a:p>
          <a:pPr rtl="0"/>
          <a:r>
            <a:rPr lang="en-US" b="0">
              <a:latin typeface="+mn-lt"/>
            </a:rPr>
            <a:t>User Account Control (UAC)</a:t>
          </a:r>
        </a:p>
      </dgm:t>
    </dgm:pt>
    <dgm:pt modelId="{A3646EF5-0FCC-DA4A-83DC-2EFD105B7CFE}" type="parTrans" cxnId="{2BF1D0FD-D837-E94C-8B73-A0D102BB14C2}">
      <dgm:prSet/>
      <dgm:spPr/>
      <dgm:t>
        <a:bodyPr/>
        <a:lstStyle/>
        <a:p>
          <a:endParaRPr lang="en-US"/>
        </a:p>
      </dgm:t>
    </dgm:pt>
    <dgm:pt modelId="{4A572389-AF1C-EE4E-9A68-B1290DFF9E96}" type="sibTrans" cxnId="{2BF1D0FD-D837-E94C-8B73-A0D102BB14C2}">
      <dgm:prSet/>
      <dgm:spPr/>
      <dgm:t>
        <a:bodyPr/>
        <a:lstStyle/>
        <a:p>
          <a:endParaRPr lang="en-US"/>
        </a:p>
      </dgm:t>
    </dgm:pt>
    <dgm:pt modelId="{A1089C7F-46DE-BF4C-A9C0-5E3CF3CC1EF1}">
      <dgm:prSet/>
      <dgm:spPr/>
      <dgm:t>
        <a:bodyPr/>
        <a:lstStyle/>
        <a:p>
          <a:pPr rtl="0"/>
          <a:r>
            <a:rPr lang="en-US" b="0">
              <a:latin typeface="+mn-lt"/>
            </a:rPr>
            <a:t>Provided in Vista and later systems</a:t>
          </a:r>
        </a:p>
      </dgm:t>
    </dgm:pt>
    <dgm:pt modelId="{5820991B-0CA7-DC4E-87D3-9C3EA44212A9}" type="parTrans" cxnId="{A891D562-D938-8041-B0EA-82807B0B9509}">
      <dgm:prSet/>
      <dgm:spPr/>
      <dgm:t>
        <a:bodyPr/>
        <a:lstStyle/>
        <a:p>
          <a:endParaRPr lang="en-US"/>
        </a:p>
      </dgm:t>
    </dgm:pt>
    <dgm:pt modelId="{8C3C9A47-65B4-964A-8175-4A62EE409BB6}" type="sibTrans" cxnId="{A891D562-D938-8041-B0EA-82807B0B9509}">
      <dgm:prSet/>
      <dgm:spPr/>
      <dgm:t>
        <a:bodyPr/>
        <a:lstStyle/>
        <a:p>
          <a:endParaRPr lang="en-US"/>
        </a:p>
      </dgm:t>
    </dgm:pt>
    <dgm:pt modelId="{3F551A4D-09E9-3A4D-96C4-335DFE49CF49}">
      <dgm:prSet/>
      <dgm:spPr/>
      <dgm:t>
        <a:bodyPr/>
        <a:lstStyle/>
        <a:p>
          <a:pPr rtl="0"/>
          <a:r>
            <a:rPr lang="en-US" b="0">
              <a:latin typeface="+mn-lt"/>
            </a:rPr>
            <a:t>Assists with ensuring users with administrative rights only use them when required, otherwise accesses the system as a normal user </a:t>
          </a:r>
        </a:p>
      </dgm:t>
    </dgm:pt>
    <dgm:pt modelId="{761207FD-A8F3-EE45-BA15-B1C934C1C236}" type="parTrans" cxnId="{AF0B102E-A5ED-0642-B82E-C05B86B032E8}">
      <dgm:prSet/>
      <dgm:spPr/>
      <dgm:t>
        <a:bodyPr/>
        <a:lstStyle/>
        <a:p>
          <a:endParaRPr lang="en-US"/>
        </a:p>
      </dgm:t>
    </dgm:pt>
    <dgm:pt modelId="{A2C12617-F1B5-5547-8D4F-72599CA2AA5E}" type="sibTrans" cxnId="{AF0B102E-A5ED-0642-B82E-C05B86B032E8}">
      <dgm:prSet/>
      <dgm:spPr/>
      <dgm:t>
        <a:bodyPr/>
        <a:lstStyle/>
        <a:p>
          <a:endParaRPr lang="en-US"/>
        </a:p>
      </dgm:t>
    </dgm:pt>
    <dgm:pt modelId="{8C8C806A-5591-F148-A13C-11875B7BB860}">
      <dgm:prSet/>
      <dgm:spPr/>
      <dgm:t>
        <a:bodyPr/>
        <a:lstStyle/>
        <a:p>
          <a:pPr rtl="0"/>
          <a:r>
            <a:rPr lang="en-US" b="0">
              <a:latin typeface="+mn-lt"/>
            </a:rPr>
            <a:t>Low Privilege Service Accounts</a:t>
          </a:r>
        </a:p>
      </dgm:t>
    </dgm:pt>
    <dgm:pt modelId="{4CE8087A-FA37-7A43-B8D7-BFB36A54068F}" type="parTrans" cxnId="{BD52444F-A998-EC4E-BC43-4B64C11844F0}">
      <dgm:prSet/>
      <dgm:spPr/>
      <dgm:t>
        <a:bodyPr/>
        <a:lstStyle/>
        <a:p>
          <a:endParaRPr lang="en-US"/>
        </a:p>
      </dgm:t>
    </dgm:pt>
    <dgm:pt modelId="{D7D1335A-4B87-0B4B-B625-6E6ED8D09E5E}" type="sibTrans" cxnId="{BD52444F-A998-EC4E-BC43-4B64C11844F0}">
      <dgm:prSet/>
      <dgm:spPr/>
      <dgm:t>
        <a:bodyPr/>
        <a:lstStyle/>
        <a:p>
          <a:endParaRPr lang="en-US"/>
        </a:p>
      </dgm:t>
    </dgm:pt>
    <dgm:pt modelId="{FCC8D2E6-6E3B-8E44-BBB7-03F73B2EB8D5}">
      <dgm:prSet/>
      <dgm:spPr/>
      <dgm:t>
        <a:bodyPr/>
        <a:lstStyle/>
        <a:p>
          <a:pPr rtl="0"/>
          <a:r>
            <a:rPr lang="en-US" b="0">
              <a:latin typeface="+mn-lt"/>
            </a:rPr>
            <a:t>Used for long-lived service processes such as file, print, and DNS services</a:t>
          </a:r>
        </a:p>
      </dgm:t>
    </dgm:pt>
    <dgm:pt modelId="{A3AE9480-6537-8C4D-8A70-5E228871C932}" type="parTrans" cxnId="{C48A5D45-D018-BD43-BAFC-05D314A5F15F}">
      <dgm:prSet/>
      <dgm:spPr/>
      <dgm:t>
        <a:bodyPr/>
        <a:lstStyle/>
        <a:p>
          <a:endParaRPr lang="en-US"/>
        </a:p>
      </dgm:t>
    </dgm:pt>
    <dgm:pt modelId="{4CE96905-990E-B443-91C6-F55BEB8F20DE}" type="sibTrans" cxnId="{C48A5D45-D018-BD43-BAFC-05D314A5F15F}">
      <dgm:prSet/>
      <dgm:spPr/>
      <dgm:t>
        <a:bodyPr/>
        <a:lstStyle/>
        <a:p>
          <a:endParaRPr lang="en-US"/>
        </a:p>
      </dgm:t>
    </dgm:pt>
    <dgm:pt modelId="{4E8BF08D-C493-447B-B8FA-5C2A22F7BFBE}" type="pres">
      <dgm:prSet presAssocID="{6E9EDF97-292C-6141-AEB2-32C8E8D26622}" presName="diagram" presStyleCnt="0">
        <dgm:presLayoutVars>
          <dgm:dir/>
          <dgm:resizeHandles val="exact"/>
        </dgm:presLayoutVars>
      </dgm:prSet>
      <dgm:spPr/>
    </dgm:pt>
    <dgm:pt modelId="{29FE97D1-0510-4EAC-9B14-0423E688356D}" type="pres">
      <dgm:prSet presAssocID="{78C6FCCC-CB0E-AE47-850F-45B1BB99FDCC}" presName="node" presStyleLbl="node1" presStyleIdx="0" presStyleCnt="4">
        <dgm:presLayoutVars>
          <dgm:bulletEnabled val="1"/>
        </dgm:presLayoutVars>
      </dgm:prSet>
      <dgm:spPr/>
    </dgm:pt>
    <dgm:pt modelId="{6EF366EE-9FC0-4F0B-9462-7F3E3724400F}" type="pres">
      <dgm:prSet presAssocID="{467B2DB9-455A-B24F-BB21-A71451E60E35}" presName="sibTrans" presStyleCnt="0"/>
      <dgm:spPr/>
    </dgm:pt>
    <dgm:pt modelId="{D9BDB1FE-BC77-4C8A-B614-9B496799AF2A}" type="pres">
      <dgm:prSet presAssocID="{A008B385-C184-494C-AD0C-77B9EF1F9D63}" presName="node" presStyleLbl="node1" presStyleIdx="1" presStyleCnt="4">
        <dgm:presLayoutVars>
          <dgm:bulletEnabled val="1"/>
        </dgm:presLayoutVars>
      </dgm:prSet>
      <dgm:spPr/>
    </dgm:pt>
    <dgm:pt modelId="{890C4A0D-F37C-4D89-83C6-024118709F4B}" type="pres">
      <dgm:prSet presAssocID="{8AF48C24-003B-9045-844A-A16DB991A7CD}" presName="sibTrans" presStyleCnt="0"/>
      <dgm:spPr/>
    </dgm:pt>
    <dgm:pt modelId="{ED0F971D-D641-4A81-B8ED-140395461031}" type="pres">
      <dgm:prSet presAssocID="{6B3F5276-9F26-8248-9603-6E3626DA6C56}" presName="node" presStyleLbl="node1" presStyleIdx="2" presStyleCnt="4">
        <dgm:presLayoutVars>
          <dgm:bulletEnabled val="1"/>
        </dgm:presLayoutVars>
      </dgm:prSet>
      <dgm:spPr/>
    </dgm:pt>
    <dgm:pt modelId="{1B18F497-6DC9-4BBF-8BA3-2B7B5B23520D}" type="pres">
      <dgm:prSet presAssocID="{4A572389-AF1C-EE4E-9A68-B1290DFF9E96}" presName="sibTrans" presStyleCnt="0"/>
      <dgm:spPr/>
    </dgm:pt>
    <dgm:pt modelId="{A3E59C8A-EC40-44FE-ABA1-43EF13471BAD}" type="pres">
      <dgm:prSet presAssocID="{8C8C806A-5591-F148-A13C-11875B7BB860}" presName="node" presStyleLbl="node1" presStyleIdx="3" presStyleCnt="4">
        <dgm:presLayoutVars>
          <dgm:bulletEnabled val="1"/>
        </dgm:presLayoutVars>
      </dgm:prSet>
      <dgm:spPr/>
    </dgm:pt>
  </dgm:ptLst>
  <dgm:cxnLst>
    <dgm:cxn modelId="{1F012200-B60D-4149-A8EF-A301CCFCFEC9}" type="presOf" srcId="{FCC8D2E6-6E3B-8E44-BBB7-03F73B2EB8D5}" destId="{A3E59C8A-EC40-44FE-ABA1-43EF13471BAD}" srcOrd="0" destOrd="1" presId="urn:microsoft.com/office/officeart/2005/8/layout/default#3"/>
    <dgm:cxn modelId="{A595350F-BA49-4192-85B9-B6124E1E4439}" type="presOf" srcId="{6E9EDF97-292C-6141-AEB2-32C8E8D26622}" destId="{4E8BF08D-C493-447B-B8FA-5C2A22F7BFBE}" srcOrd="0" destOrd="0" presId="urn:microsoft.com/office/officeart/2005/8/layout/default#3"/>
    <dgm:cxn modelId="{CC735129-93D2-4541-9331-33C52866D7D4}" type="presOf" srcId="{78C6FCCC-CB0E-AE47-850F-45B1BB99FDCC}" destId="{29FE97D1-0510-4EAC-9B14-0423E688356D}" srcOrd="0" destOrd="0" presId="urn:microsoft.com/office/officeart/2005/8/layout/default#3"/>
    <dgm:cxn modelId="{AF0B102E-A5ED-0642-B82E-C05B86B032E8}" srcId="{6B3F5276-9F26-8248-9603-6E3626DA6C56}" destId="{3F551A4D-09E9-3A4D-96C4-335DFE49CF49}" srcOrd="1" destOrd="0" parTransId="{761207FD-A8F3-EE45-BA15-B1C934C1C236}" sibTransId="{A2C12617-F1B5-5547-8D4F-72599CA2AA5E}"/>
    <dgm:cxn modelId="{3013B42F-7E1B-429A-8E1D-5004FDF6A56F}" type="presOf" srcId="{B3B64772-A945-434C-AF28-C699EF8729DC}" destId="{29FE97D1-0510-4EAC-9B14-0423E688356D}" srcOrd="0" destOrd="1" presId="urn:microsoft.com/office/officeart/2005/8/layout/default#3"/>
    <dgm:cxn modelId="{EBAF2A3A-1888-EA4E-B47F-398A5BECB3D6}" srcId="{6E9EDF97-292C-6141-AEB2-32C8E8D26622}" destId="{A008B385-C184-494C-AD0C-77B9EF1F9D63}" srcOrd="1" destOrd="0" parTransId="{91BB2198-8350-3B45-9319-7BF87764B62B}" sibTransId="{8AF48C24-003B-9045-844A-A16DB991A7CD}"/>
    <dgm:cxn modelId="{A891D562-D938-8041-B0EA-82807B0B9509}" srcId="{6B3F5276-9F26-8248-9603-6E3626DA6C56}" destId="{A1089C7F-46DE-BF4C-A9C0-5E3CF3CC1EF1}" srcOrd="0" destOrd="0" parTransId="{5820991B-0CA7-DC4E-87D3-9C3EA44212A9}" sibTransId="{8C3C9A47-65B4-964A-8175-4A62EE409BB6}"/>
    <dgm:cxn modelId="{C48A5D45-D018-BD43-BAFC-05D314A5F15F}" srcId="{8C8C806A-5591-F148-A13C-11875B7BB860}" destId="{FCC8D2E6-6E3B-8E44-BBB7-03F73B2EB8D5}" srcOrd="0" destOrd="0" parTransId="{A3AE9480-6537-8C4D-8A70-5E228871C932}" sibTransId="{4CE96905-990E-B443-91C6-F55BEB8F20DE}"/>
    <dgm:cxn modelId="{2DB09548-BF5E-4412-A091-E19DF1EED298}" type="presOf" srcId="{A008B385-C184-494C-AD0C-77B9EF1F9D63}" destId="{D9BDB1FE-BC77-4C8A-B614-9B496799AF2A}" srcOrd="0" destOrd="0" presId="urn:microsoft.com/office/officeart/2005/8/layout/default#3"/>
    <dgm:cxn modelId="{BD52444F-A998-EC4E-BC43-4B64C11844F0}" srcId="{6E9EDF97-292C-6141-AEB2-32C8E8D26622}" destId="{8C8C806A-5591-F148-A13C-11875B7BB860}" srcOrd="3" destOrd="0" parTransId="{4CE8087A-FA37-7A43-B8D7-BFB36A54068F}" sibTransId="{D7D1335A-4B87-0B4B-B625-6E6ED8D09E5E}"/>
    <dgm:cxn modelId="{2F8A8F7B-D261-4D81-BE10-2104B861B93F}" type="presOf" srcId="{6B3F5276-9F26-8248-9603-6E3626DA6C56}" destId="{ED0F971D-D641-4A81-B8ED-140395461031}" srcOrd="0" destOrd="0" presId="urn:microsoft.com/office/officeart/2005/8/layout/default#3"/>
    <dgm:cxn modelId="{8D32DBA4-FD00-49A5-96A1-36E5505FE803}" type="presOf" srcId="{A1089C7F-46DE-BF4C-A9C0-5E3CF3CC1EF1}" destId="{ED0F971D-D641-4A81-B8ED-140395461031}" srcOrd="0" destOrd="1" presId="urn:microsoft.com/office/officeart/2005/8/layout/default#3"/>
    <dgm:cxn modelId="{12E3E7AA-91C2-492B-8493-9351379674FA}" type="presOf" srcId="{3F551A4D-09E9-3A4D-96C4-335DFE49CF49}" destId="{ED0F971D-D641-4A81-B8ED-140395461031}" srcOrd="0" destOrd="2" presId="urn:microsoft.com/office/officeart/2005/8/layout/default#3"/>
    <dgm:cxn modelId="{259B3ABC-47C3-F842-9204-5FA57BBA5FB4}" srcId="{78C6FCCC-CB0E-AE47-850F-45B1BB99FDCC}" destId="{B3B64772-A945-434C-AF28-C699EF8729DC}" srcOrd="0" destOrd="0" parTransId="{09BFE308-16DB-5249-93D7-CD619B1F48FC}" sibTransId="{DEDC8F70-AB13-DF4C-A00A-A4927C471747}"/>
    <dgm:cxn modelId="{EE7D27C3-86B8-4F4C-B628-64AA30A814F3}" type="presOf" srcId="{8C8C806A-5591-F148-A13C-11875B7BB860}" destId="{A3E59C8A-EC40-44FE-ABA1-43EF13471BAD}" srcOrd="0" destOrd="0" presId="urn:microsoft.com/office/officeart/2005/8/layout/default#3"/>
    <dgm:cxn modelId="{637762CD-A5C7-8742-B934-2B2E5C7E9345}" srcId="{6E9EDF97-292C-6141-AEB2-32C8E8D26622}" destId="{78C6FCCC-CB0E-AE47-850F-45B1BB99FDCC}" srcOrd="0" destOrd="0" parTransId="{5C241A00-2AB7-FA47-A48E-1CE444E215E9}" sibTransId="{467B2DB9-455A-B24F-BB21-A71451E60E35}"/>
    <dgm:cxn modelId="{2BF1D0FD-D837-E94C-8B73-A0D102BB14C2}" srcId="{6E9EDF97-292C-6141-AEB2-32C8E8D26622}" destId="{6B3F5276-9F26-8248-9603-6E3626DA6C56}" srcOrd="2" destOrd="0" parTransId="{A3646EF5-0FCC-DA4A-83DC-2EFD105B7CFE}" sibTransId="{4A572389-AF1C-EE4E-9A68-B1290DFF9E96}"/>
    <dgm:cxn modelId="{4AFB1D16-9865-4A72-8FC7-E30DAA0342E2}" type="presParOf" srcId="{4E8BF08D-C493-447B-B8FA-5C2A22F7BFBE}" destId="{29FE97D1-0510-4EAC-9B14-0423E688356D}" srcOrd="0" destOrd="0" presId="urn:microsoft.com/office/officeart/2005/8/layout/default#3"/>
    <dgm:cxn modelId="{BAADF229-BBD1-47A1-91CB-DC213AD22354}" type="presParOf" srcId="{4E8BF08D-C493-447B-B8FA-5C2A22F7BFBE}" destId="{6EF366EE-9FC0-4F0B-9462-7F3E3724400F}" srcOrd="1" destOrd="0" presId="urn:microsoft.com/office/officeart/2005/8/layout/default#3"/>
    <dgm:cxn modelId="{357C7DF7-B689-4D61-9D84-4F4EDA62843B}" type="presParOf" srcId="{4E8BF08D-C493-447B-B8FA-5C2A22F7BFBE}" destId="{D9BDB1FE-BC77-4C8A-B614-9B496799AF2A}" srcOrd="2" destOrd="0" presId="urn:microsoft.com/office/officeart/2005/8/layout/default#3"/>
    <dgm:cxn modelId="{0C4EAA61-DFF4-4EEA-BE10-7A3254A945D8}" type="presParOf" srcId="{4E8BF08D-C493-447B-B8FA-5C2A22F7BFBE}" destId="{890C4A0D-F37C-4D89-83C6-024118709F4B}" srcOrd="3" destOrd="0" presId="urn:microsoft.com/office/officeart/2005/8/layout/default#3"/>
    <dgm:cxn modelId="{EE0608BE-F899-4C5B-964E-3C31079218A0}" type="presParOf" srcId="{4E8BF08D-C493-447B-B8FA-5C2A22F7BFBE}" destId="{ED0F971D-D641-4A81-B8ED-140395461031}" srcOrd="4" destOrd="0" presId="urn:microsoft.com/office/officeart/2005/8/layout/default#3"/>
    <dgm:cxn modelId="{06A048BB-3F36-4933-BD54-D0087F0F01FD}" type="presParOf" srcId="{4E8BF08D-C493-447B-B8FA-5C2A22F7BFBE}" destId="{1B18F497-6DC9-4BBF-8BA3-2B7B5B23520D}" srcOrd="5" destOrd="0" presId="urn:microsoft.com/office/officeart/2005/8/layout/default#3"/>
    <dgm:cxn modelId="{29333B50-EE82-48F1-A2F9-814415C329C0}" type="presParOf" srcId="{4E8BF08D-C493-447B-B8FA-5C2A22F7BFBE}" destId="{A3E59C8A-EC40-44FE-ABA1-43EF13471BAD}" srcOrd="6" destOrd="0" presId="urn:microsoft.com/office/officeart/2005/8/layout/defaul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8E08BD-40EA-5F4F-8075-53C06FE5FA98}" type="doc">
      <dgm:prSet loTypeId="urn:microsoft.com/office/officeart/2005/8/layout/gear1" loCatId="relationship" qsTypeId="urn:microsoft.com/office/officeart/2005/8/quickstyle/simple1" qsCatId="simple" csTypeId="urn:microsoft.com/office/officeart/2005/8/colors/colorful1" csCatId="colorful" phldr="1"/>
      <dgm:spPr/>
      <dgm:t>
        <a:bodyPr/>
        <a:lstStyle/>
        <a:p>
          <a:endParaRPr lang="en-US"/>
        </a:p>
      </dgm:t>
    </dgm:pt>
    <dgm:pt modelId="{3CEE4573-8F9E-674D-967F-F2FD3E30D943}">
      <dgm:prSet/>
      <dgm:spPr/>
      <dgm:t>
        <a:bodyPr/>
        <a:lstStyle/>
        <a:p>
          <a:pPr rtl="0"/>
          <a:r>
            <a:rPr lang="en-US" b="1"/>
            <a:t>Systems manage access to hardware resources</a:t>
          </a:r>
          <a:endParaRPr lang="en-US"/>
        </a:p>
      </dgm:t>
    </dgm:pt>
    <dgm:pt modelId="{37DAFF6D-592E-5744-910C-2B8408CDE7E1}" type="parTrans" cxnId="{DFCF2527-FA80-004F-BFE5-A4EC83595E15}">
      <dgm:prSet/>
      <dgm:spPr/>
      <dgm:t>
        <a:bodyPr/>
        <a:lstStyle/>
        <a:p>
          <a:endParaRPr lang="en-US"/>
        </a:p>
      </dgm:t>
    </dgm:pt>
    <dgm:pt modelId="{50C248AF-90DB-3F42-9B09-B9D55D12510C}" type="sibTrans" cxnId="{DFCF2527-FA80-004F-BFE5-A4EC83595E15}">
      <dgm:prSet/>
      <dgm:spPr/>
      <dgm:t>
        <a:bodyPr/>
        <a:lstStyle/>
        <a:p>
          <a:endParaRPr lang="en-US" dirty="0"/>
        </a:p>
      </dgm:t>
    </dgm:pt>
    <dgm:pt modelId="{2768073A-090E-BF47-8716-294EDB6D7EB0}">
      <dgm:prSet/>
      <dgm:spPr/>
      <dgm:t>
        <a:bodyPr/>
        <a:lstStyle/>
        <a:p>
          <a:pPr rtl="0"/>
          <a:r>
            <a:rPr lang="en-US" b="1"/>
            <a:t>Access must be limited to just the appropriate guest OSs</a:t>
          </a:r>
          <a:endParaRPr lang="en-US"/>
        </a:p>
      </dgm:t>
    </dgm:pt>
    <dgm:pt modelId="{99C92043-B38E-D546-B5CA-F46F71415E9C}" type="parTrans" cxnId="{E31745BD-FFE6-1C4B-A48E-60CEDEC404E5}">
      <dgm:prSet/>
      <dgm:spPr/>
      <dgm:t>
        <a:bodyPr/>
        <a:lstStyle/>
        <a:p>
          <a:endParaRPr lang="en-US"/>
        </a:p>
      </dgm:t>
    </dgm:pt>
    <dgm:pt modelId="{0752BD3C-51FC-0F44-B983-10BBE7B4FD0C}" type="sibTrans" cxnId="{E31745BD-FFE6-1C4B-A48E-60CEDEC404E5}">
      <dgm:prSet/>
      <dgm:spPr/>
      <dgm:t>
        <a:bodyPr/>
        <a:lstStyle/>
        <a:p>
          <a:endParaRPr lang="en-US" dirty="0"/>
        </a:p>
      </dgm:t>
    </dgm:pt>
    <dgm:pt modelId="{14F0C1FB-3649-3C48-9C96-494C393820EF}">
      <dgm:prSet/>
      <dgm:spPr/>
      <dgm:t>
        <a:bodyPr/>
        <a:lstStyle/>
        <a:p>
          <a:pPr rtl="0"/>
          <a:r>
            <a:rPr lang="en-US" b="1"/>
            <a:t>Access to VM image and snapshots must be carefully controlled</a:t>
          </a:r>
        </a:p>
      </dgm:t>
    </dgm:pt>
    <dgm:pt modelId="{19448A98-CE6D-7F45-A004-644D92E68F49}" type="parTrans" cxnId="{47C6C8D3-943D-DE43-B320-CD81FF089B3D}">
      <dgm:prSet/>
      <dgm:spPr/>
      <dgm:t>
        <a:bodyPr/>
        <a:lstStyle/>
        <a:p>
          <a:endParaRPr lang="en-US"/>
        </a:p>
      </dgm:t>
    </dgm:pt>
    <dgm:pt modelId="{F43E7844-1B61-A442-A43B-84123B3FFBF7}" type="sibTrans" cxnId="{47C6C8D3-943D-DE43-B320-CD81FF089B3D}">
      <dgm:prSet/>
      <dgm:spPr/>
      <dgm:t>
        <a:bodyPr/>
        <a:lstStyle/>
        <a:p>
          <a:endParaRPr lang="en-US" dirty="0"/>
        </a:p>
      </dgm:t>
    </dgm:pt>
    <dgm:pt modelId="{DAE55EB7-80AE-429F-938B-8DF5D8530580}" type="pres">
      <dgm:prSet presAssocID="{638E08BD-40EA-5F4F-8075-53C06FE5FA98}" presName="composite" presStyleCnt="0">
        <dgm:presLayoutVars>
          <dgm:chMax val="3"/>
          <dgm:animLvl val="lvl"/>
          <dgm:resizeHandles val="exact"/>
        </dgm:presLayoutVars>
      </dgm:prSet>
      <dgm:spPr/>
    </dgm:pt>
    <dgm:pt modelId="{F9902BEB-CEEB-40DF-AEFD-8F1F503CAD69}" type="pres">
      <dgm:prSet presAssocID="{3CEE4573-8F9E-674D-967F-F2FD3E30D943}" presName="gear1" presStyleLbl="node1" presStyleIdx="0" presStyleCnt="3">
        <dgm:presLayoutVars>
          <dgm:chMax val="1"/>
          <dgm:bulletEnabled val="1"/>
        </dgm:presLayoutVars>
      </dgm:prSet>
      <dgm:spPr/>
    </dgm:pt>
    <dgm:pt modelId="{09AAD7EA-8C99-4AE2-9987-C694BD77CB9C}" type="pres">
      <dgm:prSet presAssocID="{3CEE4573-8F9E-674D-967F-F2FD3E30D943}" presName="gear1srcNode" presStyleLbl="node1" presStyleIdx="0" presStyleCnt="3"/>
      <dgm:spPr/>
    </dgm:pt>
    <dgm:pt modelId="{53642C0F-84EA-491C-A34C-6D16E0A1554D}" type="pres">
      <dgm:prSet presAssocID="{3CEE4573-8F9E-674D-967F-F2FD3E30D943}" presName="gear1dstNode" presStyleLbl="node1" presStyleIdx="0" presStyleCnt="3"/>
      <dgm:spPr/>
    </dgm:pt>
    <dgm:pt modelId="{F14B0F99-E9C9-40AF-BBAC-0AB9324AFA8D}" type="pres">
      <dgm:prSet presAssocID="{2768073A-090E-BF47-8716-294EDB6D7EB0}" presName="gear2" presStyleLbl="node1" presStyleIdx="1" presStyleCnt="3">
        <dgm:presLayoutVars>
          <dgm:chMax val="1"/>
          <dgm:bulletEnabled val="1"/>
        </dgm:presLayoutVars>
      </dgm:prSet>
      <dgm:spPr/>
    </dgm:pt>
    <dgm:pt modelId="{81DC18FE-3691-47FC-B52E-432232EB758D}" type="pres">
      <dgm:prSet presAssocID="{2768073A-090E-BF47-8716-294EDB6D7EB0}" presName="gear2srcNode" presStyleLbl="node1" presStyleIdx="1" presStyleCnt="3"/>
      <dgm:spPr/>
    </dgm:pt>
    <dgm:pt modelId="{FEA5308A-E07A-464E-B3F2-07B4F0E9979E}" type="pres">
      <dgm:prSet presAssocID="{2768073A-090E-BF47-8716-294EDB6D7EB0}" presName="gear2dstNode" presStyleLbl="node1" presStyleIdx="1" presStyleCnt="3"/>
      <dgm:spPr/>
    </dgm:pt>
    <dgm:pt modelId="{0B8ECF99-5461-4C40-BB22-405E6AAC194F}" type="pres">
      <dgm:prSet presAssocID="{14F0C1FB-3649-3C48-9C96-494C393820EF}" presName="gear3" presStyleLbl="node1" presStyleIdx="2" presStyleCnt="3"/>
      <dgm:spPr/>
    </dgm:pt>
    <dgm:pt modelId="{123DB881-5958-417B-A472-9389E18F5958}" type="pres">
      <dgm:prSet presAssocID="{14F0C1FB-3649-3C48-9C96-494C393820EF}" presName="gear3tx" presStyleLbl="node1" presStyleIdx="2" presStyleCnt="3">
        <dgm:presLayoutVars>
          <dgm:chMax val="1"/>
          <dgm:bulletEnabled val="1"/>
        </dgm:presLayoutVars>
      </dgm:prSet>
      <dgm:spPr/>
    </dgm:pt>
    <dgm:pt modelId="{6A69FC96-BF3C-48A7-AE42-ED92E9C5F156}" type="pres">
      <dgm:prSet presAssocID="{14F0C1FB-3649-3C48-9C96-494C393820EF}" presName="gear3srcNode" presStyleLbl="node1" presStyleIdx="2" presStyleCnt="3"/>
      <dgm:spPr/>
    </dgm:pt>
    <dgm:pt modelId="{38315586-8BA1-4BAF-80BE-FA8AB4D4EE50}" type="pres">
      <dgm:prSet presAssocID="{14F0C1FB-3649-3C48-9C96-494C393820EF}" presName="gear3dstNode" presStyleLbl="node1" presStyleIdx="2" presStyleCnt="3"/>
      <dgm:spPr/>
    </dgm:pt>
    <dgm:pt modelId="{D1072C47-642A-4B88-A125-43720F3F2CA5}" type="pres">
      <dgm:prSet presAssocID="{50C248AF-90DB-3F42-9B09-B9D55D12510C}" presName="connector1" presStyleLbl="sibTrans2D1" presStyleIdx="0" presStyleCnt="3"/>
      <dgm:spPr/>
    </dgm:pt>
    <dgm:pt modelId="{18DB8348-EF14-454D-B0D7-25E4ABC96461}" type="pres">
      <dgm:prSet presAssocID="{0752BD3C-51FC-0F44-B983-10BBE7B4FD0C}" presName="connector2" presStyleLbl="sibTrans2D1" presStyleIdx="1" presStyleCnt="3"/>
      <dgm:spPr/>
    </dgm:pt>
    <dgm:pt modelId="{2A45680A-6E8E-4FB4-9D45-FCE873F58AC8}" type="pres">
      <dgm:prSet presAssocID="{F43E7844-1B61-A442-A43B-84123B3FFBF7}" presName="connector3" presStyleLbl="sibTrans2D1" presStyleIdx="2" presStyleCnt="3"/>
      <dgm:spPr/>
    </dgm:pt>
  </dgm:ptLst>
  <dgm:cxnLst>
    <dgm:cxn modelId="{29775200-1D33-45A1-A497-1051D00F73D1}" type="presOf" srcId="{14F0C1FB-3649-3C48-9C96-494C393820EF}" destId="{0B8ECF99-5461-4C40-BB22-405E6AAC194F}" srcOrd="0" destOrd="0" presId="urn:microsoft.com/office/officeart/2005/8/layout/gear1"/>
    <dgm:cxn modelId="{C271830D-352A-4C37-A4BC-C46BF36330EE}" type="presOf" srcId="{14F0C1FB-3649-3C48-9C96-494C393820EF}" destId="{6A69FC96-BF3C-48A7-AE42-ED92E9C5F156}" srcOrd="2" destOrd="0" presId="urn:microsoft.com/office/officeart/2005/8/layout/gear1"/>
    <dgm:cxn modelId="{D61E0617-6799-4963-92D8-8D2FF1C6274D}" type="presOf" srcId="{2768073A-090E-BF47-8716-294EDB6D7EB0}" destId="{F14B0F99-E9C9-40AF-BBAC-0AB9324AFA8D}" srcOrd="0" destOrd="0" presId="urn:microsoft.com/office/officeart/2005/8/layout/gear1"/>
    <dgm:cxn modelId="{DFCF2527-FA80-004F-BFE5-A4EC83595E15}" srcId="{638E08BD-40EA-5F4F-8075-53C06FE5FA98}" destId="{3CEE4573-8F9E-674D-967F-F2FD3E30D943}" srcOrd="0" destOrd="0" parTransId="{37DAFF6D-592E-5744-910C-2B8408CDE7E1}" sibTransId="{50C248AF-90DB-3F42-9B09-B9D55D12510C}"/>
    <dgm:cxn modelId="{D063B72A-5CE4-456D-9216-F0E99DE8BEA3}" type="presOf" srcId="{0752BD3C-51FC-0F44-B983-10BBE7B4FD0C}" destId="{18DB8348-EF14-454D-B0D7-25E4ABC96461}" srcOrd="0" destOrd="0" presId="urn:microsoft.com/office/officeart/2005/8/layout/gear1"/>
    <dgm:cxn modelId="{A9E2222D-9CF9-49F4-B164-ABD2255EB7FB}" type="presOf" srcId="{3CEE4573-8F9E-674D-967F-F2FD3E30D943}" destId="{F9902BEB-CEEB-40DF-AEFD-8F1F503CAD69}" srcOrd="0" destOrd="0" presId="urn:microsoft.com/office/officeart/2005/8/layout/gear1"/>
    <dgm:cxn modelId="{197D4F5F-C06B-4513-AE40-E1EA53273958}" type="presOf" srcId="{F43E7844-1B61-A442-A43B-84123B3FFBF7}" destId="{2A45680A-6E8E-4FB4-9D45-FCE873F58AC8}" srcOrd="0" destOrd="0" presId="urn:microsoft.com/office/officeart/2005/8/layout/gear1"/>
    <dgm:cxn modelId="{C7796347-FA94-4A4D-AC7C-CBE714FC0D43}" type="presOf" srcId="{3CEE4573-8F9E-674D-967F-F2FD3E30D943}" destId="{53642C0F-84EA-491C-A34C-6D16E0A1554D}" srcOrd="2" destOrd="0" presId="urn:microsoft.com/office/officeart/2005/8/layout/gear1"/>
    <dgm:cxn modelId="{CE494273-5C2E-4F15-9E3B-6769043EFC5E}" type="presOf" srcId="{14F0C1FB-3649-3C48-9C96-494C393820EF}" destId="{123DB881-5958-417B-A472-9389E18F5958}" srcOrd="1" destOrd="0" presId="urn:microsoft.com/office/officeart/2005/8/layout/gear1"/>
    <dgm:cxn modelId="{F9BD93B3-E2DC-4270-A75D-CFAEB3F5B90B}" type="presOf" srcId="{14F0C1FB-3649-3C48-9C96-494C393820EF}" destId="{38315586-8BA1-4BAF-80BE-FA8AB4D4EE50}" srcOrd="3" destOrd="0" presId="urn:microsoft.com/office/officeart/2005/8/layout/gear1"/>
    <dgm:cxn modelId="{359868B7-0953-42F9-ABF2-64297F9BC8ED}" type="presOf" srcId="{2768073A-090E-BF47-8716-294EDB6D7EB0}" destId="{81DC18FE-3691-47FC-B52E-432232EB758D}" srcOrd="1" destOrd="0" presId="urn:microsoft.com/office/officeart/2005/8/layout/gear1"/>
    <dgm:cxn modelId="{5C1E22BA-9281-49F0-9F14-882B6A8F2315}" type="presOf" srcId="{638E08BD-40EA-5F4F-8075-53C06FE5FA98}" destId="{DAE55EB7-80AE-429F-938B-8DF5D8530580}" srcOrd="0" destOrd="0" presId="urn:microsoft.com/office/officeart/2005/8/layout/gear1"/>
    <dgm:cxn modelId="{E31745BD-FFE6-1C4B-A48E-60CEDEC404E5}" srcId="{638E08BD-40EA-5F4F-8075-53C06FE5FA98}" destId="{2768073A-090E-BF47-8716-294EDB6D7EB0}" srcOrd="1" destOrd="0" parTransId="{99C92043-B38E-D546-B5CA-F46F71415E9C}" sibTransId="{0752BD3C-51FC-0F44-B983-10BBE7B4FD0C}"/>
    <dgm:cxn modelId="{6E29CDCA-71BD-4BC9-98CE-A8D64DF72E8C}" type="presOf" srcId="{50C248AF-90DB-3F42-9B09-B9D55D12510C}" destId="{D1072C47-642A-4B88-A125-43720F3F2CA5}" srcOrd="0" destOrd="0" presId="urn:microsoft.com/office/officeart/2005/8/layout/gear1"/>
    <dgm:cxn modelId="{47C6C8D3-943D-DE43-B320-CD81FF089B3D}" srcId="{638E08BD-40EA-5F4F-8075-53C06FE5FA98}" destId="{14F0C1FB-3649-3C48-9C96-494C393820EF}" srcOrd="2" destOrd="0" parTransId="{19448A98-CE6D-7F45-A004-644D92E68F49}" sibTransId="{F43E7844-1B61-A442-A43B-84123B3FFBF7}"/>
    <dgm:cxn modelId="{A77767D9-6E65-4E54-8FF5-5312F8337334}" type="presOf" srcId="{2768073A-090E-BF47-8716-294EDB6D7EB0}" destId="{FEA5308A-E07A-464E-B3F2-07B4F0E9979E}" srcOrd="2" destOrd="0" presId="urn:microsoft.com/office/officeart/2005/8/layout/gear1"/>
    <dgm:cxn modelId="{E0E947F7-6F73-4D16-A4DA-BB7BD3C057AE}" type="presOf" srcId="{3CEE4573-8F9E-674D-967F-F2FD3E30D943}" destId="{09AAD7EA-8C99-4AE2-9987-C694BD77CB9C}" srcOrd="1" destOrd="0" presId="urn:microsoft.com/office/officeart/2005/8/layout/gear1"/>
    <dgm:cxn modelId="{296DB557-7795-4866-99B9-7F05DFB76001}" type="presParOf" srcId="{DAE55EB7-80AE-429F-938B-8DF5D8530580}" destId="{F9902BEB-CEEB-40DF-AEFD-8F1F503CAD69}" srcOrd="0" destOrd="0" presId="urn:microsoft.com/office/officeart/2005/8/layout/gear1"/>
    <dgm:cxn modelId="{7B54F645-2CE4-42FF-A680-ED5A4C4DE7D4}" type="presParOf" srcId="{DAE55EB7-80AE-429F-938B-8DF5D8530580}" destId="{09AAD7EA-8C99-4AE2-9987-C694BD77CB9C}" srcOrd="1" destOrd="0" presId="urn:microsoft.com/office/officeart/2005/8/layout/gear1"/>
    <dgm:cxn modelId="{820B26C2-09AE-44BC-B597-4852EF9E6A17}" type="presParOf" srcId="{DAE55EB7-80AE-429F-938B-8DF5D8530580}" destId="{53642C0F-84EA-491C-A34C-6D16E0A1554D}" srcOrd="2" destOrd="0" presId="urn:microsoft.com/office/officeart/2005/8/layout/gear1"/>
    <dgm:cxn modelId="{D070AE9B-6ACD-43A1-A164-5CB78E4D1F4D}" type="presParOf" srcId="{DAE55EB7-80AE-429F-938B-8DF5D8530580}" destId="{F14B0F99-E9C9-40AF-BBAC-0AB9324AFA8D}" srcOrd="3" destOrd="0" presId="urn:microsoft.com/office/officeart/2005/8/layout/gear1"/>
    <dgm:cxn modelId="{802EC0C4-CF77-4605-993A-25B12AEAA42C}" type="presParOf" srcId="{DAE55EB7-80AE-429F-938B-8DF5D8530580}" destId="{81DC18FE-3691-47FC-B52E-432232EB758D}" srcOrd="4" destOrd="0" presId="urn:microsoft.com/office/officeart/2005/8/layout/gear1"/>
    <dgm:cxn modelId="{ACEED4E9-0554-4477-8374-ECDA3E775905}" type="presParOf" srcId="{DAE55EB7-80AE-429F-938B-8DF5D8530580}" destId="{FEA5308A-E07A-464E-B3F2-07B4F0E9979E}" srcOrd="5" destOrd="0" presId="urn:microsoft.com/office/officeart/2005/8/layout/gear1"/>
    <dgm:cxn modelId="{630B32B3-DC63-4342-BDCB-8A4D1B445705}" type="presParOf" srcId="{DAE55EB7-80AE-429F-938B-8DF5D8530580}" destId="{0B8ECF99-5461-4C40-BB22-405E6AAC194F}" srcOrd="6" destOrd="0" presId="urn:microsoft.com/office/officeart/2005/8/layout/gear1"/>
    <dgm:cxn modelId="{8BE4C10F-4FDA-4F35-AFFE-A2A717FB0D48}" type="presParOf" srcId="{DAE55EB7-80AE-429F-938B-8DF5D8530580}" destId="{123DB881-5958-417B-A472-9389E18F5958}" srcOrd="7" destOrd="0" presId="urn:microsoft.com/office/officeart/2005/8/layout/gear1"/>
    <dgm:cxn modelId="{6A8EC963-2DB9-4BAE-82BD-1FE38144BC8E}" type="presParOf" srcId="{DAE55EB7-80AE-429F-938B-8DF5D8530580}" destId="{6A69FC96-BF3C-48A7-AE42-ED92E9C5F156}" srcOrd="8" destOrd="0" presId="urn:microsoft.com/office/officeart/2005/8/layout/gear1"/>
    <dgm:cxn modelId="{8AC668C5-E351-48D2-AE25-CA5752FD1A8F}" type="presParOf" srcId="{DAE55EB7-80AE-429F-938B-8DF5D8530580}" destId="{38315586-8BA1-4BAF-80BE-FA8AB4D4EE50}" srcOrd="9" destOrd="0" presId="urn:microsoft.com/office/officeart/2005/8/layout/gear1"/>
    <dgm:cxn modelId="{0866D7BF-8184-4360-9263-3294592C25B9}" type="presParOf" srcId="{DAE55EB7-80AE-429F-938B-8DF5D8530580}" destId="{D1072C47-642A-4B88-A125-43720F3F2CA5}" srcOrd="10" destOrd="0" presId="urn:microsoft.com/office/officeart/2005/8/layout/gear1"/>
    <dgm:cxn modelId="{608F0C19-0620-401C-8301-1F2979E4ABEF}" type="presParOf" srcId="{DAE55EB7-80AE-429F-938B-8DF5D8530580}" destId="{18DB8348-EF14-454D-B0D7-25E4ABC96461}" srcOrd="11" destOrd="0" presId="urn:microsoft.com/office/officeart/2005/8/layout/gear1"/>
    <dgm:cxn modelId="{0F959FFE-89C4-4E14-BF1C-3D7526CB6EDA}" type="presParOf" srcId="{DAE55EB7-80AE-429F-938B-8DF5D8530580}" destId="{2A45680A-6E8E-4FB4-9D45-FCE873F58AC8}"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559DBC-4B09-EC41-ACF8-E4F5617670E1}" type="doc">
      <dgm:prSet loTypeId="urn:microsoft.com/office/officeart/2009/3/layout/HorizontalOrganizationChart" loCatId="relationship" qsTypeId="urn:microsoft.com/office/officeart/2005/8/quickstyle/simple5" qsCatId="simple" csTypeId="urn:microsoft.com/office/officeart/2005/8/colors/accent1_2" csCatId="accent1" phldr="1"/>
      <dgm:spPr/>
      <dgm:t>
        <a:bodyPr/>
        <a:lstStyle/>
        <a:p>
          <a:endParaRPr lang="en-US"/>
        </a:p>
      </dgm:t>
    </dgm:pt>
    <dgm:pt modelId="{AA8FECDC-073B-0C4B-B246-EA78FC1E0915}">
      <dgm:prSet/>
      <dgm:spPr>
        <a:solidFill>
          <a:schemeClr val="accent6">
            <a:lumMod val="75000"/>
          </a:schemeClr>
        </a:solidFill>
      </dgm:spPr>
      <dgm:t>
        <a:bodyPr/>
        <a:lstStyle/>
        <a:p>
          <a:pPr rtl="0"/>
          <a:r>
            <a:rPr lang="en-US" dirty="0">
              <a:latin typeface="+mn-lt"/>
            </a:rPr>
            <a:t>NIST defines three service models, which can be viewed as nested service alternatives</a:t>
          </a:r>
        </a:p>
      </dgm:t>
    </dgm:pt>
    <dgm:pt modelId="{1531ED77-323D-BB49-B6EC-4ED82BC93A63}" type="parTrans" cxnId="{4244762C-2A17-BA48-9C4B-2121FACBF7F7}">
      <dgm:prSet/>
      <dgm:spPr/>
      <dgm:t>
        <a:bodyPr/>
        <a:lstStyle/>
        <a:p>
          <a:endParaRPr lang="en-US"/>
        </a:p>
      </dgm:t>
    </dgm:pt>
    <dgm:pt modelId="{B68815C4-E018-EC47-89B2-58636C8234B5}" type="sibTrans" cxnId="{4244762C-2A17-BA48-9C4B-2121FACBF7F7}">
      <dgm:prSet/>
      <dgm:spPr/>
      <dgm:t>
        <a:bodyPr/>
        <a:lstStyle/>
        <a:p>
          <a:endParaRPr lang="en-US"/>
        </a:p>
      </dgm:t>
    </dgm:pt>
    <dgm:pt modelId="{50F068D0-2A8B-D04E-A507-7824A2D9AE90}">
      <dgm:prSet/>
      <dgm:spPr>
        <a:solidFill>
          <a:schemeClr val="accent3">
            <a:lumMod val="75000"/>
          </a:schemeClr>
        </a:solidFill>
      </dgm:spPr>
      <dgm:t>
        <a:bodyPr/>
        <a:lstStyle/>
        <a:p>
          <a:pPr rtl="0"/>
          <a:r>
            <a:rPr lang="en-US" dirty="0">
              <a:latin typeface="+mn-lt"/>
            </a:rPr>
            <a:t>Software as a service (SaaS)</a:t>
          </a:r>
        </a:p>
      </dgm:t>
    </dgm:pt>
    <dgm:pt modelId="{D60843EE-1696-5841-ABBD-F45CE453CEEC}" type="parTrans" cxnId="{83F45A30-A059-7F4F-8A1E-DE5AA62F21ED}">
      <dgm:prSet/>
      <dgm:spPr>
        <a:solidFill>
          <a:schemeClr val="accent6">
            <a:lumMod val="75000"/>
          </a:schemeClr>
        </a:solidFill>
        <a:ln>
          <a:solidFill>
            <a:schemeClr val="accent6">
              <a:lumMod val="75000"/>
            </a:schemeClr>
          </a:solidFill>
        </a:ln>
      </dgm:spPr>
      <dgm:t>
        <a:bodyPr/>
        <a:lstStyle/>
        <a:p>
          <a:endParaRPr lang="en-US"/>
        </a:p>
      </dgm:t>
    </dgm:pt>
    <dgm:pt modelId="{37DDF178-516D-A144-B526-DA5D95958443}" type="sibTrans" cxnId="{83F45A30-A059-7F4F-8A1E-DE5AA62F21ED}">
      <dgm:prSet/>
      <dgm:spPr/>
      <dgm:t>
        <a:bodyPr/>
        <a:lstStyle/>
        <a:p>
          <a:endParaRPr lang="en-US"/>
        </a:p>
      </dgm:t>
    </dgm:pt>
    <dgm:pt modelId="{B0070529-5712-7547-8DEC-E3E7B2B04FDF}">
      <dgm:prSet/>
      <dgm:spPr>
        <a:solidFill>
          <a:schemeClr val="accent4">
            <a:lumMod val="75000"/>
          </a:schemeClr>
        </a:solidFill>
      </dgm:spPr>
      <dgm:t>
        <a:bodyPr/>
        <a:lstStyle/>
        <a:p>
          <a:pPr rtl="0"/>
          <a:r>
            <a:rPr lang="en-US" dirty="0">
              <a:latin typeface="+mn-lt"/>
            </a:rPr>
            <a:t>Platform as a service (PaaS)</a:t>
          </a:r>
        </a:p>
      </dgm:t>
    </dgm:pt>
    <dgm:pt modelId="{84661DB4-703C-2346-964A-E654C27C829F}" type="parTrans" cxnId="{EDC41207-D8B4-594F-9571-E7FAFEF80D39}">
      <dgm:prSet/>
      <dgm:spPr>
        <a:ln>
          <a:solidFill>
            <a:schemeClr val="accent6">
              <a:lumMod val="75000"/>
            </a:schemeClr>
          </a:solidFill>
        </a:ln>
      </dgm:spPr>
      <dgm:t>
        <a:bodyPr/>
        <a:lstStyle/>
        <a:p>
          <a:endParaRPr lang="en-US"/>
        </a:p>
      </dgm:t>
    </dgm:pt>
    <dgm:pt modelId="{31609A10-E315-504F-90FA-3E11A3309B35}" type="sibTrans" cxnId="{EDC41207-D8B4-594F-9571-E7FAFEF80D39}">
      <dgm:prSet/>
      <dgm:spPr/>
      <dgm:t>
        <a:bodyPr/>
        <a:lstStyle/>
        <a:p>
          <a:endParaRPr lang="en-US"/>
        </a:p>
      </dgm:t>
    </dgm:pt>
    <dgm:pt modelId="{8BD69FD2-6128-CA4F-BB11-8B5115911B0A}">
      <dgm:prSet/>
      <dgm:spPr>
        <a:solidFill>
          <a:schemeClr val="accent5">
            <a:lumMod val="75000"/>
          </a:schemeClr>
        </a:solidFill>
      </dgm:spPr>
      <dgm:t>
        <a:bodyPr/>
        <a:lstStyle/>
        <a:p>
          <a:pPr rtl="0"/>
          <a:r>
            <a:rPr lang="en-US" dirty="0">
              <a:latin typeface="+mn-lt"/>
            </a:rPr>
            <a:t>Infrastructure as a service (IaaS)</a:t>
          </a:r>
        </a:p>
      </dgm:t>
    </dgm:pt>
    <dgm:pt modelId="{761C2E78-E6CB-BA4C-BFB5-6A2E3C7C16E7}" type="parTrans" cxnId="{923C40BC-AFC3-A94A-89FE-28751110A153}">
      <dgm:prSet/>
      <dgm:spPr>
        <a:ln>
          <a:solidFill>
            <a:schemeClr val="accent6">
              <a:lumMod val="75000"/>
            </a:schemeClr>
          </a:solidFill>
        </a:ln>
      </dgm:spPr>
      <dgm:t>
        <a:bodyPr/>
        <a:lstStyle/>
        <a:p>
          <a:endParaRPr lang="en-US"/>
        </a:p>
      </dgm:t>
    </dgm:pt>
    <dgm:pt modelId="{415A80B5-E18A-7746-AB0C-A2D7A35CA640}" type="sibTrans" cxnId="{923C40BC-AFC3-A94A-89FE-28751110A153}">
      <dgm:prSet/>
      <dgm:spPr/>
      <dgm:t>
        <a:bodyPr/>
        <a:lstStyle/>
        <a:p>
          <a:endParaRPr lang="en-US"/>
        </a:p>
      </dgm:t>
    </dgm:pt>
    <dgm:pt modelId="{8F5C9D0F-6E58-494A-9E1A-B5892C17F00F}" type="pres">
      <dgm:prSet presAssocID="{E4559DBC-4B09-EC41-ACF8-E4F5617670E1}" presName="hierChild1" presStyleCnt="0">
        <dgm:presLayoutVars>
          <dgm:orgChart val="1"/>
          <dgm:chPref val="1"/>
          <dgm:dir/>
          <dgm:animOne val="branch"/>
          <dgm:animLvl val="lvl"/>
          <dgm:resizeHandles/>
        </dgm:presLayoutVars>
      </dgm:prSet>
      <dgm:spPr/>
    </dgm:pt>
    <dgm:pt modelId="{27AAA78A-2828-D24D-B9EC-B8E1AC696B88}" type="pres">
      <dgm:prSet presAssocID="{AA8FECDC-073B-0C4B-B246-EA78FC1E0915}" presName="hierRoot1" presStyleCnt="0">
        <dgm:presLayoutVars>
          <dgm:hierBranch val="init"/>
        </dgm:presLayoutVars>
      </dgm:prSet>
      <dgm:spPr/>
    </dgm:pt>
    <dgm:pt modelId="{E44F084E-3E5D-6241-8596-9BE274ECC48A}" type="pres">
      <dgm:prSet presAssocID="{AA8FECDC-073B-0C4B-B246-EA78FC1E0915}" presName="rootComposite1" presStyleCnt="0"/>
      <dgm:spPr/>
    </dgm:pt>
    <dgm:pt modelId="{E87E256C-61EE-D948-B7C8-018030B607D0}" type="pres">
      <dgm:prSet presAssocID="{AA8FECDC-073B-0C4B-B246-EA78FC1E0915}" presName="rootText1" presStyleLbl="node0" presStyleIdx="0" presStyleCnt="1">
        <dgm:presLayoutVars>
          <dgm:chPref val="3"/>
        </dgm:presLayoutVars>
      </dgm:prSet>
      <dgm:spPr/>
    </dgm:pt>
    <dgm:pt modelId="{1BA9C32B-1712-AC4C-A1CD-572BA337B275}" type="pres">
      <dgm:prSet presAssocID="{AA8FECDC-073B-0C4B-B246-EA78FC1E0915}" presName="rootConnector1" presStyleLbl="node1" presStyleIdx="0" presStyleCnt="0"/>
      <dgm:spPr/>
    </dgm:pt>
    <dgm:pt modelId="{1CDD542D-D81C-5843-B154-98D4C570DBB1}" type="pres">
      <dgm:prSet presAssocID="{AA8FECDC-073B-0C4B-B246-EA78FC1E0915}" presName="hierChild2" presStyleCnt="0"/>
      <dgm:spPr/>
    </dgm:pt>
    <dgm:pt modelId="{B7F6A272-8708-9949-B6DC-058C3DB317AD}" type="pres">
      <dgm:prSet presAssocID="{D60843EE-1696-5841-ABBD-F45CE453CEEC}" presName="Name64" presStyleLbl="parChTrans1D2" presStyleIdx="0" presStyleCnt="3"/>
      <dgm:spPr/>
    </dgm:pt>
    <dgm:pt modelId="{04AED87B-9569-4043-B291-23708753CFE2}" type="pres">
      <dgm:prSet presAssocID="{50F068D0-2A8B-D04E-A507-7824A2D9AE90}" presName="hierRoot2" presStyleCnt="0">
        <dgm:presLayoutVars>
          <dgm:hierBranch val="init"/>
        </dgm:presLayoutVars>
      </dgm:prSet>
      <dgm:spPr/>
    </dgm:pt>
    <dgm:pt modelId="{AE12D58D-7BB7-1E45-95EE-9742B79318E0}" type="pres">
      <dgm:prSet presAssocID="{50F068D0-2A8B-D04E-A507-7824A2D9AE90}" presName="rootComposite" presStyleCnt="0"/>
      <dgm:spPr/>
    </dgm:pt>
    <dgm:pt modelId="{7B4D2EC8-8C64-1548-AFF0-9D194B9DE549}" type="pres">
      <dgm:prSet presAssocID="{50F068D0-2A8B-D04E-A507-7824A2D9AE90}" presName="rootText" presStyleLbl="node2" presStyleIdx="0" presStyleCnt="3">
        <dgm:presLayoutVars>
          <dgm:chPref val="3"/>
        </dgm:presLayoutVars>
      </dgm:prSet>
      <dgm:spPr/>
    </dgm:pt>
    <dgm:pt modelId="{BC399174-CDE2-4046-969A-FAD8F37627A2}" type="pres">
      <dgm:prSet presAssocID="{50F068D0-2A8B-D04E-A507-7824A2D9AE90}" presName="rootConnector" presStyleLbl="node2" presStyleIdx="0" presStyleCnt="3"/>
      <dgm:spPr/>
    </dgm:pt>
    <dgm:pt modelId="{8FA5887E-8F5C-0D49-869A-0876627A9A3A}" type="pres">
      <dgm:prSet presAssocID="{50F068D0-2A8B-D04E-A507-7824A2D9AE90}" presName="hierChild4" presStyleCnt="0"/>
      <dgm:spPr/>
    </dgm:pt>
    <dgm:pt modelId="{8DAF75EF-1DB7-5E4B-A63B-0AE84A1FA815}" type="pres">
      <dgm:prSet presAssocID="{50F068D0-2A8B-D04E-A507-7824A2D9AE90}" presName="hierChild5" presStyleCnt="0"/>
      <dgm:spPr/>
    </dgm:pt>
    <dgm:pt modelId="{4587D084-CFC5-5E42-BAAA-AAA8DBDABFFF}" type="pres">
      <dgm:prSet presAssocID="{84661DB4-703C-2346-964A-E654C27C829F}" presName="Name64" presStyleLbl="parChTrans1D2" presStyleIdx="1" presStyleCnt="3"/>
      <dgm:spPr/>
    </dgm:pt>
    <dgm:pt modelId="{7855A843-D12E-E743-AF0C-730E768D9361}" type="pres">
      <dgm:prSet presAssocID="{B0070529-5712-7547-8DEC-E3E7B2B04FDF}" presName="hierRoot2" presStyleCnt="0">
        <dgm:presLayoutVars>
          <dgm:hierBranch val="init"/>
        </dgm:presLayoutVars>
      </dgm:prSet>
      <dgm:spPr/>
    </dgm:pt>
    <dgm:pt modelId="{C4633CFC-E512-B447-865B-5E96399F89DF}" type="pres">
      <dgm:prSet presAssocID="{B0070529-5712-7547-8DEC-E3E7B2B04FDF}" presName="rootComposite" presStyleCnt="0"/>
      <dgm:spPr/>
    </dgm:pt>
    <dgm:pt modelId="{1CC07AA2-DE9F-594D-9734-03835D885850}" type="pres">
      <dgm:prSet presAssocID="{B0070529-5712-7547-8DEC-E3E7B2B04FDF}" presName="rootText" presStyleLbl="node2" presStyleIdx="1" presStyleCnt="3">
        <dgm:presLayoutVars>
          <dgm:chPref val="3"/>
        </dgm:presLayoutVars>
      </dgm:prSet>
      <dgm:spPr/>
    </dgm:pt>
    <dgm:pt modelId="{1EACF643-7091-3449-ABB3-7FF443BC334F}" type="pres">
      <dgm:prSet presAssocID="{B0070529-5712-7547-8DEC-E3E7B2B04FDF}" presName="rootConnector" presStyleLbl="node2" presStyleIdx="1" presStyleCnt="3"/>
      <dgm:spPr/>
    </dgm:pt>
    <dgm:pt modelId="{8C07901C-67DA-754B-BCAC-9A999BF23573}" type="pres">
      <dgm:prSet presAssocID="{B0070529-5712-7547-8DEC-E3E7B2B04FDF}" presName="hierChild4" presStyleCnt="0"/>
      <dgm:spPr/>
    </dgm:pt>
    <dgm:pt modelId="{7CBFB50B-C254-D846-957F-C3AAF19AE6F6}" type="pres">
      <dgm:prSet presAssocID="{B0070529-5712-7547-8DEC-E3E7B2B04FDF}" presName="hierChild5" presStyleCnt="0"/>
      <dgm:spPr/>
    </dgm:pt>
    <dgm:pt modelId="{949657DC-3DE2-8C45-9831-B341364D6448}" type="pres">
      <dgm:prSet presAssocID="{761C2E78-E6CB-BA4C-BFB5-6A2E3C7C16E7}" presName="Name64" presStyleLbl="parChTrans1D2" presStyleIdx="2" presStyleCnt="3"/>
      <dgm:spPr/>
    </dgm:pt>
    <dgm:pt modelId="{795F20CF-0444-3743-9206-A9AA9CC0EC17}" type="pres">
      <dgm:prSet presAssocID="{8BD69FD2-6128-CA4F-BB11-8B5115911B0A}" presName="hierRoot2" presStyleCnt="0">
        <dgm:presLayoutVars>
          <dgm:hierBranch val="init"/>
        </dgm:presLayoutVars>
      </dgm:prSet>
      <dgm:spPr/>
    </dgm:pt>
    <dgm:pt modelId="{8192D28F-25E2-1A4C-8A39-4B360B07AE97}" type="pres">
      <dgm:prSet presAssocID="{8BD69FD2-6128-CA4F-BB11-8B5115911B0A}" presName="rootComposite" presStyleCnt="0"/>
      <dgm:spPr/>
    </dgm:pt>
    <dgm:pt modelId="{4054BDC4-2038-E445-8576-5AFCE9997923}" type="pres">
      <dgm:prSet presAssocID="{8BD69FD2-6128-CA4F-BB11-8B5115911B0A}" presName="rootText" presStyleLbl="node2" presStyleIdx="2" presStyleCnt="3">
        <dgm:presLayoutVars>
          <dgm:chPref val="3"/>
        </dgm:presLayoutVars>
      </dgm:prSet>
      <dgm:spPr/>
    </dgm:pt>
    <dgm:pt modelId="{7798161F-A239-3E49-B563-CD017A86BDA3}" type="pres">
      <dgm:prSet presAssocID="{8BD69FD2-6128-CA4F-BB11-8B5115911B0A}" presName="rootConnector" presStyleLbl="node2" presStyleIdx="2" presStyleCnt="3"/>
      <dgm:spPr/>
    </dgm:pt>
    <dgm:pt modelId="{DA0EDF0C-0727-E243-95C2-4586D4A44D95}" type="pres">
      <dgm:prSet presAssocID="{8BD69FD2-6128-CA4F-BB11-8B5115911B0A}" presName="hierChild4" presStyleCnt="0"/>
      <dgm:spPr/>
    </dgm:pt>
    <dgm:pt modelId="{5C47CB07-C81B-AC48-924F-3BCE47FCB98E}" type="pres">
      <dgm:prSet presAssocID="{8BD69FD2-6128-CA4F-BB11-8B5115911B0A}" presName="hierChild5" presStyleCnt="0"/>
      <dgm:spPr/>
    </dgm:pt>
    <dgm:pt modelId="{EE7DCDA7-250D-1542-BF35-4B1E645BFD04}" type="pres">
      <dgm:prSet presAssocID="{AA8FECDC-073B-0C4B-B246-EA78FC1E0915}" presName="hierChild3" presStyleCnt="0"/>
      <dgm:spPr/>
    </dgm:pt>
  </dgm:ptLst>
  <dgm:cxnLst>
    <dgm:cxn modelId="{15EFCA01-F2DB-0741-86C0-E3869ED2EC8A}" type="presOf" srcId="{D60843EE-1696-5841-ABBD-F45CE453CEEC}" destId="{B7F6A272-8708-9949-B6DC-058C3DB317AD}" srcOrd="0" destOrd="0" presId="urn:microsoft.com/office/officeart/2009/3/layout/HorizontalOrganizationChart"/>
    <dgm:cxn modelId="{59619903-27D8-7948-A901-DC6CD3D9ACB5}" type="presOf" srcId="{E4559DBC-4B09-EC41-ACF8-E4F5617670E1}" destId="{8F5C9D0F-6E58-494A-9E1A-B5892C17F00F}" srcOrd="0" destOrd="0" presId="urn:microsoft.com/office/officeart/2009/3/layout/HorizontalOrganizationChart"/>
    <dgm:cxn modelId="{99F8BD03-CE3F-5E4F-B51E-EF7D03434692}" type="presOf" srcId="{50F068D0-2A8B-D04E-A507-7824A2D9AE90}" destId="{BC399174-CDE2-4046-969A-FAD8F37627A2}" srcOrd="1" destOrd="0" presId="urn:microsoft.com/office/officeart/2009/3/layout/HorizontalOrganizationChart"/>
    <dgm:cxn modelId="{E0E65B06-434E-A846-B9DA-51D407CCAF45}" type="presOf" srcId="{8BD69FD2-6128-CA4F-BB11-8B5115911B0A}" destId="{7798161F-A239-3E49-B563-CD017A86BDA3}" srcOrd="1" destOrd="0" presId="urn:microsoft.com/office/officeart/2009/3/layout/HorizontalOrganizationChart"/>
    <dgm:cxn modelId="{EDC41207-D8B4-594F-9571-E7FAFEF80D39}" srcId="{AA8FECDC-073B-0C4B-B246-EA78FC1E0915}" destId="{B0070529-5712-7547-8DEC-E3E7B2B04FDF}" srcOrd="1" destOrd="0" parTransId="{84661DB4-703C-2346-964A-E654C27C829F}" sibTransId="{31609A10-E315-504F-90FA-3E11A3309B35}"/>
    <dgm:cxn modelId="{4244762C-2A17-BA48-9C4B-2121FACBF7F7}" srcId="{E4559DBC-4B09-EC41-ACF8-E4F5617670E1}" destId="{AA8FECDC-073B-0C4B-B246-EA78FC1E0915}" srcOrd="0" destOrd="0" parTransId="{1531ED77-323D-BB49-B6EC-4ED82BC93A63}" sibTransId="{B68815C4-E018-EC47-89B2-58636C8234B5}"/>
    <dgm:cxn modelId="{83F45A30-A059-7F4F-8A1E-DE5AA62F21ED}" srcId="{AA8FECDC-073B-0C4B-B246-EA78FC1E0915}" destId="{50F068D0-2A8B-D04E-A507-7824A2D9AE90}" srcOrd="0" destOrd="0" parTransId="{D60843EE-1696-5841-ABBD-F45CE453CEEC}" sibTransId="{37DDF178-516D-A144-B526-DA5D95958443}"/>
    <dgm:cxn modelId="{CF36E532-25C9-ED43-85D7-1CE4B233289C}" type="presOf" srcId="{B0070529-5712-7547-8DEC-E3E7B2B04FDF}" destId="{1EACF643-7091-3449-ABB3-7FF443BC334F}" srcOrd="1" destOrd="0" presId="urn:microsoft.com/office/officeart/2009/3/layout/HorizontalOrganizationChart"/>
    <dgm:cxn modelId="{CC033037-614B-BC4D-B32A-677F8AF364BB}" type="presOf" srcId="{50F068D0-2A8B-D04E-A507-7824A2D9AE90}" destId="{7B4D2EC8-8C64-1548-AFF0-9D194B9DE549}" srcOrd="0" destOrd="0" presId="urn:microsoft.com/office/officeart/2009/3/layout/HorizontalOrganizationChart"/>
    <dgm:cxn modelId="{58206C45-7685-2049-9460-17BD545981D8}" type="presOf" srcId="{761C2E78-E6CB-BA4C-BFB5-6A2E3C7C16E7}" destId="{949657DC-3DE2-8C45-9831-B341364D6448}" srcOrd="0" destOrd="0" presId="urn:microsoft.com/office/officeart/2009/3/layout/HorizontalOrganizationChart"/>
    <dgm:cxn modelId="{7B2BBD4B-FFCE-E345-BA78-464EEBFBD14E}" type="presOf" srcId="{AA8FECDC-073B-0C4B-B246-EA78FC1E0915}" destId="{1BA9C32B-1712-AC4C-A1CD-572BA337B275}" srcOrd="1" destOrd="0" presId="urn:microsoft.com/office/officeart/2009/3/layout/HorizontalOrganizationChart"/>
    <dgm:cxn modelId="{923C40BC-AFC3-A94A-89FE-28751110A153}" srcId="{AA8FECDC-073B-0C4B-B246-EA78FC1E0915}" destId="{8BD69FD2-6128-CA4F-BB11-8B5115911B0A}" srcOrd="2" destOrd="0" parTransId="{761C2E78-E6CB-BA4C-BFB5-6A2E3C7C16E7}" sibTransId="{415A80B5-E18A-7746-AB0C-A2D7A35CA640}"/>
    <dgm:cxn modelId="{9FCBB6BD-3762-9741-A778-01BD2A53BAAF}" type="presOf" srcId="{8BD69FD2-6128-CA4F-BB11-8B5115911B0A}" destId="{4054BDC4-2038-E445-8576-5AFCE9997923}" srcOrd="0" destOrd="0" presId="urn:microsoft.com/office/officeart/2009/3/layout/HorizontalOrganizationChart"/>
    <dgm:cxn modelId="{90B1BCDC-F577-5E4D-AC03-3964E7D82323}" type="presOf" srcId="{AA8FECDC-073B-0C4B-B246-EA78FC1E0915}" destId="{E87E256C-61EE-D948-B7C8-018030B607D0}" srcOrd="0" destOrd="0" presId="urn:microsoft.com/office/officeart/2009/3/layout/HorizontalOrganizationChart"/>
    <dgm:cxn modelId="{8979E7E7-15EF-A046-8667-29FC88BF7718}" type="presOf" srcId="{84661DB4-703C-2346-964A-E654C27C829F}" destId="{4587D084-CFC5-5E42-BAAA-AAA8DBDABFFF}" srcOrd="0" destOrd="0" presId="urn:microsoft.com/office/officeart/2009/3/layout/HorizontalOrganizationChart"/>
    <dgm:cxn modelId="{CD7400F5-AD75-AA4C-A0F8-D9B43554149C}" type="presOf" srcId="{B0070529-5712-7547-8DEC-E3E7B2B04FDF}" destId="{1CC07AA2-DE9F-594D-9734-03835D885850}" srcOrd="0" destOrd="0" presId="urn:microsoft.com/office/officeart/2009/3/layout/HorizontalOrganizationChart"/>
    <dgm:cxn modelId="{1FE6FF8D-4147-8349-8AA1-367702770E69}" type="presParOf" srcId="{8F5C9D0F-6E58-494A-9E1A-B5892C17F00F}" destId="{27AAA78A-2828-D24D-B9EC-B8E1AC696B88}" srcOrd="0" destOrd="0" presId="urn:microsoft.com/office/officeart/2009/3/layout/HorizontalOrganizationChart"/>
    <dgm:cxn modelId="{71A0905D-014B-D943-981D-12A6A4513364}" type="presParOf" srcId="{27AAA78A-2828-D24D-B9EC-B8E1AC696B88}" destId="{E44F084E-3E5D-6241-8596-9BE274ECC48A}" srcOrd="0" destOrd="0" presId="urn:microsoft.com/office/officeart/2009/3/layout/HorizontalOrganizationChart"/>
    <dgm:cxn modelId="{6A8B12B1-CF78-9F44-9676-1726F648442E}" type="presParOf" srcId="{E44F084E-3E5D-6241-8596-9BE274ECC48A}" destId="{E87E256C-61EE-D948-B7C8-018030B607D0}" srcOrd="0" destOrd="0" presId="urn:microsoft.com/office/officeart/2009/3/layout/HorizontalOrganizationChart"/>
    <dgm:cxn modelId="{C7E3830B-E26C-F545-8B6E-C4A78AADEC40}" type="presParOf" srcId="{E44F084E-3E5D-6241-8596-9BE274ECC48A}" destId="{1BA9C32B-1712-AC4C-A1CD-572BA337B275}" srcOrd="1" destOrd="0" presId="urn:microsoft.com/office/officeart/2009/3/layout/HorizontalOrganizationChart"/>
    <dgm:cxn modelId="{11BA4AF0-D9C2-4045-AC29-38CFEC4EC5A9}" type="presParOf" srcId="{27AAA78A-2828-D24D-B9EC-B8E1AC696B88}" destId="{1CDD542D-D81C-5843-B154-98D4C570DBB1}" srcOrd="1" destOrd="0" presId="urn:microsoft.com/office/officeart/2009/3/layout/HorizontalOrganizationChart"/>
    <dgm:cxn modelId="{CCD0CAF8-DBB3-9848-AEA2-3545C4A2542D}" type="presParOf" srcId="{1CDD542D-D81C-5843-B154-98D4C570DBB1}" destId="{B7F6A272-8708-9949-B6DC-058C3DB317AD}" srcOrd="0" destOrd="0" presId="urn:microsoft.com/office/officeart/2009/3/layout/HorizontalOrganizationChart"/>
    <dgm:cxn modelId="{A8C5B713-F3AF-CA46-B332-EF4429BA3D28}" type="presParOf" srcId="{1CDD542D-D81C-5843-B154-98D4C570DBB1}" destId="{04AED87B-9569-4043-B291-23708753CFE2}" srcOrd="1" destOrd="0" presId="urn:microsoft.com/office/officeart/2009/3/layout/HorizontalOrganizationChart"/>
    <dgm:cxn modelId="{03C610AD-35D3-ED49-9B2D-6F6F6985EE88}" type="presParOf" srcId="{04AED87B-9569-4043-B291-23708753CFE2}" destId="{AE12D58D-7BB7-1E45-95EE-9742B79318E0}" srcOrd="0" destOrd="0" presId="urn:microsoft.com/office/officeart/2009/3/layout/HorizontalOrganizationChart"/>
    <dgm:cxn modelId="{281F439C-6A46-6145-A886-512E690C4EC0}" type="presParOf" srcId="{AE12D58D-7BB7-1E45-95EE-9742B79318E0}" destId="{7B4D2EC8-8C64-1548-AFF0-9D194B9DE549}" srcOrd="0" destOrd="0" presId="urn:microsoft.com/office/officeart/2009/3/layout/HorizontalOrganizationChart"/>
    <dgm:cxn modelId="{6ABA9024-6AD9-3F44-8C1E-AF7CEBB3445A}" type="presParOf" srcId="{AE12D58D-7BB7-1E45-95EE-9742B79318E0}" destId="{BC399174-CDE2-4046-969A-FAD8F37627A2}" srcOrd="1" destOrd="0" presId="urn:microsoft.com/office/officeart/2009/3/layout/HorizontalOrganizationChart"/>
    <dgm:cxn modelId="{CF18709F-7445-F746-BFD3-03D78EA144CB}" type="presParOf" srcId="{04AED87B-9569-4043-B291-23708753CFE2}" destId="{8FA5887E-8F5C-0D49-869A-0876627A9A3A}" srcOrd="1" destOrd="0" presId="urn:microsoft.com/office/officeart/2009/3/layout/HorizontalOrganizationChart"/>
    <dgm:cxn modelId="{0002133C-4A86-B54D-B122-AB41E098615C}" type="presParOf" srcId="{04AED87B-9569-4043-B291-23708753CFE2}" destId="{8DAF75EF-1DB7-5E4B-A63B-0AE84A1FA815}" srcOrd="2" destOrd="0" presId="urn:microsoft.com/office/officeart/2009/3/layout/HorizontalOrganizationChart"/>
    <dgm:cxn modelId="{49825351-F2FD-D745-AE5C-FCA1CDE3D264}" type="presParOf" srcId="{1CDD542D-D81C-5843-B154-98D4C570DBB1}" destId="{4587D084-CFC5-5E42-BAAA-AAA8DBDABFFF}" srcOrd="2" destOrd="0" presId="urn:microsoft.com/office/officeart/2009/3/layout/HorizontalOrganizationChart"/>
    <dgm:cxn modelId="{86BEC39C-7E71-BA42-9DBB-E823FE1EACD7}" type="presParOf" srcId="{1CDD542D-D81C-5843-B154-98D4C570DBB1}" destId="{7855A843-D12E-E743-AF0C-730E768D9361}" srcOrd="3" destOrd="0" presId="urn:microsoft.com/office/officeart/2009/3/layout/HorizontalOrganizationChart"/>
    <dgm:cxn modelId="{7CAF868F-A33E-DB46-98AB-F37D5DA2B434}" type="presParOf" srcId="{7855A843-D12E-E743-AF0C-730E768D9361}" destId="{C4633CFC-E512-B447-865B-5E96399F89DF}" srcOrd="0" destOrd="0" presId="urn:microsoft.com/office/officeart/2009/3/layout/HorizontalOrganizationChart"/>
    <dgm:cxn modelId="{A98E992D-47E4-F24B-8935-78D1B78B6CB6}" type="presParOf" srcId="{C4633CFC-E512-B447-865B-5E96399F89DF}" destId="{1CC07AA2-DE9F-594D-9734-03835D885850}" srcOrd="0" destOrd="0" presId="urn:microsoft.com/office/officeart/2009/3/layout/HorizontalOrganizationChart"/>
    <dgm:cxn modelId="{8CD556A3-DB0D-744D-B849-199570422D0A}" type="presParOf" srcId="{C4633CFC-E512-B447-865B-5E96399F89DF}" destId="{1EACF643-7091-3449-ABB3-7FF443BC334F}" srcOrd="1" destOrd="0" presId="urn:microsoft.com/office/officeart/2009/3/layout/HorizontalOrganizationChart"/>
    <dgm:cxn modelId="{8D5966B1-18FC-4447-B684-583755CE8BD5}" type="presParOf" srcId="{7855A843-D12E-E743-AF0C-730E768D9361}" destId="{8C07901C-67DA-754B-BCAC-9A999BF23573}" srcOrd="1" destOrd="0" presId="urn:microsoft.com/office/officeart/2009/3/layout/HorizontalOrganizationChart"/>
    <dgm:cxn modelId="{9937C0DE-1C92-D34B-89D3-8538EFDF2728}" type="presParOf" srcId="{7855A843-D12E-E743-AF0C-730E768D9361}" destId="{7CBFB50B-C254-D846-957F-C3AAF19AE6F6}" srcOrd="2" destOrd="0" presId="urn:microsoft.com/office/officeart/2009/3/layout/HorizontalOrganizationChart"/>
    <dgm:cxn modelId="{B978D743-C4A0-864E-9C7C-EEBF3FED3855}" type="presParOf" srcId="{1CDD542D-D81C-5843-B154-98D4C570DBB1}" destId="{949657DC-3DE2-8C45-9831-B341364D6448}" srcOrd="4" destOrd="0" presId="urn:microsoft.com/office/officeart/2009/3/layout/HorizontalOrganizationChart"/>
    <dgm:cxn modelId="{DC5089EC-5BDB-AF4A-9D01-88610AB0B10E}" type="presParOf" srcId="{1CDD542D-D81C-5843-B154-98D4C570DBB1}" destId="{795F20CF-0444-3743-9206-A9AA9CC0EC17}" srcOrd="5" destOrd="0" presId="urn:microsoft.com/office/officeart/2009/3/layout/HorizontalOrganizationChart"/>
    <dgm:cxn modelId="{BA029112-8A62-744F-9BBA-A1610130A78E}" type="presParOf" srcId="{795F20CF-0444-3743-9206-A9AA9CC0EC17}" destId="{8192D28F-25E2-1A4C-8A39-4B360B07AE97}" srcOrd="0" destOrd="0" presId="urn:microsoft.com/office/officeart/2009/3/layout/HorizontalOrganizationChart"/>
    <dgm:cxn modelId="{EDFFC997-47CB-1942-8578-7C3C7B541018}" type="presParOf" srcId="{8192D28F-25E2-1A4C-8A39-4B360B07AE97}" destId="{4054BDC4-2038-E445-8576-5AFCE9997923}" srcOrd="0" destOrd="0" presId="urn:microsoft.com/office/officeart/2009/3/layout/HorizontalOrganizationChart"/>
    <dgm:cxn modelId="{D6A4EC53-F9A6-2849-A20E-D1E425C5F54B}" type="presParOf" srcId="{8192D28F-25E2-1A4C-8A39-4B360B07AE97}" destId="{7798161F-A239-3E49-B563-CD017A86BDA3}" srcOrd="1" destOrd="0" presId="urn:microsoft.com/office/officeart/2009/3/layout/HorizontalOrganizationChart"/>
    <dgm:cxn modelId="{65F04DD6-1A0C-0542-B6EC-65AABF5B4D13}" type="presParOf" srcId="{795F20CF-0444-3743-9206-A9AA9CC0EC17}" destId="{DA0EDF0C-0727-E243-95C2-4586D4A44D95}" srcOrd="1" destOrd="0" presId="urn:microsoft.com/office/officeart/2009/3/layout/HorizontalOrganizationChart"/>
    <dgm:cxn modelId="{C93D9957-9189-B146-8ED8-32A0EBDAC05E}" type="presParOf" srcId="{795F20CF-0444-3743-9206-A9AA9CC0EC17}" destId="{5C47CB07-C81B-AC48-924F-3BCE47FCB98E}" srcOrd="2" destOrd="0" presId="urn:microsoft.com/office/officeart/2009/3/layout/HorizontalOrganizationChart"/>
    <dgm:cxn modelId="{30ACE619-6C96-D041-921F-403376A1C03A}" type="presParOf" srcId="{27AAA78A-2828-D24D-B9EC-B8E1AC696B88}" destId="{EE7DCDA7-250D-1542-BF35-4B1E645BFD04}"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B28DB19-C5C1-9141-90E2-2B0A07276A34}" type="doc">
      <dgm:prSet loTypeId="urn:microsoft.com/office/officeart/2005/8/layout/process1" loCatId="process" qsTypeId="urn:microsoft.com/office/officeart/2005/8/quickstyle/simple5" qsCatId="simple" csTypeId="urn:microsoft.com/office/officeart/2005/8/colors/accent1_2" csCatId="accent1" phldr="1"/>
      <dgm:spPr/>
      <dgm:t>
        <a:bodyPr/>
        <a:lstStyle/>
        <a:p>
          <a:endParaRPr lang="en-US"/>
        </a:p>
      </dgm:t>
    </dgm:pt>
    <dgm:pt modelId="{2CD577BA-0552-0F43-BF9F-C66DFCA8517B}">
      <dgm:prSet custT="1"/>
      <dgm:spPr>
        <a:solidFill>
          <a:schemeClr val="accent5">
            <a:lumMod val="75000"/>
          </a:schemeClr>
        </a:solidFill>
      </dgm:spPr>
      <dgm:t>
        <a:bodyPr/>
        <a:lstStyle/>
        <a:p>
          <a:pPr rtl="0"/>
          <a:r>
            <a:rPr lang="en-US" sz="1800" dirty="0">
              <a:solidFill>
                <a:schemeClr val="bg1"/>
              </a:solidFill>
            </a:rPr>
            <a:t>SaaS provides service to customers in the form of software, specifically application software, running on and accessible in the cloud</a:t>
          </a:r>
        </a:p>
      </dgm:t>
    </dgm:pt>
    <dgm:pt modelId="{87694CFB-4BF0-6943-ADF3-2C29D37C66E5}" type="parTrans" cxnId="{6A78AC92-9753-EB49-B9D6-7BE249C13A11}">
      <dgm:prSet/>
      <dgm:spPr/>
      <dgm:t>
        <a:bodyPr/>
        <a:lstStyle/>
        <a:p>
          <a:endParaRPr lang="en-US"/>
        </a:p>
      </dgm:t>
    </dgm:pt>
    <dgm:pt modelId="{7E0EBFD7-A7BE-D843-BAE2-A5A6F501A9F0}" type="sibTrans" cxnId="{6A78AC92-9753-EB49-B9D6-7BE249C13A11}">
      <dgm:prSet/>
      <dgm:spPr>
        <a:solidFill>
          <a:schemeClr val="accent4">
            <a:lumMod val="60000"/>
            <a:lumOff val="40000"/>
          </a:schemeClr>
        </a:solidFill>
      </dgm:spPr>
      <dgm:t>
        <a:bodyPr/>
        <a:lstStyle/>
        <a:p>
          <a:endParaRPr lang="en-US"/>
        </a:p>
      </dgm:t>
    </dgm:pt>
    <dgm:pt modelId="{02EA7B4A-9374-A544-AE91-36F9A7966217}">
      <dgm:prSet custT="1"/>
      <dgm:spPr>
        <a:solidFill>
          <a:schemeClr val="accent3">
            <a:lumMod val="75000"/>
          </a:schemeClr>
        </a:solidFill>
      </dgm:spPr>
      <dgm:t>
        <a:bodyPr/>
        <a:lstStyle/>
        <a:p>
          <a:pPr rtl="0"/>
          <a:r>
            <a:rPr lang="en-US" sz="1400" dirty="0">
              <a:solidFill>
                <a:schemeClr val="bg1"/>
              </a:solidFill>
            </a:rPr>
            <a:t>It enables the customer to use the cloud provider’s applications running on the provider’s cloud infrastructure</a:t>
          </a:r>
        </a:p>
      </dgm:t>
    </dgm:pt>
    <dgm:pt modelId="{7EF0DDE6-A91B-D94E-8BC4-D72AE7635368}" type="parTrans" cxnId="{4CBAC1DE-B21C-4B45-A864-E140D0C252D7}">
      <dgm:prSet/>
      <dgm:spPr/>
      <dgm:t>
        <a:bodyPr/>
        <a:lstStyle/>
        <a:p>
          <a:endParaRPr lang="en-US"/>
        </a:p>
      </dgm:t>
    </dgm:pt>
    <dgm:pt modelId="{D07BA35A-1BC1-BC49-BAA9-6A802C5C2C27}" type="sibTrans" cxnId="{4CBAC1DE-B21C-4B45-A864-E140D0C252D7}">
      <dgm:prSet/>
      <dgm:spPr>
        <a:solidFill>
          <a:schemeClr val="accent4">
            <a:lumMod val="60000"/>
            <a:lumOff val="40000"/>
          </a:schemeClr>
        </a:solidFill>
      </dgm:spPr>
      <dgm:t>
        <a:bodyPr/>
        <a:lstStyle/>
        <a:p>
          <a:endParaRPr lang="en-US"/>
        </a:p>
      </dgm:t>
    </dgm:pt>
    <dgm:pt modelId="{D9AE5EF6-1AAB-6B4B-A786-DAEEE81AD6A6}">
      <dgm:prSet custT="1"/>
      <dgm:spPr>
        <a:solidFill>
          <a:schemeClr val="accent3">
            <a:lumMod val="75000"/>
          </a:schemeClr>
        </a:solidFill>
      </dgm:spPr>
      <dgm:t>
        <a:bodyPr/>
        <a:lstStyle/>
        <a:p>
          <a:pPr rtl="0"/>
          <a:r>
            <a:rPr lang="en-US" sz="1200" dirty="0">
              <a:solidFill>
                <a:schemeClr val="bg1"/>
              </a:solidFill>
            </a:rPr>
            <a:t>The applications are accessible from various client devices through a simple interface, such as a Web browser</a:t>
          </a:r>
        </a:p>
      </dgm:t>
    </dgm:pt>
    <dgm:pt modelId="{D1528D1C-4180-F548-B1B8-1A2DFA37F9DF}" type="parTrans" cxnId="{8BBCF23B-8D51-774B-A521-7F5CC46BCC9D}">
      <dgm:prSet/>
      <dgm:spPr/>
      <dgm:t>
        <a:bodyPr/>
        <a:lstStyle/>
        <a:p>
          <a:endParaRPr lang="en-US"/>
        </a:p>
      </dgm:t>
    </dgm:pt>
    <dgm:pt modelId="{2CA8154D-B147-094F-A38F-E62089E0FADC}" type="sibTrans" cxnId="{8BBCF23B-8D51-774B-A521-7F5CC46BCC9D}">
      <dgm:prSet/>
      <dgm:spPr/>
      <dgm:t>
        <a:bodyPr/>
        <a:lstStyle/>
        <a:p>
          <a:endParaRPr lang="en-US"/>
        </a:p>
      </dgm:t>
    </dgm:pt>
    <dgm:pt modelId="{5BD05091-D712-DC47-B59F-7E3649935269}">
      <dgm:prSet custT="1"/>
      <dgm:spPr>
        <a:solidFill>
          <a:schemeClr val="accent3">
            <a:lumMod val="75000"/>
          </a:schemeClr>
        </a:solidFill>
      </dgm:spPr>
      <dgm:t>
        <a:bodyPr/>
        <a:lstStyle/>
        <a:p>
          <a:pPr rtl="0"/>
          <a:r>
            <a:rPr lang="en-US" sz="1200" dirty="0">
              <a:solidFill>
                <a:schemeClr val="bg1"/>
              </a:solidFill>
            </a:rPr>
            <a:t>Instead of obtaining desktop and server licenses for software products it uses, an enterprise obtains the same functions from the cloud service</a:t>
          </a:r>
        </a:p>
      </dgm:t>
    </dgm:pt>
    <dgm:pt modelId="{120575A4-854F-6245-9607-2D2DB6CC2C9A}" type="parTrans" cxnId="{B297D3B0-3CA3-FE4D-92C4-5A97704E61A5}">
      <dgm:prSet/>
      <dgm:spPr/>
      <dgm:t>
        <a:bodyPr/>
        <a:lstStyle/>
        <a:p>
          <a:endParaRPr lang="en-US"/>
        </a:p>
      </dgm:t>
    </dgm:pt>
    <dgm:pt modelId="{A3027212-2B38-C74F-9E35-D05AE057E9A4}" type="sibTrans" cxnId="{B297D3B0-3CA3-FE4D-92C4-5A97704E61A5}">
      <dgm:prSet/>
      <dgm:spPr/>
      <dgm:t>
        <a:bodyPr/>
        <a:lstStyle/>
        <a:p>
          <a:endParaRPr lang="en-US"/>
        </a:p>
      </dgm:t>
    </dgm:pt>
    <dgm:pt modelId="{5BF1CA56-5B36-DE44-8589-602BE81354A0}">
      <dgm:prSet custT="1"/>
      <dgm:spPr>
        <a:solidFill>
          <a:schemeClr val="accent5">
            <a:lumMod val="75000"/>
          </a:schemeClr>
        </a:solidFill>
      </dgm:spPr>
      <dgm:t>
        <a:bodyPr/>
        <a:lstStyle/>
        <a:p>
          <a:pPr rtl="0"/>
          <a:r>
            <a:rPr lang="en-US" sz="1400" dirty="0">
              <a:solidFill>
                <a:schemeClr val="bg1"/>
              </a:solidFill>
            </a:rPr>
            <a:t>The use of SaaS avoids the complexity of software installation, maintenance, upgrades, and patches</a:t>
          </a:r>
        </a:p>
      </dgm:t>
    </dgm:pt>
    <dgm:pt modelId="{637760C4-3989-2D49-8E47-6E401539A5B6}" type="parTrans" cxnId="{184E233D-4F91-8F4C-84DB-F1E89B0D7232}">
      <dgm:prSet/>
      <dgm:spPr/>
      <dgm:t>
        <a:bodyPr/>
        <a:lstStyle/>
        <a:p>
          <a:endParaRPr lang="en-US"/>
        </a:p>
      </dgm:t>
    </dgm:pt>
    <dgm:pt modelId="{206F4C95-2460-C048-A564-5D439F1DA180}" type="sibTrans" cxnId="{184E233D-4F91-8F4C-84DB-F1E89B0D7232}">
      <dgm:prSet/>
      <dgm:spPr>
        <a:solidFill>
          <a:schemeClr val="accent4">
            <a:lumMod val="60000"/>
            <a:lumOff val="40000"/>
          </a:schemeClr>
        </a:solidFill>
      </dgm:spPr>
      <dgm:t>
        <a:bodyPr/>
        <a:lstStyle/>
        <a:p>
          <a:endParaRPr lang="en-US"/>
        </a:p>
      </dgm:t>
    </dgm:pt>
    <dgm:pt modelId="{DC0B6E49-7146-7E4A-BC9B-8CBB3C43DD06}">
      <dgm:prSet custT="1"/>
      <dgm:spPr>
        <a:solidFill>
          <a:schemeClr val="accent3">
            <a:lumMod val="75000"/>
          </a:schemeClr>
        </a:solidFill>
      </dgm:spPr>
      <dgm:t>
        <a:bodyPr/>
        <a:lstStyle/>
        <a:p>
          <a:pPr rtl="0"/>
          <a:r>
            <a:rPr lang="en-US" sz="1400" dirty="0">
              <a:solidFill>
                <a:schemeClr val="bg1"/>
              </a:solidFill>
            </a:rPr>
            <a:t>Examples of this service are Google Gmail, Microsoft 365, Salesforce, Citrix GoToMeeting, and Cisco WebEx </a:t>
          </a:r>
        </a:p>
      </dgm:t>
    </dgm:pt>
    <dgm:pt modelId="{1E7474EA-0D02-ED42-9DB9-EF471B1E2837}" type="parTrans" cxnId="{9EE596A7-785E-834C-9A6B-DEAC9F779F8E}">
      <dgm:prSet/>
      <dgm:spPr/>
      <dgm:t>
        <a:bodyPr/>
        <a:lstStyle/>
        <a:p>
          <a:endParaRPr lang="en-US"/>
        </a:p>
      </dgm:t>
    </dgm:pt>
    <dgm:pt modelId="{083B9C5E-072C-AB4F-9D96-084ECA4CB094}" type="sibTrans" cxnId="{9EE596A7-785E-834C-9A6B-DEAC9F779F8E}">
      <dgm:prSet/>
      <dgm:spPr/>
      <dgm:t>
        <a:bodyPr/>
        <a:lstStyle/>
        <a:p>
          <a:endParaRPr lang="en-US"/>
        </a:p>
      </dgm:t>
    </dgm:pt>
    <dgm:pt modelId="{25B300D2-00C3-DB43-8E58-CFCBA9B5B955}" type="pres">
      <dgm:prSet presAssocID="{0B28DB19-C5C1-9141-90E2-2B0A07276A34}" presName="Name0" presStyleCnt="0">
        <dgm:presLayoutVars>
          <dgm:dir/>
          <dgm:resizeHandles val="exact"/>
        </dgm:presLayoutVars>
      </dgm:prSet>
      <dgm:spPr/>
    </dgm:pt>
    <dgm:pt modelId="{8E3D4398-A08F-B248-871C-C91F6E13F834}" type="pres">
      <dgm:prSet presAssocID="{2CD577BA-0552-0F43-BF9F-C66DFCA8517B}" presName="node" presStyleLbl="node1" presStyleIdx="0" presStyleCnt="4" custScaleX="94205" custScaleY="196620">
        <dgm:presLayoutVars>
          <dgm:bulletEnabled val="1"/>
        </dgm:presLayoutVars>
      </dgm:prSet>
      <dgm:spPr/>
    </dgm:pt>
    <dgm:pt modelId="{861475B7-5802-B241-A8CF-C23F7C7AF827}" type="pres">
      <dgm:prSet presAssocID="{7E0EBFD7-A7BE-D843-BAE2-A5A6F501A9F0}" presName="sibTrans" presStyleLbl="sibTrans2D1" presStyleIdx="0" presStyleCnt="3"/>
      <dgm:spPr/>
    </dgm:pt>
    <dgm:pt modelId="{12BAFC70-BF0F-4245-92F1-C0B9F817EBF8}" type="pres">
      <dgm:prSet presAssocID="{7E0EBFD7-A7BE-D843-BAE2-A5A6F501A9F0}" presName="connectorText" presStyleLbl="sibTrans2D1" presStyleIdx="0" presStyleCnt="3"/>
      <dgm:spPr/>
    </dgm:pt>
    <dgm:pt modelId="{5E06882C-B0C3-3B44-8FAC-BFC70CF684F2}" type="pres">
      <dgm:prSet presAssocID="{02EA7B4A-9374-A544-AE91-36F9A7966217}" presName="node" presStyleLbl="node1" presStyleIdx="1" presStyleCnt="4" custScaleX="100402" custScaleY="184882" custLinFactNeighborX="7709" custLinFactNeighborY="0">
        <dgm:presLayoutVars>
          <dgm:bulletEnabled val="1"/>
        </dgm:presLayoutVars>
      </dgm:prSet>
      <dgm:spPr/>
    </dgm:pt>
    <dgm:pt modelId="{6E55B9C0-005E-914A-8EE0-4DACA41CE373}" type="pres">
      <dgm:prSet presAssocID="{D07BA35A-1BC1-BC49-BAA9-6A802C5C2C27}" presName="sibTrans" presStyleLbl="sibTrans2D1" presStyleIdx="1" presStyleCnt="3"/>
      <dgm:spPr/>
    </dgm:pt>
    <dgm:pt modelId="{8DF90F4B-D37F-B44E-B3E6-290343C3AB4F}" type="pres">
      <dgm:prSet presAssocID="{D07BA35A-1BC1-BC49-BAA9-6A802C5C2C27}" presName="connectorText" presStyleLbl="sibTrans2D1" presStyleIdx="1" presStyleCnt="3"/>
      <dgm:spPr/>
    </dgm:pt>
    <dgm:pt modelId="{D120BA99-1505-3644-B33C-C6A94FBCBB71}" type="pres">
      <dgm:prSet presAssocID="{5BF1CA56-5B36-DE44-8589-602BE81354A0}" presName="node" presStyleLbl="node1" presStyleIdx="2" presStyleCnt="4" custScaleX="74085" custScaleY="149666">
        <dgm:presLayoutVars>
          <dgm:bulletEnabled val="1"/>
        </dgm:presLayoutVars>
      </dgm:prSet>
      <dgm:spPr/>
    </dgm:pt>
    <dgm:pt modelId="{8B0211F3-B5D8-CC4F-B043-9A339F4CA9FB}" type="pres">
      <dgm:prSet presAssocID="{206F4C95-2460-C048-A564-5D439F1DA180}" presName="sibTrans" presStyleLbl="sibTrans2D1" presStyleIdx="2" presStyleCnt="3"/>
      <dgm:spPr/>
    </dgm:pt>
    <dgm:pt modelId="{C7112D19-DA39-6140-A844-12E4F6F3D1B4}" type="pres">
      <dgm:prSet presAssocID="{206F4C95-2460-C048-A564-5D439F1DA180}" presName="connectorText" presStyleLbl="sibTrans2D1" presStyleIdx="2" presStyleCnt="3"/>
      <dgm:spPr/>
    </dgm:pt>
    <dgm:pt modelId="{A71D6A92-F723-A949-9B91-0CBCEAA4128A}" type="pres">
      <dgm:prSet presAssocID="{DC0B6E49-7146-7E4A-BC9B-8CBB3C43DD06}" presName="node" presStyleLbl="node1" presStyleIdx="3" presStyleCnt="4" custScaleX="70269" custScaleY="161404">
        <dgm:presLayoutVars>
          <dgm:bulletEnabled val="1"/>
        </dgm:presLayoutVars>
      </dgm:prSet>
      <dgm:spPr/>
    </dgm:pt>
  </dgm:ptLst>
  <dgm:cxnLst>
    <dgm:cxn modelId="{C6905B19-588B-1045-A534-DFCB7585F0B1}" type="presOf" srcId="{0B28DB19-C5C1-9141-90E2-2B0A07276A34}" destId="{25B300D2-00C3-DB43-8E58-CFCBA9B5B955}" srcOrd="0" destOrd="0" presId="urn:microsoft.com/office/officeart/2005/8/layout/process1"/>
    <dgm:cxn modelId="{33564B24-9B81-5A40-94CA-59D164AFDE2E}" type="presOf" srcId="{2CD577BA-0552-0F43-BF9F-C66DFCA8517B}" destId="{8E3D4398-A08F-B248-871C-C91F6E13F834}" srcOrd="0" destOrd="0" presId="urn:microsoft.com/office/officeart/2005/8/layout/process1"/>
    <dgm:cxn modelId="{C245F128-D947-5747-B5D8-225DBFCCFA24}" type="presOf" srcId="{D9AE5EF6-1AAB-6B4B-A786-DAEEE81AD6A6}" destId="{5E06882C-B0C3-3B44-8FAC-BFC70CF684F2}" srcOrd="0" destOrd="1" presId="urn:microsoft.com/office/officeart/2005/8/layout/process1"/>
    <dgm:cxn modelId="{36D3952A-908B-D743-80CF-33B60C45F70D}" type="presOf" srcId="{5BD05091-D712-DC47-B59F-7E3649935269}" destId="{5E06882C-B0C3-3B44-8FAC-BFC70CF684F2}" srcOrd="0" destOrd="2" presId="urn:microsoft.com/office/officeart/2005/8/layout/process1"/>
    <dgm:cxn modelId="{469D7C30-25C5-F54D-91C2-63AB4409AB08}" type="presOf" srcId="{DC0B6E49-7146-7E4A-BC9B-8CBB3C43DD06}" destId="{A71D6A92-F723-A949-9B91-0CBCEAA4128A}" srcOrd="0" destOrd="0" presId="urn:microsoft.com/office/officeart/2005/8/layout/process1"/>
    <dgm:cxn modelId="{8BBCF23B-8D51-774B-A521-7F5CC46BCC9D}" srcId="{02EA7B4A-9374-A544-AE91-36F9A7966217}" destId="{D9AE5EF6-1AAB-6B4B-A786-DAEEE81AD6A6}" srcOrd="0" destOrd="0" parTransId="{D1528D1C-4180-F548-B1B8-1A2DFA37F9DF}" sibTransId="{2CA8154D-B147-094F-A38F-E62089E0FADC}"/>
    <dgm:cxn modelId="{184E233D-4F91-8F4C-84DB-F1E89B0D7232}" srcId="{0B28DB19-C5C1-9141-90E2-2B0A07276A34}" destId="{5BF1CA56-5B36-DE44-8589-602BE81354A0}" srcOrd="2" destOrd="0" parTransId="{637760C4-3989-2D49-8E47-6E401539A5B6}" sibTransId="{206F4C95-2460-C048-A564-5D439F1DA180}"/>
    <dgm:cxn modelId="{61405464-D5C1-6842-920A-ED72BDC6C32B}" type="presOf" srcId="{206F4C95-2460-C048-A564-5D439F1DA180}" destId="{C7112D19-DA39-6140-A844-12E4F6F3D1B4}" srcOrd="1" destOrd="0" presId="urn:microsoft.com/office/officeart/2005/8/layout/process1"/>
    <dgm:cxn modelId="{C018316A-9814-ED4F-BDD5-FCBBB6DBA29C}" type="presOf" srcId="{7E0EBFD7-A7BE-D843-BAE2-A5A6F501A9F0}" destId="{861475B7-5802-B241-A8CF-C23F7C7AF827}" srcOrd="0" destOrd="0" presId="urn:microsoft.com/office/officeart/2005/8/layout/process1"/>
    <dgm:cxn modelId="{E4DD9F6C-CB1B-8A46-87AB-4077217D4DCC}" type="presOf" srcId="{D07BA35A-1BC1-BC49-BAA9-6A802C5C2C27}" destId="{6E55B9C0-005E-914A-8EE0-4DACA41CE373}" srcOrd="0" destOrd="0" presId="urn:microsoft.com/office/officeart/2005/8/layout/process1"/>
    <dgm:cxn modelId="{D4988B7E-F711-F64D-923F-2934324A9F20}" type="presOf" srcId="{7E0EBFD7-A7BE-D843-BAE2-A5A6F501A9F0}" destId="{12BAFC70-BF0F-4245-92F1-C0B9F817EBF8}" srcOrd="1" destOrd="0" presId="urn:microsoft.com/office/officeart/2005/8/layout/process1"/>
    <dgm:cxn modelId="{FB0C3384-F7EC-9049-B634-D17900FDDBA3}" type="presOf" srcId="{206F4C95-2460-C048-A564-5D439F1DA180}" destId="{8B0211F3-B5D8-CC4F-B043-9A339F4CA9FB}" srcOrd="0" destOrd="0" presId="urn:microsoft.com/office/officeart/2005/8/layout/process1"/>
    <dgm:cxn modelId="{6A78AC92-9753-EB49-B9D6-7BE249C13A11}" srcId="{0B28DB19-C5C1-9141-90E2-2B0A07276A34}" destId="{2CD577BA-0552-0F43-BF9F-C66DFCA8517B}" srcOrd="0" destOrd="0" parTransId="{87694CFB-4BF0-6943-ADF3-2C29D37C66E5}" sibTransId="{7E0EBFD7-A7BE-D843-BAE2-A5A6F501A9F0}"/>
    <dgm:cxn modelId="{496D8697-2A16-314C-9E4C-F069462230C3}" type="presOf" srcId="{5BF1CA56-5B36-DE44-8589-602BE81354A0}" destId="{D120BA99-1505-3644-B33C-C6A94FBCBB71}" srcOrd="0" destOrd="0" presId="urn:microsoft.com/office/officeart/2005/8/layout/process1"/>
    <dgm:cxn modelId="{9EE596A7-785E-834C-9A6B-DEAC9F779F8E}" srcId="{0B28DB19-C5C1-9141-90E2-2B0A07276A34}" destId="{DC0B6E49-7146-7E4A-BC9B-8CBB3C43DD06}" srcOrd="3" destOrd="0" parTransId="{1E7474EA-0D02-ED42-9DB9-EF471B1E2837}" sibTransId="{083B9C5E-072C-AB4F-9D96-084ECA4CB094}"/>
    <dgm:cxn modelId="{D4EADAAA-DC2C-9041-B38E-059786254F7C}" type="presOf" srcId="{02EA7B4A-9374-A544-AE91-36F9A7966217}" destId="{5E06882C-B0C3-3B44-8FAC-BFC70CF684F2}" srcOrd="0" destOrd="0" presId="urn:microsoft.com/office/officeart/2005/8/layout/process1"/>
    <dgm:cxn modelId="{B297D3B0-3CA3-FE4D-92C4-5A97704E61A5}" srcId="{02EA7B4A-9374-A544-AE91-36F9A7966217}" destId="{5BD05091-D712-DC47-B59F-7E3649935269}" srcOrd="1" destOrd="0" parTransId="{120575A4-854F-6245-9607-2D2DB6CC2C9A}" sibTransId="{A3027212-2B38-C74F-9E35-D05AE057E9A4}"/>
    <dgm:cxn modelId="{4CBAC1DE-B21C-4B45-A864-E140D0C252D7}" srcId="{0B28DB19-C5C1-9141-90E2-2B0A07276A34}" destId="{02EA7B4A-9374-A544-AE91-36F9A7966217}" srcOrd="1" destOrd="0" parTransId="{7EF0DDE6-A91B-D94E-8BC4-D72AE7635368}" sibTransId="{D07BA35A-1BC1-BC49-BAA9-6A802C5C2C27}"/>
    <dgm:cxn modelId="{E52E1FFE-A484-BA42-8B2A-7271967F1912}" type="presOf" srcId="{D07BA35A-1BC1-BC49-BAA9-6A802C5C2C27}" destId="{8DF90F4B-D37F-B44E-B3E6-290343C3AB4F}" srcOrd="1" destOrd="0" presId="urn:microsoft.com/office/officeart/2005/8/layout/process1"/>
    <dgm:cxn modelId="{EDDD54A1-2CA1-874F-ACD8-450A48B01DE4}" type="presParOf" srcId="{25B300D2-00C3-DB43-8E58-CFCBA9B5B955}" destId="{8E3D4398-A08F-B248-871C-C91F6E13F834}" srcOrd="0" destOrd="0" presId="urn:microsoft.com/office/officeart/2005/8/layout/process1"/>
    <dgm:cxn modelId="{9B13F508-D86B-F946-8238-73A4EBDF499C}" type="presParOf" srcId="{25B300D2-00C3-DB43-8E58-CFCBA9B5B955}" destId="{861475B7-5802-B241-A8CF-C23F7C7AF827}" srcOrd="1" destOrd="0" presId="urn:microsoft.com/office/officeart/2005/8/layout/process1"/>
    <dgm:cxn modelId="{E53439D0-6FBE-B945-9635-868890CD0A71}" type="presParOf" srcId="{861475B7-5802-B241-A8CF-C23F7C7AF827}" destId="{12BAFC70-BF0F-4245-92F1-C0B9F817EBF8}" srcOrd="0" destOrd="0" presId="urn:microsoft.com/office/officeart/2005/8/layout/process1"/>
    <dgm:cxn modelId="{F61308E7-674A-3043-A2F4-63124B78044C}" type="presParOf" srcId="{25B300D2-00C3-DB43-8E58-CFCBA9B5B955}" destId="{5E06882C-B0C3-3B44-8FAC-BFC70CF684F2}" srcOrd="2" destOrd="0" presId="urn:microsoft.com/office/officeart/2005/8/layout/process1"/>
    <dgm:cxn modelId="{A142CE45-B08D-0240-8461-2B88CBE3D008}" type="presParOf" srcId="{25B300D2-00C3-DB43-8E58-CFCBA9B5B955}" destId="{6E55B9C0-005E-914A-8EE0-4DACA41CE373}" srcOrd="3" destOrd="0" presId="urn:microsoft.com/office/officeart/2005/8/layout/process1"/>
    <dgm:cxn modelId="{34CC00FC-02B1-BF4A-B91D-BA9002103852}" type="presParOf" srcId="{6E55B9C0-005E-914A-8EE0-4DACA41CE373}" destId="{8DF90F4B-D37F-B44E-B3E6-290343C3AB4F}" srcOrd="0" destOrd="0" presId="urn:microsoft.com/office/officeart/2005/8/layout/process1"/>
    <dgm:cxn modelId="{51D98129-3139-9240-8383-29356EB01F29}" type="presParOf" srcId="{25B300D2-00C3-DB43-8E58-CFCBA9B5B955}" destId="{D120BA99-1505-3644-B33C-C6A94FBCBB71}" srcOrd="4" destOrd="0" presId="urn:microsoft.com/office/officeart/2005/8/layout/process1"/>
    <dgm:cxn modelId="{2F4786B6-A7EE-594E-9685-BC6E00A7E133}" type="presParOf" srcId="{25B300D2-00C3-DB43-8E58-CFCBA9B5B955}" destId="{8B0211F3-B5D8-CC4F-B043-9A339F4CA9FB}" srcOrd="5" destOrd="0" presId="urn:microsoft.com/office/officeart/2005/8/layout/process1"/>
    <dgm:cxn modelId="{D48F7FF9-B53E-A940-9D9C-A5FB227D1291}" type="presParOf" srcId="{8B0211F3-B5D8-CC4F-B043-9A339F4CA9FB}" destId="{C7112D19-DA39-6140-A844-12E4F6F3D1B4}" srcOrd="0" destOrd="0" presId="urn:microsoft.com/office/officeart/2005/8/layout/process1"/>
    <dgm:cxn modelId="{9B8CD0BF-2829-304D-BC8E-B7DDD3881C39}" type="presParOf" srcId="{25B300D2-00C3-DB43-8E58-CFCBA9B5B955}" destId="{A71D6A92-F723-A949-9B91-0CBCEAA4128A}"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003F1C-504B-AB47-899B-85475D884F0F}" type="doc">
      <dgm:prSet loTypeId="urn:microsoft.com/office/officeart/2005/8/layout/default" loCatId="relationship" qsTypeId="urn:microsoft.com/office/officeart/2005/8/quickstyle/3D3" qsCatId="3D" csTypeId="urn:microsoft.com/office/officeart/2005/8/colors/accent6_2" csCatId="accent6" phldr="1"/>
      <dgm:spPr/>
      <dgm:t>
        <a:bodyPr/>
        <a:lstStyle/>
        <a:p>
          <a:endParaRPr lang="en-US"/>
        </a:p>
      </dgm:t>
    </dgm:pt>
    <dgm:pt modelId="{7DE970C1-BE38-5648-B818-572376F54F25}">
      <dgm:prSet custT="1"/>
      <dgm:spPr>
        <a:solidFill>
          <a:schemeClr val="accent3">
            <a:lumMod val="75000"/>
          </a:schemeClr>
        </a:solidFill>
        <a:ln>
          <a:noFill/>
        </a:ln>
        <a:scene3d>
          <a:camera prst="orthographicFront">
            <a:rot lat="0" lon="0" rev="0"/>
          </a:camera>
          <a:lightRig rig="contrasting" dir="t">
            <a:rot lat="0" lon="0" rev="1200000"/>
          </a:lightRig>
        </a:scene3d>
        <a:sp3d contourW="19050" prstMaterial="metal">
          <a:bevelB w="165100" h="254000"/>
        </a:sp3d>
      </dgm:spPr>
      <dgm:t>
        <a:bodyPr/>
        <a:lstStyle/>
        <a:p>
          <a:pPr rtl="0"/>
          <a:r>
            <a:rPr lang="en-US" sz="1300" dirty="0">
              <a:solidFill>
                <a:schemeClr val="bg1"/>
              </a:solidFill>
            </a:rPr>
            <a:t>A PaaS cloud provides service to customers in the form of a platform on which the customer’s applications can run</a:t>
          </a:r>
        </a:p>
      </dgm:t>
    </dgm:pt>
    <dgm:pt modelId="{DC81F919-279B-8B43-96FF-3E3AFFC08A89}" type="parTrans" cxnId="{54B367D4-07C4-2D42-8406-CA04259F3B33}">
      <dgm:prSet/>
      <dgm:spPr/>
      <dgm:t>
        <a:bodyPr/>
        <a:lstStyle/>
        <a:p>
          <a:endParaRPr lang="en-US"/>
        </a:p>
      </dgm:t>
    </dgm:pt>
    <dgm:pt modelId="{912F298D-EEFB-0648-9FB5-8506BE17C840}" type="sibTrans" cxnId="{54B367D4-07C4-2D42-8406-CA04259F3B33}">
      <dgm:prSet/>
      <dgm:spPr/>
      <dgm:t>
        <a:bodyPr/>
        <a:lstStyle/>
        <a:p>
          <a:endParaRPr lang="en-US"/>
        </a:p>
      </dgm:t>
    </dgm:pt>
    <dgm:pt modelId="{C3F70D3A-478C-5C49-A1D5-DA52EA3076EA}">
      <dgm:prSet custT="1"/>
      <dgm:spPr>
        <a:solidFill>
          <a:schemeClr val="accent5">
            <a:lumMod val="75000"/>
          </a:schemeClr>
        </a:solidFill>
        <a:scene3d>
          <a:camera prst="orthographicFront">
            <a:rot lat="0" lon="0" rev="0"/>
          </a:camera>
          <a:lightRig rig="contrasting" dir="t">
            <a:rot lat="0" lon="0" rev="1200000"/>
          </a:lightRig>
        </a:scene3d>
        <a:sp3d contourW="19050" prstMaterial="metal">
          <a:bevelB w="165100" h="254000"/>
        </a:sp3d>
      </dgm:spPr>
      <dgm:t>
        <a:bodyPr/>
        <a:lstStyle/>
        <a:p>
          <a:pPr rtl="0"/>
          <a:r>
            <a:rPr lang="en-US" sz="1300" dirty="0">
              <a:solidFill>
                <a:schemeClr val="bg1"/>
              </a:solidFill>
            </a:rPr>
            <a:t>PaaS enables the customer to deploy onto the cloud infrastructure customer-created or acquired applications</a:t>
          </a:r>
        </a:p>
      </dgm:t>
    </dgm:pt>
    <dgm:pt modelId="{AB42B18F-BF02-2C49-970B-E49CC1EF4101}" type="parTrans" cxnId="{578404AA-5D39-4140-BFEE-7A6644E479F1}">
      <dgm:prSet/>
      <dgm:spPr/>
      <dgm:t>
        <a:bodyPr/>
        <a:lstStyle/>
        <a:p>
          <a:endParaRPr lang="en-US"/>
        </a:p>
      </dgm:t>
    </dgm:pt>
    <dgm:pt modelId="{001B6391-A0FB-D040-BF04-774B2E11ED92}" type="sibTrans" cxnId="{578404AA-5D39-4140-BFEE-7A6644E479F1}">
      <dgm:prSet/>
      <dgm:spPr/>
      <dgm:t>
        <a:bodyPr/>
        <a:lstStyle/>
        <a:p>
          <a:endParaRPr lang="en-US"/>
        </a:p>
      </dgm:t>
    </dgm:pt>
    <dgm:pt modelId="{CD00AD0B-6B6C-DD42-84D6-736DB3BAAE8E}">
      <dgm:prSet custT="1"/>
      <dgm:spPr>
        <a:solidFill>
          <a:schemeClr val="accent3">
            <a:lumMod val="75000"/>
          </a:schemeClr>
        </a:solidFill>
        <a:scene3d>
          <a:camera prst="orthographicFront">
            <a:rot lat="0" lon="0" rev="0"/>
          </a:camera>
          <a:lightRig rig="contrasting" dir="t">
            <a:rot lat="0" lon="0" rev="1200000"/>
          </a:lightRig>
        </a:scene3d>
        <a:sp3d contourW="19050" prstMaterial="metal">
          <a:bevelB w="165100" h="254000"/>
        </a:sp3d>
      </dgm:spPr>
      <dgm:t>
        <a:bodyPr/>
        <a:lstStyle/>
        <a:p>
          <a:pPr rtl="0"/>
          <a:r>
            <a:rPr lang="en-US" sz="1300" dirty="0">
              <a:solidFill>
                <a:schemeClr val="bg1"/>
              </a:solidFill>
            </a:rPr>
            <a:t>A PaaS cloud provides useful software building blocks, plus a number of development tools, such as programming language tools, run-time environments, and other tools that assist in deploying new applications</a:t>
          </a:r>
        </a:p>
      </dgm:t>
    </dgm:pt>
    <dgm:pt modelId="{0C1CD322-5A19-D74D-84D9-7C8D8C4C067B}" type="parTrans" cxnId="{7A991D66-8650-AE43-BBBF-8F75948DCB9B}">
      <dgm:prSet/>
      <dgm:spPr/>
      <dgm:t>
        <a:bodyPr/>
        <a:lstStyle/>
        <a:p>
          <a:endParaRPr lang="en-US"/>
        </a:p>
      </dgm:t>
    </dgm:pt>
    <dgm:pt modelId="{07E5B70C-AA4D-AC48-8876-EAEE6325A040}" type="sibTrans" cxnId="{7A991D66-8650-AE43-BBBF-8F75948DCB9B}">
      <dgm:prSet/>
      <dgm:spPr/>
      <dgm:t>
        <a:bodyPr/>
        <a:lstStyle/>
        <a:p>
          <a:endParaRPr lang="en-US"/>
        </a:p>
      </dgm:t>
    </dgm:pt>
    <dgm:pt modelId="{F4EDFC44-1FFD-7344-A5A1-CD745D6C7E7E}">
      <dgm:prSet custT="1"/>
      <dgm:spPr>
        <a:solidFill>
          <a:schemeClr val="accent5">
            <a:lumMod val="75000"/>
          </a:schemeClr>
        </a:solidFill>
        <a:scene3d>
          <a:camera prst="orthographicFront">
            <a:rot lat="0" lon="0" rev="0"/>
          </a:camera>
          <a:lightRig rig="contrasting" dir="t">
            <a:rot lat="0" lon="0" rev="1200000"/>
          </a:lightRig>
        </a:scene3d>
        <a:sp3d contourW="19050" prstMaterial="metal">
          <a:bevelB w="165100" h="254000"/>
        </a:sp3d>
      </dgm:spPr>
      <dgm:t>
        <a:bodyPr/>
        <a:lstStyle/>
        <a:p>
          <a:pPr rtl="0"/>
          <a:r>
            <a:rPr lang="en-US" sz="1300" dirty="0">
              <a:solidFill>
                <a:schemeClr val="bg1"/>
              </a:solidFill>
            </a:rPr>
            <a:t>In effect, PaaS is an operating system in the cloud</a:t>
          </a:r>
        </a:p>
      </dgm:t>
    </dgm:pt>
    <dgm:pt modelId="{B1D07047-1DB0-574E-8613-32C90E2AAF70}" type="parTrans" cxnId="{610A0734-0777-474E-9787-D3580157FDF8}">
      <dgm:prSet/>
      <dgm:spPr/>
      <dgm:t>
        <a:bodyPr/>
        <a:lstStyle/>
        <a:p>
          <a:endParaRPr lang="en-US"/>
        </a:p>
      </dgm:t>
    </dgm:pt>
    <dgm:pt modelId="{EBF77404-4A56-5C42-B9DE-C6D171893FF6}" type="sibTrans" cxnId="{610A0734-0777-474E-9787-D3580157FDF8}">
      <dgm:prSet/>
      <dgm:spPr/>
      <dgm:t>
        <a:bodyPr/>
        <a:lstStyle/>
        <a:p>
          <a:endParaRPr lang="en-US"/>
        </a:p>
      </dgm:t>
    </dgm:pt>
    <dgm:pt modelId="{92CFE7A3-582E-C646-BE59-C351A416FE4C}">
      <dgm:prSet custT="1"/>
      <dgm:spPr>
        <a:solidFill>
          <a:schemeClr val="accent3">
            <a:lumMod val="75000"/>
          </a:schemeClr>
        </a:solidFill>
        <a:scene3d>
          <a:camera prst="orthographicFront">
            <a:rot lat="0" lon="0" rev="0"/>
          </a:camera>
          <a:lightRig rig="contrasting" dir="t">
            <a:rot lat="0" lon="0" rev="1200000"/>
          </a:lightRig>
        </a:scene3d>
        <a:sp3d contourW="19050" prstMaterial="metal">
          <a:bevelB w="165100" h="254000"/>
        </a:sp3d>
      </dgm:spPr>
      <dgm:t>
        <a:bodyPr/>
        <a:lstStyle/>
        <a:p>
          <a:pPr rtl="0"/>
          <a:r>
            <a:rPr lang="en-US" sz="1300" dirty="0">
              <a:solidFill>
                <a:schemeClr val="bg1"/>
              </a:solidFill>
            </a:rPr>
            <a:t>It is useful for an organization that wants to develop new or tailored applications while paying for the needed computing resources only as needed, and only for as long as needed</a:t>
          </a:r>
        </a:p>
      </dgm:t>
    </dgm:pt>
    <dgm:pt modelId="{B18C26CA-C92C-A743-A8C2-C53E8286EFD1}" type="parTrans" cxnId="{E8002ECA-965E-C241-BBF1-D09937AFCB5F}">
      <dgm:prSet/>
      <dgm:spPr/>
      <dgm:t>
        <a:bodyPr/>
        <a:lstStyle/>
        <a:p>
          <a:endParaRPr lang="en-US"/>
        </a:p>
      </dgm:t>
    </dgm:pt>
    <dgm:pt modelId="{CD9607DD-966C-E74E-A1DA-9C9C11C128DF}" type="sibTrans" cxnId="{E8002ECA-965E-C241-BBF1-D09937AFCB5F}">
      <dgm:prSet/>
      <dgm:spPr/>
      <dgm:t>
        <a:bodyPr/>
        <a:lstStyle/>
        <a:p>
          <a:endParaRPr lang="en-US"/>
        </a:p>
      </dgm:t>
    </dgm:pt>
    <dgm:pt modelId="{6847076C-1BA5-9E49-A077-6E5811795106}">
      <dgm:prSet custT="1"/>
      <dgm:spPr>
        <a:solidFill>
          <a:schemeClr val="accent5">
            <a:lumMod val="75000"/>
          </a:schemeClr>
        </a:solidFill>
        <a:scene3d>
          <a:camera prst="orthographicFront">
            <a:rot lat="0" lon="0" rev="0"/>
          </a:camera>
          <a:lightRig rig="contrasting" dir="t">
            <a:rot lat="0" lon="0" rev="1200000"/>
          </a:lightRig>
        </a:scene3d>
        <a:sp3d contourW="19050" prstMaterial="metal">
          <a:bevelB w="165100" h="254000"/>
        </a:sp3d>
      </dgm:spPr>
      <dgm:t>
        <a:bodyPr/>
        <a:lstStyle/>
        <a:p>
          <a:pPr rtl="0"/>
          <a:r>
            <a:rPr lang="en-US" sz="1300" dirty="0">
              <a:solidFill>
                <a:schemeClr val="bg1"/>
              </a:solidFill>
            </a:rPr>
            <a:t>Examples of PaaS include </a:t>
          </a:r>
          <a:r>
            <a:rPr lang="en-US" sz="1300" dirty="0" err="1">
              <a:solidFill>
                <a:schemeClr val="bg1"/>
              </a:solidFill>
            </a:rPr>
            <a:t>AppEngine</a:t>
          </a:r>
          <a:r>
            <a:rPr lang="en-US" sz="1300" dirty="0">
              <a:solidFill>
                <a:schemeClr val="bg1"/>
              </a:solidFill>
            </a:rPr>
            <a:t>, Engine Yard, Heroku, Microsoft Azure, Force.com, and </a:t>
          </a:r>
          <a:r>
            <a:rPr lang="en-US" sz="1300" dirty="0" err="1">
              <a:solidFill>
                <a:schemeClr val="bg1"/>
              </a:solidFill>
            </a:rPr>
            <a:t>Redhat</a:t>
          </a:r>
          <a:r>
            <a:rPr lang="en-US" sz="1300" dirty="0">
              <a:solidFill>
                <a:schemeClr val="bg1"/>
              </a:solidFill>
            </a:rPr>
            <a:t> </a:t>
          </a:r>
          <a:r>
            <a:rPr lang="en-US" sz="1300" dirty="0" err="1">
              <a:solidFill>
                <a:schemeClr val="bg1"/>
              </a:solidFill>
            </a:rPr>
            <a:t>Openshift</a:t>
          </a:r>
          <a:endParaRPr lang="en-US" sz="1300" dirty="0">
            <a:solidFill>
              <a:schemeClr val="bg1"/>
            </a:solidFill>
          </a:endParaRPr>
        </a:p>
      </dgm:t>
    </dgm:pt>
    <dgm:pt modelId="{2C487987-0376-3A49-BC00-F5655835AFDA}" type="parTrans" cxnId="{9B47F97F-F5F7-3C47-8D62-A24EB36DA279}">
      <dgm:prSet/>
      <dgm:spPr/>
      <dgm:t>
        <a:bodyPr/>
        <a:lstStyle/>
        <a:p>
          <a:endParaRPr lang="en-US"/>
        </a:p>
      </dgm:t>
    </dgm:pt>
    <dgm:pt modelId="{911A8C30-15E2-5444-A9D4-D0EAFA320C5A}" type="sibTrans" cxnId="{9B47F97F-F5F7-3C47-8D62-A24EB36DA279}">
      <dgm:prSet/>
      <dgm:spPr/>
      <dgm:t>
        <a:bodyPr/>
        <a:lstStyle/>
        <a:p>
          <a:endParaRPr lang="en-US"/>
        </a:p>
      </dgm:t>
    </dgm:pt>
    <dgm:pt modelId="{51583BF4-30FA-F24A-98F8-7D63FC9BE09C}" type="pres">
      <dgm:prSet presAssocID="{F7003F1C-504B-AB47-899B-85475D884F0F}" presName="diagram" presStyleCnt="0">
        <dgm:presLayoutVars>
          <dgm:dir/>
          <dgm:resizeHandles val="exact"/>
        </dgm:presLayoutVars>
      </dgm:prSet>
      <dgm:spPr/>
    </dgm:pt>
    <dgm:pt modelId="{DC54BE65-DC52-5943-883D-3F20876A6A27}" type="pres">
      <dgm:prSet presAssocID="{7DE970C1-BE38-5648-B818-572376F54F25}" presName="node" presStyleLbl="node1" presStyleIdx="0" presStyleCnt="6">
        <dgm:presLayoutVars>
          <dgm:bulletEnabled val="1"/>
        </dgm:presLayoutVars>
      </dgm:prSet>
      <dgm:spPr/>
    </dgm:pt>
    <dgm:pt modelId="{46ABA9B2-62A5-1A40-8C15-A1F68E635C06}" type="pres">
      <dgm:prSet presAssocID="{912F298D-EEFB-0648-9FB5-8506BE17C840}" presName="sibTrans" presStyleCnt="0"/>
      <dgm:spPr/>
    </dgm:pt>
    <dgm:pt modelId="{238B0642-1BB8-4140-AFF4-84DCB0C2FD3F}" type="pres">
      <dgm:prSet presAssocID="{C3F70D3A-478C-5C49-A1D5-DA52EA3076EA}" presName="node" presStyleLbl="node1" presStyleIdx="1" presStyleCnt="6">
        <dgm:presLayoutVars>
          <dgm:bulletEnabled val="1"/>
        </dgm:presLayoutVars>
      </dgm:prSet>
      <dgm:spPr/>
    </dgm:pt>
    <dgm:pt modelId="{8986F4CA-C121-344E-A3CD-53C74434C38F}" type="pres">
      <dgm:prSet presAssocID="{001B6391-A0FB-D040-BF04-774B2E11ED92}" presName="sibTrans" presStyleCnt="0"/>
      <dgm:spPr/>
    </dgm:pt>
    <dgm:pt modelId="{BEDCEE0F-096D-994B-97C2-464E45771A02}" type="pres">
      <dgm:prSet presAssocID="{CD00AD0B-6B6C-DD42-84D6-736DB3BAAE8E}" presName="node" presStyleLbl="node1" presStyleIdx="2" presStyleCnt="6">
        <dgm:presLayoutVars>
          <dgm:bulletEnabled val="1"/>
        </dgm:presLayoutVars>
      </dgm:prSet>
      <dgm:spPr/>
    </dgm:pt>
    <dgm:pt modelId="{7AFEFE08-6C8B-D542-8F44-21C02BB70C7E}" type="pres">
      <dgm:prSet presAssocID="{07E5B70C-AA4D-AC48-8876-EAEE6325A040}" presName="sibTrans" presStyleCnt="0"/>
      <dgm:spPr/>
    </dgm:pt>
    <dgm:pt modelId="{2BB00C28-D131-5345-B453-0513D6229EC9}" type="pres">
      <dgm:prSet presAssocID="{F4EDFC44-1FFD-7344-A5A1-CD745D6C7E7E}" presName="node" presStyleLbl="node1" presStyleIdx="3" presStyleCnt="6">
        <dgm:presLayoutVars>
          <dgm:bulletEnabled val="1"/>
        </dgm:presLayoutVars>
      </dgm:prSet>
      <dgm:spPr/>
    </dgm:pt>
    <dgm:pt modelId="{869E763A-BE3B-554D-882B-8280389DF4BB}" type="pres">
      <dgm:prSet presAssocID="{EBF77404-4A56-5C42-B9DE-C6D171893FF6}" presName="sibTrans" presStyleCnt="0"/>
      <dgm:spPr/>
    </dgm:pt>
    <dgm:pt modelId="{57733E80-FC2C-B341-B1F6-B5CBC4455452}" type="pres">
      <dgm:prSet presAssocID="{92CFE7A3-582E-C646-BE59-C351A416FE4C}" presName="node" presStyleLbl="node1" presStyleIdx="4" presStyleCnt="6">
        <dgm:presLayoutVars>
          <dgm:bulletEnabled val="1"/>
        </dgm:presLayoutVars>
      </dgm:prSet>
      <dgm:spPr/>
    </dgm:pt>
    <dgm:pt modelId="{5B8E3FF6-A374-C744-859B-337AE1DB1208}" type="pres">
      <dgm:prSet presAssocID="{CD9607DD-966C-E74E-A1DA-9C9C11C128DF}" presName="sibTrans" presStyleCnt="0"/>
      <dgm:spPr/>
    </dgm:pt>
    <dgm:pt modelId="{B1C140D9-FE1D-0447-86EE-2B0B8441E746}" type="pres">
      <dgm:prSet presAssocID="{6847076C-1BA5-9E49-A077-6E5811795106}" presName="node" presStyleLbl="node1" presStyleIdx="5" presStyleCnt="6">
        <dgm:presLayoutVars>
          <dgm:bulletEnabled val="1"/>
        </dgm:presLayoutVars>
      </dgm:prSet>
      <dgm:spPr/>
    </dgm:pt>
  </dgm:ptLst>
  <dgm:cxnLst>
    <dgm:cxn modelId="{68320B24-82B9-E943-8B1E-4CC8C821E54F}" type="presOf" srcId="{7DE970C1-BE38-5648-B818-572376F54F25}" destId="{DC54BE65-DC52-5943-883D-3F20876A6A27}" srcOrd="0" destOrd="0" presId="urn:microsoft.com/office/officeart/2005/8/layout/default"/>
    <dgm:cxn modelId="{610A0734-0777-474E-9787-D3580157FDF8}" srcId="{F7003F1C-504B-AB47-899B-85475D884F0F}" destId="{F4EDFC44-1FFD-7344-A5A1-CD745D6C7E7E}" srcOrd="3" destOrd="0" parTransId="{B1D07047-1DB0-574E-8613-32C90E2AAF70}" sibTransId="{EBF77404-4A56-5C42-B9DE-C6D171893FF6}"/>
    <dgm:cxn modelId="{7A991D66-8650-AE43-BBBF-8F75948DCB9B}" srcId="{F7003F1C-504B-AB47-899B-85475D884F0F}" destId="{CD00AD0B-6B6C-DD42-84D6-736DB3BAAE8E}" srcOrd="2" destOrd="0" parTransId="{0C1CD322-5A19-D74D-84D9-7C8D8C4C067B}" sibTransId="{07E5B70C-AA4D-AC48-8876-EAEE6325A040}"/>
    <dgm:cxn modelId="{99311D4D-2110-0E46-A6EA-16BFE7B46D02}" type="presOf" srcId="{F7003F1C-504B-AB47-899B-85475D884F0F}" destId="{51583BF4-30FA-F24A-98F8-7D63FC9BE09C}" srcOrd="0" destOrd="0" presId="urn:microsoft.com/office/officeart/2005/8/layout/default"/>
    <dgm:cxn modelId="{9B47F97F-F5F7-3C47-8D62-A24EB36DA279}" srcId="{F7003F1C-504B-AB47-899B-85475D884F0F}" destId="{6847076C-1BA5-9E49-A077-6E5811795106}" srcOrd="5" destOrd="0" parTransId="{2C487987-0376-3A49-BC00-F5655835AFDA}" sibTransId="{911A8C30-15E2-5444-A9D4-D0EAFA320C5A}"/>
    <dgm:cxn modelId="{F128E3A3-677B-754A-B53C-853330AC21AC}" type="presOf" srcId="{C3F70D3A-478C-5C49-A1D5-DA52EA3076EA}" destId="{238B0642-1BB8-4140-AFF4-84DCB0C2FD3F}" srcOrd="0" destOrd="0" presId="urn:microsoft.com/office/officeart/2005/8/layout/default"/>
    <dgm:cxn modelId="{578404AA-5D39-4140-BFEE-7A6644E479F1}" srcId="{F7003F1C-504B-AB47-899B-85475D884F0F}" destId="{C3F70D3A-478C-5C49-A1D5-DA52EA3076EA}" srcOrd="1" destOrd="0" parTransId="{AB42B18F-BF02-2C49-970B-E49CC1EF4101}" sibTransId="{001B6391-A0FB-D040-BF04-774B2E11ED92}"/>
    <dgm:cxn modelId="{06D5EFAD-F3F5-4A49-B6BC-13F7EC9D8721}" type="presOf" srcId="{F4EDFC44-1FFD-7344-A5A1-CD745D6C7E7E}" destId="{2BB00C28-D131-5345-B453-0513D6229EC9}" srcOrd="0" destOrd="0" presId="urn:microsoft.com/office/officeart/2005/8/layout/default"/>
    <dgm:cxn modelId="{524CB8BD-548D-D144-8063-DE16177C8693}" type="presOf" srcId="{CD00AD0B-6B6C-DD42-84D6-736DB3BAAE8E}" destId="{BEDCEE0F-096D-994B-97C2-464E45771A02}" srcOrd="0" destOrd="0" presId="urn:microsoft.com/office/officeart/2005/8/layout/default"/>
    <dgm:cxn modelId="{E8002ECA-965E-C241-BBF1-D09937AFCB5F}" srcId="{F7003F1C-504B-AB47-899B-85475D884F0F}" destId="{92CFE7A3-582E-C646-BE59-C351A416FE4C}" srcOrd="4" destOrd="0" parTransId="{B18C26CA-C92C-A743-A8C2-C53E8286EFD1}" sibTransId="{CD9607DD-966C-E74E-A1DA-9C9C11C128DF}"/>
    <dgm:cxn modelId="{54B367D4-07C4-2D42-8406-CA04259F3B33}" srcId="{F7003F1C-504B-AB47-899B-85475D884F0F}" destId="{7DE970C1-BE38-5648-B818-572376F54F25}" srcOrd="0" destOrd="0" parTransId="{DC81F919-279B-8B43-96FF-3E3AFFC08A89}" sibTransId="{912F298D-EEFB-0648-9FB5-8506BE17C840}"/>
    <dgm:cxn modelId="{188796F3-1D44-D14E-8B91-E4736C76DD22}" type="presOf" srcId="{6847076C-1BA5-9E49-A077-6E5811795106}" destId="{B1C140D9-FE1D-0447-86EE-2B0B8441E746}" srcOrd="0" destOrd="0" presId="urn:microsoft.com/office/officeart/2005/8/layout/default"/>
    <dgm:cxn modelId="{ECB895FB-BFA7-124E-96E3-802178710397}" type="presOf" srcId="{92CFE7A3-582E-C646-BE59-C351A416FE4C}" destId="{57733E80-FC2C-B341-B1F6-B5CBC4455452}" srcOrd="0" destOrd="0" presId="urn:microsoft.com/office/officeart/2005/8/layout/default"/>
    <dgm:cxn modelId="{0975C6D0-DBCC-6D43-BC70-13990009A5B7}" type="presParOf" srcId="{51583BF4-30FA-F24A-98F8-7D63FC9BE09C}" destId="{DC54BE65-DC52-5943-883D-3F20876A6A27}" srcOrd="0" destOrd="0" presId="urn:microsoft.com/office/officeart/2005/8/layout/default"/>
    <dgm:cxn modelId="{79016048-E10A-E347-A674-46D095C85BC6}" type="presParOf" srcId="{51583BF4-30FA-F24A-98F8-7D63FC9BE09C}" destId="{46ABA9B2-62A5-1A40-8C15-A1F68E635C06}" srcOrd="1" destOrd="0" presId="urn:microsoft.com/office/officeart/2005/8/layout/default"/>
    <dgm:cxn modelId="{166147DC-E5A0-5B4F-9F51-3FC491544F39}" type="presParOf" srcId="{51583BF4-30FA-F24A-98F8-7D63FC9BE09C}" destId="{238B0642-1BB8-4140-AFF4-84DCB0C2FD3F}" srcOrd="2" destOrd="0" presId="urn:microsoft.com/office/officeart/2005/8/layout/default"/>
    <dgm:cxn modelId="{CCC5919F-B346-0E48-9FC6-E37B8FF60510}" type="presParOf" srcId="{51583BF4-30FA-F24A-98F8-7D63FC9BE09C}" destId="{8986F4CA-C121-344E-A3CD-53C74434C38F}" srcOrd="3" destOrd="0" presId="urn:microsoft.com/office/officeart/2005/8/layout/default"/>
    <dgm:cxn modelId="{A8197AF8-C5BE-804D-90D2-DDAC3B17F6A3}" type="presParOf" srcId="{51583BF4-30FA-F24A-98F8-7D63FC9BE09C}" destId="{BEDCEE0F-096D-994B-97C2-464E45771A02}" srcOrd="4" destOrd="0" presId="urn:microsoft.com/office/officeart/2005/8/layout/default"/>
    <dgm:cxn modelId="{D3444AB7-51E1-344F-8B9D-11D54B8D9F71}" type="presParOf" srcId="{51583BF4-30FA-F24A-98F8-7D63FC9BE09C}" destId="{7AFEFE08-6C8B-D542-8F44-21C02BB70C7E}" srcOrd="5" destOrd="0" presId="urn:microsoft.com/office/officeart/2005/8/layout/default"/>
    <dgm:cxn modelId="{BDFA04A3-18DC-514A-9CF8-011C3B82FC76}" type="presParOf" srcId="{51583BF4-30FA-F24A-98F8-7D63FC9BE09C}" destId="{2BB00C28-D131-5345-B453-0513D6229EC9}" srcOrd="6" destOrd="0" presId="urn:microsoft.com/office/officeart/2005/8/layout/default"/>
    <dgm:cxn modelId="{F3BC4FBA-6B2C-F248-849A-4C69F5D97E4D}" type="presParOf" srcId="{51583BF4-30FA-F24A-98F8-7D63FC9BE09C}" destId="{869E763A-BE3B-554D-882B-8280389DF4BB}" srcOrd="7" destOrd="0" presId="urn:microsoft.com/office/officeart/2005/8/layout/default"/>
    <dgm:cxn modelId="{2C2582C3-0A9F-3C4D-8A0C-2D12B809956D}" type="presParOf" srcId="{51583BF4-30FA-F24A-98F8-7D63FC9BE09C}" destId="{57733E80-FC2C-B341-B1F6-B5CBC4455452}" srcOrd="8" destOrd="0" presId="urn:microsoft.com/office/officeart/2005/8/layout/default"/>
    <dgm:cxn modelId="{00BE0D8F-ABDA-6345-AE67-BEB07601BB5C}" type="presParOf" srcId="{51583BF4-30FA-F24A-98F8-7D63FC9BE09C}" destId="{5B8E3FF6-A374-C744-859B-337AE1DB1208}" srcOrd="9" destOrd="0" presId="urn:microsoft.com/office/officeart/2005/8/layout/default"/>
    <dgm:cxn modelId="{EBEE58E0-70F1-E143-BA79-BF58427D0270}" type="presParOf" srcId="{51583BF4-30FA-F24A-98F8-7D63FC9BE09C}" destId="{B1C140D9-FE1D-0447-86EE-2B0B8441E74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FDF66-E71F-4E21-9DED-B48B4093E055}">
      <dsp:nvSpPr>
        <dsp:cNvPr id="0" name=""/>
        <dsp:cNvSpPr/>
      </dsp:nvSpPr>
      <dsp:spPr>
        <a:xfrm>
          <a:off x="377190" y="3160"/>
          <a:ext cx="2907506" cy="174450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Programmers often make assumptions about the type of inputs a program will receive and the environment it executes in</a:t>
          </a:r>
        </a:p>
      </dsp:txBody>
      <dsp:txXfrm>
        <a:off x="377190" y="3160"/>
        <a:ext cx="2907506" cy="1744503"/>
      </dsp:txXfrm>
    </dsp:sp>
    <dsp:sp modelId="{1EB92ACE-E155-47D7-B02C-F4EA4F76A1B0}">
      <dsp:nvSpPr>
        <dsp:cNvPr id="0" name=""/>
        <dsp:cNvSpPr/>
      </dsp:nvSpPr>
      <dsp:spPr>
        <a:xfrm>
          <a:off x="3575446" y="3160"/>
          <a:ext cx="2907506" cy="1744503"/>
        </a:xfrm>
        <a:prstGeom prst="rect">
          <a:avLst/>
        </a:prstGeom>
        <a:solidFill>
          <a:schemeClr val="accent5">
            <a:hueOff val="531780"/>
            <a:satOff val="-5973"/>
            <a:lumOff val="-12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Assumptions need to be validated by the program and all potential failures handled gracefully and safely</a:t>
          </a:r>
        </a:p>
      </dsp:txBody>
      <dsp:txXfrm>
        <a:off x="3575446" y="3160"/>
        <a:ext cx="2907506" cy="1744503"/>
      </dsp:txXfrm>
    </dsp:sp>
    <dsp:sp modelId="{DC6DEC31-4645-4BEA-8B2F-799DD8724154}">
      <dsp:nvSpPr>
        <dsp:cNvPr id="0" name=""/>
        <dsp:cNvSpPr/>
      </dsp:nvSpPr>
      <dsp:spPr>
        <a:xfrm>
          <a:off x="6773703" y="3160"/>
          <a:ext cx="2907506" cy="1744503"/>
        </a:xfrm>
        <a:prstGeom prst="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Requires a changed mindset to traditional programming practices</a:t>
          </a:r>
        </a:p>
      </dsp:txBody>
      <dsp:txXfrm>
        <a:off x="6773703" y="3160"/>
        <a:ext cx="2907506" cy="1744503"/>
      </dsp:txXfrm>
    </dsp:sp>
    <dsp:sp modelId="{9EC4C0D3-2CE3-4FB9-9B61-DC0B1B964907}">
      <dsp:nvSpPr>
        <dsp:cNvPr id="0" name=""/>
        <dsp:cNvSpPr/>
      </dsp:nvSpPr>
      <dsp:spPr>
        <a:xfrm>
          <a:off x="1976318" y="2038415"/>
          <a:ext cx="2907506" cy="1744503"/>
        </a:xfrm>
        <a:prstGeom prst="rect">
          <a:avLst/>
        </a:prstGeom>
        <a:solidFill>
          <a:schemeClr val="accent5">
            <a:hueOff val="1595340"/>
            <a:satOff val="-17918"/>
            <a:lumOff val="-3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Programmers have to understand how failures can occur and the steps needed to reduce the chance of them occurring in their programs</a:t>
          </a:r>
        </a:p>
      </dsp:txBody>
      <dsp:txXfrm>
        <a:off x="1976318" y="2038415"/>
        <a:ext cx="2907506" cy="1744503"/>
      </dsp:txXfrm>
    </dsp:sp>
    <dsp:sp modelId="{18DA494F-AE83-4926-9063-658C99DD2851}">
      <dsp:nvSpPr>
        <dsp:cNvPr id="0" name=""/>
        <dsp:cNvSpPr/>
      </dsp:nvSpPr>
      <dsp:spPr>
        <a:xfrm>
          <a:off x="5174575" y="2038415"/>
          <a:ext cx="2907506" cy="1744503"/>
        </a:xfrm>
        <a:prstGeom prst="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Conflicts with business pressures to keep development times as short as possible to maximize market advantage</a:t>
          </a:r>
        </a:p>
      </dsp:txBody>
      <dsp:txXfrm>
        <a:off x="5174575" y="2038415"/>
        <a:ext cx="2907506" cy="17445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26268-06D2-6F4D-81BB-FCA982F3260E}">
      <dsp:nvSpPr>
        <dsp:cNvPr id="0" name=""/>
        <dsp:cNvSpPr/>
      </dsp:nvSpPr>
      <dsp:spPr>
        <a:xfrm>
          <a:off x="78581" y="173"/>
          <a:ext cx="3094136" cy="1856482"/>
        </a:xfrm>
        <a:prstGeom prst="rect">
          <a:avLst/>
        </a:prstGeom>
        <a:solidFill>
          <a:schemeClr val="accent3">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With IaaS, the customer has access to the resources of the underlying cloud infrastructure</a:t>
          </a:r>
        </a:p>
      </dsp:txBody>
      <dsp:txXfrm>
        <a:off x="78581" y="173"/>
        <a:ext cx="3094136" cy="1856482"/>
      </dsp:txXfrm>
    </dsp:sp>
    <dsp:sp modelId="{6FA7CAFA-97AA-C142-9EA1-8B84378AECDA}">
      <dsp:nvSpPr>
        <dsp:cNvPr id="0" name=""/>
        <dsp:cNvSpPr/>
      </dsp:nvSpPr>
      <dsp:spPr>
        <a:xfrm>
          <a:off x="3482131" y="173"/>
          <a:ext cx="3094136" cy="1856482"/>
        </a:xfrm>
        <a:prstGeom prst="rect">
          <a:avLst/>
        </a:prstGeom>
        <a:solidFill>
          <a:schemeClr val="accent5">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The cloud service user does not manage or control the resources of the underlying cloud infrastructure, but has control over operating systems, deployed applications, and possibly limited control of select networking components</a:t>
          </a:r>
        </a:p>
      </dsp:txBody>
      <dsp:txXfrm>
        <a:off x="3482131" y="173"/>
        <a:ext cx="3094136" cy="1856482"/>
      </dsp:txXfrm>
    </dsp:sp>
    <dsp:sp modelId="{D36B5A50-559A-D64C-BDF1-2D4166497462}">
      <dsp:nvSpPr>
        <dsp:cNvPr id="0" name=""/>
        <dsp:cNvSpPr/>
      </dsp:nvSpPr>
      <dsp:spPr>
        <a:xfrm>
          <a:off x="6885682" y="173"/>
          <a:ext cx="3094136" cy="1856482"/>
        </a:xfrm>
        <a:prstGeom prst="rect">
          <a:avLst/>
        </a:prstGeom>
        <a:solidFill>
          <a:schemeClr val="accent3">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IaaS provides virtual machines and other virtualized hardware and operating systems</a:t>
          </a:r>
        </a:p>
      </dsp:txBody>
      <dsp:txXfrm>
        <a:off x="6885682" y="173"/>
        <a:ext cx="3094136" cy="1856482"/>
      </dsp:txXfrm>
    </dsp:sp>
    <dsp:sp modelId="{19C92E21-D1E2-DE49-842C-36433288F40E}">
      <dsp:nvSpPr>
        <dsp:cNvPr id="0" name=""/>
        <dsp:cNvSpPr/>
      </dsp:nvSpPr>
      <dsp:spPr>
        <a:xfrm>
          <a:off x="78581" y="2166069"/>
          <a:ext cx="3094136" cy="1856482"/>
        </a:xfrm>
        <a:prstGeom prst="rect">
          <a:avLst/>
        </a:prstGeom>
        <a:solidFill>
          <a:schemeClr val="accent5">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IaaS offers the customer processing, storage, networks, and other fundamental computing resources so the customer is able to deploy and run arbitrary software, which can include operating systems and applications</a:t>
          </a:r>
        </a:p>
      </dsp:txBody>
      <dsp:txXfrm>
        <a:off x="78581" y="2166069"/>
        <a:ext cx="3094136" cy="1856482"/>
      </dsp:txXfrm>
    </dsp:sp>
    <dsp:sp modelId="{E796E426-B2E1-9E40-A27F-39EA4B5659D2}">
      <dsp:nvSpPr>
        <dsp:cNvPr id="0" name=""/>
        <dsp:cNvSpPr/>
      </dsp:nvSpPr>
      <dsp:spPr>
        <a:xfrm>
          <a:off x="3482131" y="2166069"/>
          <a:ext cx="3094136" cy="1856482"/>
        </a:xfrm>
        <a:prstGeom prst="rect">
          <a:avLst/>
        </a:prstGeom>
        <a:solidFill>
          <a:schemeClr val="accent3">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IaaS enables customers to combine basic computing services, such as number crunching and data storage, to build highly adaptable computer systems</a:t>
          </a:r>
        </a:p>
      </dsp:txBody>
      <dsp:txXfrm>
        <a:off x="3482131" y="2166069"/>
        <a:ext cx="3094136" cy="1856482"/>
      </dsp:txXfrm>
    </dsp:sp>
    <dsp:sp modelId="{AE601BA4-BD1B-B648-8A1D-3F4C706B7346}">
      <dsp:nvSpPr>
        <dsp:cNvPr id="0" name=""/>
        <dsp:cNvSpPr/>
      </dsp:nvSpPr>
      <dsp:spPr>
        <a:xfrm>
          <a:off x="6885682" y="2166069"/>
          <a:ext cx="3094136" cy="1856482"/>
        </a:xfrm>
        <a:prstGeom prst="rect">
          <a:avLst/>
        </a:prstGeom>
        <a:solidFill>
          <a:schemeClr val="accent5">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Examples of IaaS are AWS, Google Compute Engine, and IBM Cloud</a:t>
          </a:r>
        </a:p>
      </dsp:txBody>
      <dsp:txXfrm>
        <a:off x="6885682" y="2166069"/>
        <a:ext cx="3094136" cy="18564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7F5AB-8580-F64D-9BD0-718E853BA993}">
      <dsp:nvSpPr>
        <dsp:cNvPr id="0" name=""/>
        <dsp:cNvSpPr/>
      </dsp:nvSpPr>
      <dsp:spPr>
        <a:xfrm>
          <a:off x="-4546806" y="-697308"/>
          <a:ext cx="5417342" cy="5417342"/>
        </a:xfrm>
        <a:prstGeom prst="blockArc">
          <a:avLst>
            <a:gd name="adj1" fmla="val 18900000"/>
            <a:gd name="adj2" fmla="val 2700000"/>
            <a:gd name="adj3" fmla="val 399"/>
          </a:avLst>
        </a:prstGeom>
        <a:noFill/>
        <a:ln w="12700" cap="flat" cmpd="sng" algn="ctr">
          <a:solidFill>
            <a:schemeClr val="accent4">
              <a:lumMod val="60000"/>
              <a:lumOff val="40000"/>
            </a:schemeClr>
          </a:solidFill>
          <a:prstDash val="solid"/>
        </a:ln>
        <a:effectLst/>
      </dsp:spPr>
      <dsp:style>
        <a:lnRef idx="1">
          <a:scrgbClr r="0" g="0" b="0"/>
        </a:lnRef>
        <a:fillRef idx="0">
          <a:scrgbClr r="0" g="0" b="0"/>
        </a:fillRef>
        <a:effectRef idx="0">
          <a:scrgbClr r="0" g="0" b="0"/>
        </a:effectRef>
        <a:fontRef idx="minor"/>
      </dsp:style>
    </dsp:sp>
    <dsp:sp modelId="{DF0E217F-C59C-0145-A11C-76659BD52597}">
      <dsp:nvSpPr>
        <dsp:cNvPr id="0" name=""/>
        <dsp:cNvSpPr/>
      </dsp:nvSpPr>
      <dsp:spPr>
        <a:xfrm>
          <a:off x="282194" y="148221"/>
          <a:ext cx="9722502" cy="434889"/>
        </a:xfrm>
        <a:prstGeom prst="rect">
          <a:avLst/>
        </a:prstGeom>
        <a:solidFill>
          <a:schemeClr val="accent3">
            <a:lumMod val="75000"/>
          </a:schemeClr>
        </a:solidFill>
        <a:ln>
          <a:solidFill>
            <a:schemeClr val="accent3">
              <a:lumMod val="50000"/>
            </a:schemeClr>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chemeClr val="bg1"/>
              </a:solidFill>
            </a:rPr>
            <a:t>A private cloud is implemented within the internal IT environment of the organization</a:t>
          </a:r>
        </a:p>
      </dsp:txBody>
      <dsp:txXfrm>
        <a:off x="282194" y="148221"/>
        <a:ext cx="9722502" cy="434889"/>
      </dsp:txXfrm>
    </dsp:sp>
    <dsp:sp modelId="{99823A4E-A7F0-4D4E-9B50-5474597EDA80}">
      <dsp:nvSpPr>
        <dsp:cNvPr id="0" name=""/>
        <dsp:cNvSpPr/>
      </dsp:nvSpPr>
      <dsp:spPr>
        <a:xfrm>
          <a:off x="53703" y="137174"/>
          <a:ext cx="456981" cy="456981"/>
        </a:xfrm>
        <a:prstGeom prst="ellipse">
          <a:avLst/>
        </a:prstGeom>
        <a:solidFill>
          <a:schemeClr val="lt1">
            <a:hueOff val="0"/>
            <a:satOff val="0"/>
            <a:lumOff val="0"/>
            <a:alphaOff val="0"/>
          </a:schemeClr>
        </a:solidFill>
        <a:ln w="12700"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sp>
    <dsp:sp modelId="{CDD64F03-F2F4-EB4B-BA29-96DF5FC673DA}">
      <dsp:nvSpPr>
        <dsp:cNvPr id="0" name=""/>
        <dsp:cNvSpPr/>
      </dsp:nvSpPr>
      <dsp:spPr>
        <a:xfrm>
          <a:off x="613264" y="696920"/>
          <a:ext cx="9391432" cy="434889"/>
        </a:xfrm>
        <a:prstGeom prst="rect">
          <a:avLst/>
        </a:prstGeom>
        <a:solidFill>
          <a:schemeClr val="accent5">
            <a:lumMod val="75000"/>
          </a:schemeClr>
        </a:solidFill>
        <a:ln>
          <a:solidFill>
            <a:schemeClr val="accent3">
              <a:lumMod val="50000"/>
            </a:schemeClr>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chemeClr val="bg1"/>
              </a:solidFill>
            </a:rPr>
            <a:t>The organization may choose to manage the cloud in house or contract the management function to a third party</a:t>
          </a:r>
        </a:p>
      </dsp:txBody>
      <dsp:txXfrm>
        <a:off x="613264" y="696920"/>
        <a:ext cx="9391432" cy="434889"/>
      </dsp:txXfrm>
    </dsp:sp>
    <dsp:sp modelId="{C917C496-719B-334D-8BD3-FF4A0217149E}">
      <dsp:nvSpPr>
        <dsp:cNvPr id="0" name=""/>
        <dsp:cNvSpPr/>
      </dsp:nvSpPr>
      <dsp:spPr>
        <a:xfrm>
          <a:off x="384773" y="685874"/>
          <a:ext cx="456981" cy="456981"/>
        </a:xfrm>
        <a:prstGeom prst="ellipse">
          <a:avLst/>
        </a:prstGeom>
        <a:solidFill>
          <a:schemeClr val="lt1">
            <a:hueOff val="0"/>
            <a:satOff val="0"/>
            <a:lumOff val="0"/>
            <a:alphaOff val="0"/>
          </a:schemeClr>
        </a:solidFill>
        <a:ln w="12700"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sp>
    <dsp:sp modelId="{99DC885A-D074-644B-9EB6-79F451B3FCDD}">
      <dsp:nvSpPr>
        <dsp:cNvPr id="0" name=""/>
        <dsp:cNvSpPr/>
      </dsp:nvSpPr>
      <dsp:spPr>
        <a:xfrm>
          <a:off x="794689" y="1245218"/>
          <a:ext cx="9210007" cy="434889"/>
        </a:xfrm>
        <a:prstGeom prst="rect">
          <a:avLst/>
        </a:prstGeom>
        <a:solidFill>
          <a:schemeClr val="accent3">
            <a:lumMod val="75000"/>
          </a:schemeClr>
        </a:solidFill>
        <a:ln>
          <a:solidFill>
            <a:schemeClr val="accent3">
              <a:lumMod val="50000"/>
            </a:schemeClr>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chemeClr val="bg1"/>
              </a:solidFill>
            </a:rPr>
            <a:t>The cloud servers and storage devices may exist on premise or off premise</a:t>
          </a:r>
        </a:p>
      </dsp:txBody>
      <dsp:txXfrm>
        <a:off x="794689" y="1245218"/>
        <a:ext cx="9210007" cy="434889"/>
      </dsp:txXfrm>
    </dsp:sp>
    <dsp:sp modelId="{FAEAAF1A-9374-0040-A892-074F1B7B6AA3}">
      <dsp:nvSpPr>
        <dsp:cNvPr id="0" name=""/>
        <dsp:cNvSpPr/>
      </dsp:nvSpPr>
      <dsp:spPr>
        <a:xfrm>
          <a:off x="566198" y="1234172"/>
          <a:ext cx="456981" cy="456981"/>
        </a:xfrm>
        <a:prstGeom prst="ellipse">
          <a:avLst/>
        </a:prstGeom>
        <a:solidFill>
          <a:schemeClr val="lt1">
            <a:hueOff val="0"/>
            <a:satOff val="0"/>
            <a:lumOff val="0"/>
            <a:alphaOff val="0"/>
          </a:schemeClr>
        </a:solidFill>
        <a:ln w="12700"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sp>
    <dsp:sp modelId="{1C0DCBA4-A6F2-6B47-AFB4-386E03C76524}">
      <dsp:nvSpPr>
        <dsp:cNvPr id="0" name=""/>
        <dsp:cNvSpPr/>
      </dsp:nvSpPr>
      <dsp:spPr>
        <a:xfrm>
          <a:off x="852616" y="1793917"/>
          <a:ext cx="9152080" cy="434889"/>
        </a:xfrm>
        <a:prstGeom prst="rect">
          <a:avLst/>
        </a:prstGeom>
        <a:solidFill>
          <a:schemeClr val="accent5">
            <a:lumMod val="75000"/>
          </a:schemeClr>
        </a:solidFill>
        <a:ln>
          <a:solidFill>
            <a:schemeClr val="accent3">
              <a:lumMod val="50000"/>
            </a:schemeClr>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a:solidFill>
                <a:schemeClr val="bg1"/>
              </a:solidFill>
            </a:rPr>
            <a:t>Private clouds can deliver IaaS internally to employees or busines units through an intranet or the Internet via a virtual private network (VPN), as well as software or storage as services to its branch offices</a:t>
          </a:r>
        </a:p>
      </dsp:txBody>
      <dsp:txXfrm>
        <a:off x="852616" y="1793917"/>
        <a:ext cx="9152080" cy="434889"/>
      </dsp:txXfrm>
    </dsp:sp>
    <dsp:sp modelId="{7D7DB488-B6E6-1842-82E9-9FD05468299C}">
      <dsp:nvSpPr>
        <dsp:cNvPr id="0" name=""/>
        <dsp:cNvSpPr/>
      </dsp:nvSpPr>
      <dsp:spPr>
        <a:xfrm>
          <a:off x="624125" y="1782871"/>
          <a:ext cx="456981" cy="456981"/>
        </a:xfrm>
        <a:prstGeom prst="ellipse">
          <a:avLst/>
        </a:prstGeom>
        <a:solidFill>
          <a:schemeClr val="lt1">
            <a:hueOff val="0"/>
            <a:satOff val="0"/>
            <a:lumOff val="0"/>
            <a:alphaOff val="0"/>
          </a:schemeClr>
        </a:solidFill>
        <a:ln w="12700"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sp>
    <dsp:sp modelId="{E1178FA2-409B-6548-AA51-11DB3C0AD185}">
      <dsp:nvSpPr>
        <dsp:cNvPr id="0" name=""/>
        <dsp:cNvSpPr/>
      </dsp:nvSpPr>
      <dsp:spPr>
        <a:xfrm>
          <a:off x="794689" y="2342617"/>
          <a:ext cx="9210007" cy="434889"/>
        </a:xfrm>
        <a:prstGeom prst="rect">
          <a:avLst/>
        </a:prstGeom>
        <a:solidFill>
          <a:schemeClr val="accent3">
            <a:lumMod val="75000"/>
          </a:schemeClr>
        </a:solidFill>
        <a:ln>
          <a:solidFill>
            <a:schemeClr val="accent3">
              <a:lumMod val="50000"/>
            </a:schemeClr>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chemeClr val="bg1"/>
              </a:solidFill>
            </a:rPr>
            <a:t>Examples of services delivered through the private cloud include database on demand, email on demand, and storage on demand</a:t>
          </a:r>
        </a:p>
      </dsp:txBody>
      <dsp:txXfrm>
        <a:off x="794689" y="2342617"/>
        <a:ext cx="9210007" cy="434889"/>
      </dsp:txXfrm>
    </dsp:sp>
    <dsp:sp modelId="{29F9AD3C-0963-6B4B-A7FD-8607C861F655}">
      <dsp:nvSpPr>
        <dsp:cNvPr id="0" name=""/>
        <dsp:cNvSpPr/>
      </dsp:nvSpPr>
      <dsp:spPr>
        <a:xfrm>
          <a:off x="566198" y="2331571"/>
          <a:ext cx="456981" cy="456981"/>
        </a:xfrm>
        <a:prstGeom prst="ellipse">
          <a:avLst/>
        </a:prstGeom>
        <a:solidFill>
          <a:schemeClr val="lt1">
            <a:hueOff val="0"/>
            <a:satOff val="0"/>
            <a:lumOff val="0"/>
            <a:alphaOff val="0"/>
          </a:schemeClr>
        </a:solidFill>
        <a:ln w="12700"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sp>
    <dsp:sp modelId="{5552A845-A47E-A24E-91B8-DC6E9921E1F8}">
      <dsp:nvSpPr>
        <dsp:cNvPr id="0" name=""/>
        <dsp:cNvSpPr/>
      </dsp:nvSpPr>
      <dsp:spPr>
        <a:xfrm>
          <a:off x="613264" y="2890914"/>
          <a:ext cx="9391432" cy="434889"/>
        </a:xfrm>
        <a:prstGeom prst="rect">
          <a:avLst/>
        </a:prstGeom>
        <a:solidFill>
          <a:schemeClr val="accent5">
            <a:lumMod val="75000"/>
          </a:schemeClr>
        </a:solidFill>
        <a:ln>
          <a:solidFill>
            <a:schemeClr val="accent3">
              <a:lumMod val="50000"/>
            </a:schemeClr>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a:solidFill>
                <a:schemeClr val="bg1"/>
              </a:solidFill>
            </a:rPr>
            <a:t>A key motivation for opting for a private cloud is security</a:t>
          </a:r>
        </a:p>
      </dsp:txBody>
      <dsp:txXfrm>
        <a:off x="613264" y="2890914"/>
        <a:ext cx="9391432" cy="434889"/>
      </dsp:txXfrm>
    </dsp:sp>
    <dsp:sp modelId="{3C01D4E9-D380-DD4C-9CE0-E8A1F73D385D}">
      <dsp:nvSpPr>
        <dsp:cNvPr id="0" name=""/>
        <dsp:cNvSpPr/>
      </dsp:nvSpPr>
      <dsp:spPr>
        <a:xfrm>
          <a:off x="384773" y="2879868"/>
          <a:ext cx="456981" cy="456981"/>
        </a:xfrm>
        <a:prstGeom prst="ellipse">
          <a:avLst/>
        </a:prstGeom>
        <a:solidFill>
          <a:schemeClr val="lt1">
            <a:hueOff val="0"/>
            <a:satOff val="0"/>
            <a:lumOff val="0"/>
            <a:alphaOff val="0"/>
          </a:schemeClr>
        </a:solidFill>
        <a:ln w="12700"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sp>
    <dsp:sp modelId="{990192F8-8046-F646-BF5A-1A65D2A2C8D0}">
      <dsp:nvSpPr>
        <dsp:cNvPr id="0" name=""/>
        <dsp:cNvSpPr/>
      </dsp:nvSpPr>
      <dsp:spPr>
        <a:xfrm>
          <a:off x="282194" y="3439614"/>
          <a:ext cx="9722502" cy="434889"/>
        </a:xfrm>
        <a:prstGeom prst="rect">
          <a:avLst/>
        </a:prstGeom>
        <a:solidFill>
          <a:schemeClr val="accent3">
            <a:lumMod val="75000"/>
          </a:schemeClr>
        </a:solidFill>
        <a:ln>
          <a:solidFill>
            <a:schemeClr val="accent3">
              <a:lumMod val="50000"/>
            </a:schemeClr>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chemeClr val="bg1"/>
              </a:solidFill>
            </a:rPr>
            <a:t>Other benefits include easy resource sharing and rapid deployment to organizational entities</a:t>
          </a:r>
        </a:p>
      </dsp:txBody>
      <dsp:txXfrm>
        <a:off x="282194" y="3439614"/>
        <a:ext cx="9722502" cy="434889"/>
      </dsp:txXfrm>
    </dsp:sp>
    <dsp:sp modelId="{47C666F9-4C73-F045-A627-CEE7DA5C7B7E}">
      <dsp:nvSpPr>
        <dsp:cNvPr id="0" name=""/>
        <dsp:cNvSpPr/>
      </dsp:nvSpPr>
      <dsp:spPr>
        <a:xfrm>
          <a:off x="53703" y="3428568"/>
          <a:ext cx="456981" cy="456981"/>
        </a:xfrm>
        <a:prstGeom prst="ellipse">
          <a:avLst/>
        </a:prstGeom>
        <a:solidFill>
          <a:schemeClr val="lt1">
            <a:hueOff val="0"/>
            <a:satOff val="0"/>
            <a:lumOff val="0"/>
            <a:alphaOff val="0"/>
          </a:schemeClr>
        </a:solidFill>
        <a:ln w="12700"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085DE-A349-D54C-B409-30CC608D3FD3}">
      <dsp:nvSpPr>
        <dsp:cNvPr id="0" name=""/>
        <dsp:cNvSpPr/>
      </dsp:nvSpPr>
      <dsp:spPr>
        <a:xfrm>
          <a:off x="0" y="285"/>
          <a:ext cx="10058399"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3">
              <a:lumMod val="7500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B3A94A0-56BF-3B4C-9B29-781487E46EF4}">
      <dsp:nvSpPr>
        <dsp:cNvPr id="0" name=""/>
        <dsp:cNvSpPr/>
      </dsp:nvSpPr>
      <dsp:spPr>
        <a:xfrm>
          <a:off x="0" y="285"/>
          <a:ext cx="2009715" cy="2997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With reference to the end systems supported,   the Internet has gone through roughly four generations    of deployment culminating   in the </a:t>
          </a:r>
          <a:r>
            <a:rPr lang="en-US" sz="1800" kern="1200" dirty="0" err="1"/>
            <a:t>IoT</a:t>
          </a:r>
          <a:r>
            <a:rPr lang="en-US" sz="1800" kern="1200" dirty="0"/>
            <a:t>:</a:t>
          </a:r>
        </a:p>
      </dsp:txBody>
      <dsp:txXfrm>
        <a:off x="0" y="285"/>
        <a:ext cx="2009715" cy="2997401"/>
      </dsp:txXfrm>
    </dsp:sp>
    <dsp:sp modelId="{08188516-53D5-F745-9035-FA83501E5D64}">
      <dsp:nvSpPr>
        <dsp:cNvPr id="0" name=""/>
        <dsp:cNvSpPr/>
      </dsp:nvSpPr>
      <dsp:spPr>
        <a:xfrm>
          <a:off x="2195493" y="53639"/>
          <a:ext cx="3632285" cy="7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t>Information technology (IT)</a:t>
          </a:r>
        </a:p>
      </dsp:txBody>
      <dsp:txXfrm>
        <a:off x="2195493" y="53639"/>
        <a:ext cx="3632285" cy="704711"/>
      </dsp:txXfrm>
    </dsp:sp>
    <dsp:sp modelId="{55D3A881-0FE9-BA4B-9A3E-94DB210A0F4D}">
      <dsp:nvSpPr>
        <dsp:cNvPr id="0" name=""/>
        <dsp:cNvSpPr/>
      </dsp:nvSpPr>
      <dsp:spPr>
        <a:xfrm>
          <a:off x="5943458" y="35521"/>
          <a:ext cx="3868702" cy="7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t>PCs, servers, routers, firewalls, and so on, bought as IT devices by enterprise IT people, primarily using wired connectivity</a:t>
          </a:r>
        </a:p>
      </dsp:txBody>
      <dsp:txXfrm>
        <a:off x="5943458" y="35521"/>
        <a:ext cx="3868702" cy="704711"/>
      </dsp:txXfrm>
    </dsp:sp>
    <dsp:sp modelId="{BE16249D-0D56-6F4D-8EAE-BDB78E583345}">
      <dsp:nvSpPr>
        <dsp:cNvPr id="0" name=""/>
        <dsp:cNvSpPr/>
      </dsp:nvSpPr>
      <dsp:spPr>
        <a:xfrm>
          <a:off x="2009715" y="740232"/>
          <a:ext cx="803886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C285CCB-41EE-0145-8FB7-F0C6F88990A7}">
      <dsp:nvSpPr>
        <dsp:cNvPr id="0" name=""/>
        <dsp:cNvSpPr/>
      </dsp:nvSpPr>
      <dsp:spPr>
        <a:xfrm>
          <a:off x="2284964" y="750909"/>
          <a:ext cx="3699794" cy="7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t>Operational technology (OT)</a:t>
          </a:r>
        </a:p>
      </dsp:txBody>
      <dsp:txXfrm>
        <a:off x="2284964" y="750909"/>
        <a:ext cx="3699794" cy="704711"/>
      </dsp:txXfrm>
    </dsp:sp>
    <dsp:sp modelId="{0CA3EDE5-C67C-1943-87FF-433D42F66274}">
      <dsp:nvSpPr>
        <dsp:cNvPr id="0" name=""/>
        <dsp:cNvSpPr/>
      </dsp:nvSpPr>
      <dsp:spPr>
        <a:xfrm>
          <a:off x="6001218" y="750909"/>
          <a:ext cx="4037648" cy="7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t>Machines/appliances with embedded IT built by non-IT companies, such as medical machinery, SCADA, process control, and kiosks, bought as appliances by enterprise OT people, primarily using wired connectivity</a:t>
          </a:r>
        </a:p>
      </dsp:txBody>
      <dsp:txXfrm>
        <a:off x="6001218" y="750909"/>
        <a:ext cx="4037648" cy="704711"/>
      </dsp:txXfrm>
    </dsp:sp>
    <dsp:sp modelId="{7F5BB396-8236-A248-91BB-991282275DF1}">
      <dsp:nvSpPr>
        <dsp:cNvPr id="0" name=""/>
        <dsp:cNvSpPr/>
      </dsp:nvSpPr>
      <dsp:spPr>
        <a:xfrm>
          <a:off x="2009715" y="1480179"/>
          <a:ext cx="803886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1644C45-D670-BD42-B188-1977F6BC5287}">
      <dsp:nvSpPr>
        <dsp:cNvPr id="0" name=""/>
        <dsp:cNvSpPr/>
      </dsp:nvSpPr>
      <dsp:spPr>
        <a:xfrm>
          <a:off x="2160444" y="1515415"/>
          <a:ext cx="3699833" cy="7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t>Personal technology</a:t>
          </a:r>
        </a:p>
      </dsp:txBody>
      <dsp:txXfrm>
        <a:off x="2160444" y="1515415"/>
        <a:ext cx="3699833" cy="704711"/>
      </dsp:txXfrm>
    </dsp:sp>
    <dsp:sp modelId="{74A83FA6-653B-5B4C-9B84-774D57EE2FB0}">
      <dsp:nvSpPr>
        <dsp:cNvPr id="0" name=""/>
        <dsp:cNvSpPr/>
      </dsp:nvSpPr>
      <dsp:spPr>
        <a:xfrm>
          <a:off x="6011006" y="1515415"/>
          <a:ext cx="4037571" cy="7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t>Smartphones, tablets, and eBook readers bought as IT devices by consumers (employees) exclusively using wireless connectivity and often multiple forms of wireless connectivity</a:t>
          </a:r>
        </a:p>
      </dsp:txBody>
      <dsp:txXfrm>
        <a:off x="6011006" y="1515415"/>
        <a:ext cx="4037571" cy="704711"/>
      </dsp:txXfrm>
    </dsp:sp>
    <dsp:sp modelId="{4C3562C6-664E-0442-9C91-84E9E283CCFD}">
      <dsp:nvSpPr>
        <dsp:cNvPr id="0" name=""/>
        <dsp:cNvSpPr/>
      </dsp:nvSpPr>
      <dsp:spPr>
        <a:xfrm>
          <a:off x="2009715" y="2220126"/>
          <a:ext cx="803886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59A137E-F736-334B-8471-0B188359E9EE}">
      <dsp:nvSpPr>
        <dsp:cNvPr id="0" name=""/>
        <dsp:cNvSpPr/>
      </dsp:nvSpPr>
      <dsp:spPr>
        <a:xfrm>
          <a:off x="2160444" y="2255362"/>
          <a:ext cx="3632285" cy="7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t>Sensor/actuator technology</a:t>
          </a:r>
        </a:p>
      </dsp:txBody>
      <dsp:txXfrm>
        <a:off x="2160444" y="2255362"/>
        <a:ext cx="3632285" cy="704711"/>
      </dsp:txXfrm>
    </dsp:sp>
    <dsp:sp modelId="{DF4CBC8E-6F7E-5842-8AE1-1FEE4CADCE73}">
      <dsp:nvSpPr>
        <dsp:cNvPr id="0" name=""/>
        <dsp:cNvSpPr/>
      </dsp:nvSpPr>
      <dsp:spPr>
        <a:xfrm>
          <a:off x="5990540" y="2252726"/>
          <a:ext cx="3868702" cy="70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t>Single-purpose devices bought by consumers, IT and OT people exclusively using wireless connectivity, generally of a single form, as part of larger systems</a:t>
          </a:r>
        </a:p>
      </dsp:txBody>
      <dsp:txXfrm>
        <a:off x="5990540" y="2252726"/>
        <a:ext cx="3868702" cy="704711"/>
      </dsp:txXfrm>
    </dsp:sp>
    <dsp:sp modelId="{4F88B451-2D35-F248-A6BD-BF172C6A83CC}">
      <dsp:nvSpPr>
        <dsp:cNvPr id="0" name=""/>
        <dsp:cNvSpPr/>
      </dsp:nvSpPr>
      <dsp:spPr>
        <a:xfrm>
          <a:off x="2009715" y="2960073"/>
          <a:ext cx="803886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E53E2E3-CD88-8444-86CC-D3490603D6D0}">
      <dsp:nvSpPr>
        <dsp:cNvPr id="0" name=""/>
        <dsp:cNvSpPr/>
      </dsp:nvSpPr>
      <dsp:spPr>
        <a:xfrm>
          <a:off x="0" y="2997687"/>
          <a:ext cx="10058399"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3">
              <a:lumMod val="7500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1C59B97-8CD0-EA49-AF14-CFF22BE2BAFD}">
      <dsp:nvSpPr>
        <dsp:cNvPr id="0" name=""/>
        <dsp:cNvSpPr/>
      </dsp:nvSpPr>
      <dsp:spPr>
        <a:xfrm>
          <a:off x="0" y="2997687"/>
          <a:ext cx="10058399" cy="10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endParaRPr lang="en-US" sz="1400" kern="1200" dirty="0"/>
        </a:p>
        <a:p>
          <a:pPr marL="0" lvl="0" indent="0" algn="l" defTabSz="622300" rtl="0">
            <a:lnSpc>
              <a:spcPct val="90000"/>
            </a:lnSpc>
            <a:spcBef>
              <a:spcPct val="0"/>
            </a:spcBef>
            <a:spcAft>
              <a:spcPct val="35000"/>
            </a:spcAft>
            <a:buNone/>
          </a:pPr>
          <a:r>
            <a:rPr lang="en-US" sz="2000" kern="1200" dirty="0"/>
            <a:t>It is the fourth generation that is usually thought of as the </a:t>
          </a:r>
          <a:r>
            <a:rPr lang="en-US" sz="2000" kern="1200" dirty="0" err="1"/>
            <a:t>IoT</a:t>
          </a:r>
          <a:r>
            <a:rPr lang="en-US" sz="2000" kern="1200" dirty="0"/>
            <a:t>, and which is marked by the use of billions of embedded devices</a:t>
          </a:r>
        </a:p>
      </dsp:txBody>
      <dsp:txXfrm>
        <a:off x="0" y="2997687"/>
        <a:ext cx="10058399" cy="102475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043C1-72A9-419F-AE31-F1FE94A99B1D}">
      <dsp:nvSpPr>
        <dsp:cNvPr id="0" name=""/>
        <dsp:cNvSpPr/>
      </dsp:nvSpPr>
      <dsp:spPr>
        <a:xfrm rot="5400000">
          <a:off x="2253299" y="241693"/>
          <a:ext cx="1953222" cy="3250118"/>
        </a:xfrm>
        <a:prstGeom prst="corner">
          <a:avLst>
            <a:gd name="adj1" fmla="val 16120"/>
            <a:gd name="adj2" fmla="val 1611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AC1C32-DCF4-41FC-879E-E4DD0075CA42}">
      <dsp:nvSpPr>
        <dsp:cNvPr id="0" name=""/>
        <dsp:cNvSpPr/>
      </dsp:nvSpPr>
      <dsp:spPr>
        <a:xfrm>
          <a:off x="1927258" y="1212778"/>
          <a:ext cx="2934224" cy="257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a:t>At the edge of a typical enterprise network is a network of IoT-enabled devices consisting of sensors and perhaps actuators</a:t>
          </a:r>
        </a:p>
        <a:p>
          <a:pPr marL="114300" lvl="1" indent="-114300" algn="l" defTabSz="577850" rtl="0">
            <a:lnSpc>
              <a:spcPct val="90000"/>
            </a:lnSpc>
            <a:spcBef>
              <a:spcPct val="0"/>
            </a:spcBef>
            <a:spcAft>
              <a:spcPct val="15000"/>
            </a:spcAft>
            <a:buChar char="•"/>
          </a:pPr>
          <a:r>
            <a:rPr lang="en-US" sz="1300" kern="1200"/>
            <a:t>These devices may communicate with one another</a:t>
          </a:r>
        </a:p>
        <a:p>
          <a:pPr marL="114300" lvl="1" indent="-114300" algn="l" defTabSz="577850" rtl="0">
            <a:lnSpc>
              <a:spcPct val="90000"/>
            </a:lnSpc>
            <a:spcBef>
              <a:spcPct val="0"/>
            </a:spcBef>
            <a:spcAft>
              <a:spcPct val="15000"/>
            </a:spcAft>
            <a:buChar char="•"/>
          </a:pPr>
          <a:r>
            <a:rPr lang="en-US" sz="1300" kern="1200"/>
            <a:t>A cluster of sensors may all transmit their data to one sensor that aggregates the data to be collected by a higher-level entity</a:t>
          </a:r>
        </a:p>
      </dsp:txBody>
      <dsp:txXfrm>
        <a:off x="1927258" y="1212778"/>
        <a:ext cx="2934224" cy="2572020"/>
      </dsp:txXfrm>
    </dsp:sp>
    <dsp:sp modelId="{B6EAC039-F19E-4F34-BF8E-6CA8A5E35653}">
      <dsp:nvSpPr>
        <dsp:cNvPr id="0" name=""/>
        <dsp:cNvSpPr/>
      </dsp:nvSpPr>
      <dsp:spPr>
        <a:xfrm>
          <a:off x="4307856" y="2416"/>
          <a:ext cx="553627" cy="553627"/>
        </a:xfrm>
        <a:prstGeom prst="triangle">
          <a:avLst>
            <a:gd name="adj" fmla="val 100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EB34C3-5E57-4DF9-BEC9-0545ED2A97E7}">
      <dsp:nvSpPr>
        <dsp:cNvPr id="0" name=""/>
        <dsp:cNvSpPr/>
      </dsp:nvSpPr>
      <dsp:spPr>
        <a:xfrm rot="5400000">
          <a:off x="5845364" y="-647166"/>
          <a:ext cx="1953222" cy="3250118"/>
        </a:xfrm>
        <a:prstGeom prst="corner">
          <a:avLst>
            <a:gd name="adj1" fmla="val 16120"/>
            <a:gd name="adj2" fmla="val 1611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D2D4E-B2BA-4804-B0AF-FD8DDE70DE86}">
      <dsp:nvSpPr>
        <dsp:cNvPr id="0" name=""/>
        <dsp:cNvSpPr/>
      </dsp:nvSpPr>
      <dsp:spPr>
        <a:xfrm>
          <a:off x="5519323" y="323918"/>
          <a:ext cx="2934224" cy="257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a:t>A </a:t>
          </a:r>
          <a:r>
            <a:rPr lang="en-US" sz="1700" i="1" kern="1200"/>
            <a:t>gateway</a:t>
          </a:r>
          <a:r>
            <a:rPr lang="en-US" sz="1700" kern="1200"/>
            <a:t> interconnects the IoT-enabled devices with the higher-level communication networks</a:t>
          </a:r>
        </a:p>
        <a:p>
          <a:pPr marL="114300" lvl="1" indent="-114300" algn="l" defTabSz="577850" rtl="0">
            <a:lnSpc>
              <a:spcPct val="90000"/>
            </a:lnSpc>
            <a:spcBef>
              <a:spcPct val="0"/>
            </a:spcBef>
            <a:spcAft>
              <a:spcPct val="15000"/>
            </a:spcAft>
            <a:buChar char="•"/>
          </a:pPr>
          <a:r>
            <a:rPr lang="en-US" sz="1300" kern="1200"/>
            <a:t>It performs the necessary translation between the protocols used in the communication networks and those used by devices</a:t>
          </a:r>
        </a:p>
        <a:p>
          <a:pPr marL="114300" lvl="1" indent="-114300" algn="l" defTabSz="577850" rtl="0">
            <a:lnSpc>
              <a:spcPct val="90000"/>
            </a:lnSpc>
            <a:spcBef>
              <a:spcPct val="0"/>
            </a:spcBef>
            <a:spcAft>
              <a:spcPct val="15000"/>
            </a:spcAft>
            <a:buChar char="•"/>
          </a:pPr>
          <a:r>
            <a:rPr lang="en-US" sz="1300" kern="1200"/>
            <a:t>It may also perform a basic data aggregation function</a:t>
          </a:r>
        </a:p>
      </dsp:txBody>
      <dsp:txXfrm>
        <a:off x="5519323" y="323918"/>
        <a:ext cx="2934224" cy="25720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47748-17D6-2248-BE70-E5E35BFD35BF}">
      <dsp:nvSpPr>
        <dsp:cNvPr id="0" name=""/>
        <dsp:cNvSpPr/>
      </dsp:nvSpPr>
      <dsp:spPr>
        <a:xfrm>
          <a:off x="2682" y="275449"/>
          <a:ext cx="1452501" cy="871500"/>
        </a:xfrm>
        <a:prstGeom prst="rect">
          <a:avLst/>
        </a:prstGeom>
        <a:solidFill>
          <a:schemeClr val="accent3">
            <a:lumMod val="75000"/>
          </a:schemeClr>
        </a:solidFill>
        <a:ln>
          <a:solidFill>
            <a:schemeClr val="tx1"/>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NZ" sz="1200" kern="1200" dirty="0">
            <a:solidFill>
              <a:schemeClr val="tx1"/>
            </a:solidFill>
          </a:endParaRPr>
        </a:p>
        <a:p>
          <a:pPr marL="0" lvl="0" indent="0" algn="ctr" defTabSz="533400">
            <a:lnSpc>
              <a:spcPct val="90000"/>
            </a:lnSpc>
            <a:spcBef>
              <a:spcPct val="0"/>
            </a:spcBef>
            <a:spcAft>
              <a:spcPct val="35000"/>
            </a:spcAft>
            <a:buNone/>
          </a:pPr>
          <a:r>
            <a:rPr lang="en-NZ" sz="1200" kern="1200" dirty="0">
              <a:solidFill>
                <a:schemeClr val="tx1"/>
              </a:solidFill>
            </a:rPr>
            <a:t>Evaluation</a:t>
          </a:r>
        </a:p>
        <a:p>
          <a:pPr marL="0" lvl="0" indent="0" algn="ctr" defTabSz="533400">
            <a:lnSpc>
              <a:spcPct val="90000"/>
            </a:lnSpc>
            <a:spcBef>
              <a:spcPct val="0"/>
            </a:spcBef>
            <a:spcAft>
              <a:spcPct val="35000"/>
            </a:spcAft>
            <a:buNone/>
          </a:pPr>
          <a:endParaRPr lang="en-US" sz="1200" kern="1200" dirty="0">
            <a:solidFill>
              <a:schemeClr val="bg1"/>
            </a:solidFill>
          </a:endParaRPr>
        </a:p>
      </dsp:txBody>
      <dsp:txXfrm>
        <a:off x="2682" y="275449"/>
        <a:ext cx="1452501" cy="871500"/>
      </dsp:txXfrm>
    </dsp:sp>
    <dsp:sp modelId="{E89FB18B-418C-D447-A2FE-E87A83D3B6C2}">
      <dsp:nvSpPr>
        <dsp:cNvPr id="0" name=""/>
        <dsp:cNvSpPr/>
      </dsp:nvSpPr>
      <dsp:spPr>
        <a:xfrm>
          <a:off x="1600434" y="275449"/>
          <a:ext cx="1452501" cy="871500"/>
        </a:xfrm>
        <a:prstGeom prst="rect">
          <a:avLst/>
        </a:prstGeom>
        <a:solidFill>
          <a:schemeClr val="accent4">
            <a:lumMod val="75000"/>
          </a:schemeClr>
        </a:solidFill>
        <a:ln>
          <a:solidFill>
            <a:schemeClr val="tx1"/>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kern="1200" dirty="0"/>
            <a:t>Formatting </a:t>
          </a:r>
        </a:p>
      </dsp:txBody>
      <dsp:txXfrm>
        <a:off x="1600434" y="275449"/>
        <a:ext cx="1452501" cy="871500"/>
      </dsp:txXfrm>
    </dsp:sp>
    <dsp:sp modelId="{EAE49CCB-537B-1A49-86E5-B4EBBEB55279}">
      <dsp:nvSpPr>
        <dsp:cNvPr id="0" name=""/>
        <dsp:cNvSpPr/>
      </dsp:nvSpPr>
      <dsp:spPr>
        <a:xfrm>
          <a:off x="3198185" y="275449"/>
          <a:ext cx="1452501" cy="871500"/>
        </a:xfrm>
        <a:prstGeom prst="rect">
          <a:avLst/>
        </a:prstGeom>
        <a:solidFill>
          <a:schemeClr val="accent5">
            <a:lumMod val="75000"/>
          </a:schemeClr>
        </a:solidFill>
        <a:ln>
          <a:solidFill>
            <a:schemeClr val="tx1"/>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kern="1200" dirty="0">
              <a:solidFill>
                <a:schemeClr val="tx1"/>
              </a:solidFill>
            </a:rPr>
            <a:t>Expanding/decoding</a:t>
          </a:r>
        </a:p>
      </dsp:txBody>
      <dsp:txXfrm>
        <a:off x="3198185" y="275449"/>
        <a:ext cx="1452501" cy="871500"/>
      </dsp:txXfrm>
    </dsp:sp>
    <dsp:sp modelId="{8A104961-5BB4-3145-9E46-9DF0E8A93D72}">
      <dsp:nvSpPr>
        <dsp:cNvPr id="0" name=""/>
        <dsp:cNvSpPr/>
      </dsp:nvSpPr>
      <dsp:spPr>
        <a:xfrm>
          <a:off x="4795936" y="275449"/>
          <a:ext cx="1452501" cy="871500"/>
        </a:xfrm>
        <a:prstGeom prst="rect">
          <a:avLst/>
        </a:prstGeom>
        <a:solidFill>
          <a:schemeClr val="accent6">
            <a:lumMod val="75000"/>
          </a:schemeClr>
        </a:solidFill>
        <a:ln>
          <a:solidFill>
            <a:schemeClr val="tx1"/>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kern="1200" dirty="0"/>
            <a:t>Distillation/reduction</a:t>
          </a:r>
        </a:p>
      </dsp:txBody>
      <dsp:txXfrm>
        <a:off x="4795936" y="275449"/>
        <a:ext cx="1452501" cy="871500"/>
      </dsp:txXfrm>
    </dsp:sp>
    <dsp:sp modelId="{6C334D89-74AD-9F43-8320-0C868F383DBA}">
      <dsp:nvSpPr>
        <dsp:cNvPr id="0" name=""/>
        <dsp:cNvSpPr/>
      </dsp:nvSpPr>
      <dsp:spPr>
        <a:xfrm>
          <a:off x="6393688" y="275449"/>
          <a:ext cx="1452501" cy="871500"/>
        </a:xfrm>
        <a:prstGeom prst="rect">
          <a:avLst/>
        </a:prstGeom>
        <a:solidFill>
          <a:schemeClr val="accent1">
            <a:lumMod val="50000"/>
          </a:schemeClr>
        </a:solidFill>
        <a:ln>
          <a:solidFill>
            <a:schemeClr val="tx1"/>
          </a:solid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kern="1200" dirty="0"/>
            <a:t>Assessment</a:t>
          </a:r>
        </a:p>
      </dsp:txBody>
      <dsp:txXfrm>
        <a:off x="6393688" y="275449"/>
        <a:ext cx="1452501" cy="871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1FFA2-9AA0-4CC1-A37A-B68369BAD553}">
      <dsp:nvSpPr>
        <dsp:cNvPr id="0" name=""/>
        <dsp:cNvSpPr/>
      </dsp:nvSpPr>
      <dsp:spPr>
        <a:xfrm>
          <a:off x="0" y="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34DC3C-B6E4-47F5-B157-5DD749CC2767}">
      <dsp:nvSpPr>
        <dsp:cNvPr id="0" name=""/>
        <dsp:cNvSpPr/>
      </dsp:nvSpPr>
      <dsp:spPr>
        <a:xfrm>
          <a:off x="0" y="0"/>
          <a:ext cx="10058399" cy="50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Input validation</a:t>
          </a:r>
        </a:p>
      </dsp:txBody>
      <dsp:txXfrm>
        <a:off x="0" y="0"/>
        <a:ext cx="10058399" cy="502920"/>
      </dsp:txXfrm>
    </dsp:sp>
    <dsp:sp modelId="{FF18D26D-866B-4AAF-A693-88D85D45B8D7}">
      <dsp:nvSpPr>
        <dsp:cNvPr id="0" name=""/>
        <dsp:cNvSpPr/>
      </dsp:nvSpPr>
      <dsp:spPr>
        <a:xfrm>
          <a:off x="0" y="50292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73EE55-E2F3-45A0-9C42-81450065C449}">
      <dsp:nvSpPr>
        <dsp:cNvPr id="0" name=""/>
        <dsp:cNvSpPr/>
      </dsp:nvSpPr>
      <dsp:spPr>
        <a:xfrm>
          <a:off x="0" y="502920"/>
          <a:ext cx="10058399" cy="50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Correct data interpretation</a:t>
          </a:r>
        </a:p>
      </dsp:txBody>
      <dsp:txXfrm>
        <a:off x="0" y="502920"/>
        <a:ext cx="10058399" cy="502920"/>
      </dsp:txXfrm>
    </dsp:sp>
    <dsp:sp modelId="{C0B741FE-DDF8-4145-BFBB-C895ACF8BEE0}">
      <dsp:nvSpPr>
        <dsp:cNvPr id="0" name=""/>
        <dsp:cNvSpPr/>
      </dsp:nvSpPr>
      <dsp:spPr>
        <a:xfrm>
          <a:off x="0" y="100584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22EFF7-4152-4676-9D0C-37A617BB3A5A}">
      <dsp:nvSpPr>
        <dsp:cNvPr id="0" name=""/>
        <dsp:cNvSpPr/>
      </dsp:nvSpPr>
      <dsp:spPr>
        <a:xfrm>
          <a:off x="0" y="1005840"/>
          <a:ext cx="10058399" cy="50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Handling of race conditions</a:t>
          </a:r>
        </a:p>
      </dsp:txBody>
      <dsp:txXfrm>
        <a:off x="0" y="1005840"/>
        <a:ext cx="10058399" cy="502920"/>
      </dsp:txXfrm>
    </dsp:sp>
    <dsp:sp modelId="{B0D59418-1232-4495-8852-5976868C0AD8}">
      <dsp:nvSpPr>
        <dsp:cNvPr id="0" name=""/>
        <dsp:cNvSpPr/>
      </dsp:nvSpPr>
      <dsp:spPr>
        <a:xfrm>
          <a:off x="0" y="150876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D675F4-5C86-43C7-8468-1170CE99208B}">
      <dsp:nvSpPr>
        <dsp:cNvPr id="0" name=""/>
        <dsp:cNvSpPr/>
      </dsp:nvSpPr>
      <dsp:spPr>
        <a:xfrm>
          <a:off x="0" y="1508760"/>
          <a:ext cx="10058399" cy="50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Shell script execution vulnerabilities</a:t>
          </a:r>
        </a:p>
      </dsp:txBody>
      <dsp:txXfrm>
        <a:off x="0" y="1508760"/>
        <a:ext cx="10058399" cy="502920"/>
      </dsp:txXfrm>
    </dsp:sp>
    <dsp:sp modelId="{90FCA93E-F57B-4AC2-BDD2-D354BF91D6DE}">
      <dsp:nvSpPr>
        <dsp:cNvPr id="0" name=""/>
        <dsp:cNvSpPr/>
      </dsp:nvSpPr>
      <dsp:spPr>
        <a:xfrm>
          <a:off x="0" y="201168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8DF59A-6B32-4EC4-B476-7D9490D58967}">
      <dsp:nvSpPr>
        <dsp:cNvPr id="0" name=""/>
        <dsp:cNvSpPr/>
      </dsp:nvSpPr>
      <dsp:spPr>
        <a:xfrm>
          <a:off x="0" y="2011680"/>
          <a:ext cx="10058399" cy="50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Use of privileges (root)</a:t>
          </a:r>
        </a:p>
      </dsp:txBody>
      <dsp:txXfrm>
        <a:off x="0" y="2011680"/>
        <a:ext cx="10058399" cy="502920"/>
      </dsp:txXfrm>
    </dsp:sp>
    <dsp:sp modelId="{0AB6E132-52D3-4BA4-A664-97FF9921F96A}">
      <dsp:nvSpPr>
        <dsp:cNvPr id="0" name=""/>
        <dsp:cNvSpPr/>
      </dsp:nvSpPr>
      <dsp:spPr>
        <a:xfrm>
          <a:off x="0" y="251460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E83BE-3F17-4CA1-8434-3DB1477BC9C5}">
      <dsp:nvSpPr>
        <dsp:cNvPr id="0" name=""/>
        <dsp:cNvSpPr/>
      </dsp:nvSpPr>
      <dsp:spPr>
        <a:xfrm>
          <a:off x="0" y="2514600"/>
          <a:ext cx="10058399" cy="50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Flie I/O</a:t>
          </a:r>
        </a:p>
      </dsp:txBody>
      <dsp:txXfrm>
        <a:off x="0" y="2514600"/>
        <a:ext cx="10058399" cy="502920"/>
      </dsp:txXfrm>
    </dsp:sp>
    <dsp:sp modelId="{0A41F7A9-331B-4F4F-87C4-9260EBB42619}">
      <dsp:nvSpPr>
        <dsp:cNvPr id="0" name=""/>
        <dsp:cNvSpPr/>
      </dsp:nvSpPr>
      <dsp:spPr>
        <a:xfrm>
          <a:off x="0" y="301752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BBED46-E6DF-4F7B-BC3E-787EEE4928EE}">
      <dsp:nvSpPr>
        <dsp:cNvPr id="0" name=""/>
        <dsp:cNvSpPr/>
      </dsp:nvSpPr>
      <dsp:spPr>
        <a:xfrm>
          <a:off x="0" y="3017520"/>
          <a:ext cx="10058399" cy="50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Inter-program communications</a:t>
          </a:r>
        </a:p>
      </dsp:txBody>
      <dsp:txXfrm>
        <a:off x="0" y="3017520"/>
        <a:ext cx="10058399" cy="502920"/>
      </dsp:txXfrm>
    </dsp:sp>
    <dsp:sp modelId="{BD35E832-752E-4FDB-B658-A15884E4525A}">
      <dsp:nvSpPr>
        <dsp:cNvPr id="0" name=""/>
        <dsp:cNvSpPr/>
      </dsp:nvSpPr>
      <dsp:spPr>
        <a:xfrm>
          <a:off x="0" y="3520439"/>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4EDFD3-DDF5-4485-BA0F-CBBA77337A0A}">
      <dsp:nvSpPr>
        <dsp:cNvPr id="0" name=""/>
        <dsp:cNvSpPr/>
      </dsp:nvSpPr>
      <dsp:spPr>
        <a:xfrm>
          <a:off x="0" y="3520440"/>
          <a:ext cx="10058399" cy="50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Use of third-party software and libraries</a:t>
          </a:r>
        </a:p>
      </dsp:txBody>
      <dsp:txXfrm>
        <a:off x="0" y="3520440"/>
        <a:ext cx="10058399" cy="502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A0DCA-715B-4527-A7BC-7840E3153FB9}">
      <dsp:nvSpPr>
        <dsp:cNvPr id="0" name=""/>
        <dsp:cNvSpPr/>
      </dsp:nvSpPr>
      <dsp:spPr>
        <a:xfrm rot="5400000">
          <a:off x="2003659" y="822413"/>
          <a:ext cx="1285684" cy="154964"/>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D05947-B888-4DC0-9A92-5A16ABC53402}">
      <dsp:nvSpPr>
        <dsp:cNvPr id="0" name=""/>
        <dsp:cNvSpPr/>
      </dsp:nvSpPr>
      <dsp:spPr>
        <a:xfrm>
          <a:off x="2299292" y="1701"/>
          <a:ext cx="1721828" cy="103309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a:latin typeface="+mn-lt"/>
            </a:rPr>
            <a:t>The purpose of the system, the type of information stored, the applications and services provided, and their security requirements</a:t>
          </a:r>
          <a:endParaRPr lang="en-US" sz="1000" kern="1200">
            <a:latin typeface="+mn-lt"/>
          </a:endParaRPr>
        </a:p>
      </dsp:txBody>
      <dsp:txXfrm>
        <a:off x="2329550" y="31959"/>
        <a:ext cx="1661312" cy="972580"/>
      </dsp:txXfrm>
    </dsp:sp>
    <dsp:sp modelId="{7162FCC4-358A-4C44-8138-6630C342765C}">
      <dsp:nvSpPr>
        <dsp:cNvPr id="0" name=""/>
        <dsp:cNvSpPr/>
      </dsp:nvSpPr>
      <dsp:spPr>
        <a:xfrm rot="5400000">
          <a:off x="2003659" y="2113784"/>
          <a:ext cx="1285684" cy="154964"/>
        </a:xfrm>
        <a:prstGeom prst="rect">
          <a:avLst/>
        </a:prstGeom>
        <a:solidFill>
          <a:schemeClr val="accent5">
            <a:hueOff val="425424"/>
            <a:satOff val="-4778"/>
            <a:lumOff val="-10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2B023F-89AF-4A89-A50A-703DFD46AE08}">
      <dsp:nvSpPr>
        <dsp:cNvPr id="0" name=""/>
        <dsp:cNvSpPr/>
      </dsp:nvSpPr>
      <dsp:spPr>
        <a:xfrm>
          <a:off x="2299292" y="1293072"/>
          <a:ext cx="1721828" cy="1033096"/>
        </a:xfrm>
        <a:prstGeom prst="roundRect">
          <a:avLst>
            <a:gd name="adj" fmla="val 10000"/>
          </a:avLst>
        </a:prstGeom>
        <a:solidFill>
          <a:schemeClr val="accent5">
            <a:hueOff val="354520"/>
            <a:satOff val="-3982"/>
            <a:lumOff val="-85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a:latin typeface="+mn-lt"/>
            </a:rPr>
            <a:t>The categories of users of the system, the privileges they have, and the types of information they can access</a:t>
          </a:r>
          <a:endParaRPr lang="en-US" sz="1000" kern="1200">
            <a:latin typeface="+mn-lt"/>
          </a:endParaRPr>
        </a:p>
      </dsp:txBody>
      <dsp:txXfrm>
        <a:off x="2329550" y="1323330"/>
        <a:ext cx="1661312" cy="972580"/>
      </dsp:txXfrm>
    </dsp:sp>
    <dsp:sp modelId="{DA583DEE-FB12-4BB3-8DC1-CCFB5E25DDA4}">
      <dsp:nvSpPr>
        <dsp:cNvPr id="0" name=""/>
        <dsp:cNvSpPr/>
      </dsp:nvSpPr>
      <dsp:spPr>
        <a:xfrm>
          <a:off x="2649344" y="2759469"/>
          <a:ext cx="2284345" cy="154964"/>
        </a:xfrm>
        <a:prstGeom prst="rect">
          <a:avLst/>
        </a:prstGeom>
        <a:solidFill>
          <a:schemeClr val="accent5">
            <a:hueOff val="850848"/>
            <a:satOff val="-9556"/>
            <a:lumOff val="-20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58034E-88CB-4BB8-9631-E660B87E38F8}">
      <dsp:nvSpPr>
        <dsp:cNvPr id="0" name=""/>
        <dsp:cNvSpPr/>
      </dsp:nvSpPr>
      <dsp:spPr>
        <a:xfrm>
          <a:off x="2299292" y="2584443"/>
          <a:ext cx="1721828" cy="1033096"/>
        </a:xfrm>
        <a:prstGeom prst="roundRect">
          <a:avLst>
            <a:gd name="adj" fmla="val 10000"/>
          </a:avLst>
        </a:prstGeom>
        <a:solidFill>
          <a:schemeClr val="accent5">
            <a:hueOff val="709040"/>
            <a:satOff val="-7964"/>
            <a:lumOff val="-16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a:latin typeface="+mn-lt"/>
            </a:rPr>
            <a:t>How the users are authenticated</a:t>
          </a:r>
        </a:p>
      </dsp:txBody>
      <dsp:txXfrm>
        <a:off x="2329550" y="2614701"/>
        <a:ext cx="1661312" cy="972580"/>
      </dsp:txXfrm>
    </dsp:sp>
    <dsp:sp modelId="{21CEE9DF-0D90-4B2D-AF2B-6CA0CA7C5594}">
      <dsp:nvSpPr>
        <dsp:cNvPr id="0" name=""/>
        <dsp:cNvSpPr/>
      </dsp:nvSpPr>
      <dsp:spPr>
        <a:xfrm rot="16200000">
          <a:off x="4293690" y="2113784"/>
          <a:ext cx="1285684" cy="154964"/>
        </a:xfrm>
        <a:prstGeom prst="rect">
          <a:avLst/>
        </a:prstGeom>
        <a:solidFill>
          <a:schemeClr val="accent5">
            <a:hueOff val="1276272"/>
            <a:satOff val="-14335"/>
            <a:lumOff val="-3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F3A834-5C10-4895-9E1B-50EC727A6584}">
      <dsp:nvSpPr>
        <dsp:cNvPr id="0" name=""/>
        <dsp:cNvSpPr/>
      </dsp:nvSpPr>
      <dsp:spPr>
        <a:xfrm>
          <a:off x="4589324" y="2584443"/>
          <a:ext cx="1721828" cy="1033096"/>
        </a:xfrm>
        <a:prstGeom prst="roundRect">
          <a:avLst>
            <a:gd name="adj" fmla="val 10000"/>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a:latin typeface="+mn-lt"/>
            </a:rPr>
            <a:t>How access to the information stored on the system is managed</a:t>
          </a:r>
        </a:p>
      </dsp:txBody>
      <dsp:txXfrm>
        <a:off x="4619582" y="2614701"/>
        <a:ext cx="1661312" cy="972580"/>
      </dsp:txXfrm>
    </dsp:sp>
    <dsp:sp modelId="{A2F8A16B-A199-479D-9565-D507A8FB89EF}">
      <dsp:nvSpPr>
        <dsp:cNvPr id="0" name=""/>
        <dsp:cNvSpPr/>
      </dsp:nvSpPr>
      <dsp:spPr>
        <a:xfrm rot="16200000">
          <a:off x="4293690" y="822413"/>
          <a:ext cx="1285684" cy="154964"/>
        </a:xfrm>
        <a:prstGeom prst="rect">
          <a:avLst/>
        </a:prstGeom>
        <a:solidFill>
          <a:schemeClr val="accent5">
            <a:hueOff val="1701696"/>
            <a:satOff val="-19113"/>
            <a:lumOff val="-407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45C816-57D3-492A-8DD0-7258D93392FD}">
      <dsp:nvSpPr>
        <dsp:cNvPr id="0" name=""/>
        <dsp:cNvSpPr/>
      </dsp:nvSpPr>
      <dsp:spPr>
        <a:xfrm>
          <a:off x="4589324" y="1293072"/>
          <a:ext cx="1721828" cy="1033096"/>
        </a:xfrm>
        <a:prstGeom prst="roundRect">
          <a:avLst>
            <a:gd name="adj" fmla="val 10000"/>
          </a:avLst>
        </a:prstGeom>
        <a:solidFill>
          <a:schemeClr val="accent5">
            <a:hueOff val="1418080"/>
            <a:satOff val="-15927"/>
            <a:lumOff val="-33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a:latin typeface="+mn-lt"/>
            </a:rPr>
            <a:t>What access the system has to information stored on other hosts, such as file or database servers, and how this is managed</a:t>
          </a:r>
        </a:p>
      </dsp:txBody>
      <dsp:txXfrm>
        <a:off x="4619582" y="1323330"/>
        <a:ext cx="1661312" cy="972580"/>
      </dsp:txXfrm>
    </dsp:sp>
    <dsp:sp modelId="{452B6B18-C9E1-4713-9DF7-8F35DF36D350}">
      <dsp:nvSpPr>
        <dsp:cNvPr id="0" name=""/>
        <dsp:cNvSpPr/>
      </dsp:nvSpPr>
      <dsp:spPr>
        <a:xfrm>
          <a:off x="4939376" y="176727"/>
          <a:ext cx="2284345" cy="154964"/>
        </a:xfrm>
        <a:prstGeom prst="rect">
          <a:avLst/>
        </a:prstGeom>
        <a:solidFill>
          <a:schemeClr val="accent5">
            <a:hueOff val="2127120"/>
            <a:satOff val="-23891"/>
            <a:lumOff val="-50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00B286-FF01-436A-962A-68E7FD5AE1D4}">
      <dsp:nvSpPr>
        <dsp:cNvPr id="0" name=""/>
        <dsp:cNvSpPr/>
      </dsp:nvSpPr>
      <dsp:spPr>
        <a:xfrm>
          <a:off x="4589324" y="1701"/>
          <a:ext cx="1721828" cy="1033096"/>
        </a:xfrm>
        <a:prstGeom prst="roundRect">
          <a:avLst>
            <a:gd name="adj" fmla="val 10000"/>
          </a:avLst>
        </a:prstGeom>
        <a:solidFill>
          <a:schemeClr val="accent5">
            <a:hueOff val="1772600"/>
            <a:satOff val="-19909"/>
            <a:lumOff val="-42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a:latin typeface="+mn-lt"/>
            </a:rPr>
            <a:t>Who will administer the system, and how they will manage the system (via local or remote access)</a:t>
          </a:r>
        </a:p>
      </dsp:txBody>
      <dsp:txXfrm>
        <a:off x="4619582" y="31959"/>
        <a:ext cx="1661312" cy="972580"/>
      </dsp:txXfrm>
    </dsp:sp>
    <dsp:sp modelId="{E2A446B4-A2CA-443E-9E6E-8BB111F51904}">
      <dsp:nvSpPr>
        <dsp:cNvPr id="0" name=""/>
        <dsp:cNvSpPr/>
      </dsp:nvSpPr>
      <dsp:spPr>
        <a:xfrm>
          <a:off x="6879355" y="1701"/>
          <a:ext cx="1721828" cy="1033096"/>
        </a:xfrm>
        <a:prstGeom prst="roundRect">
          <a:avLst>
            <a:gd name="adj" fmla="val 10000"/>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a:latin typeface="+mn-lt"/>
            </a:rPr>
            <a:t>Any additional security measures required on the system, including the use of host firewalls, anti-virus or other malware protection mechanisms, and logging</a:t>
          </a:r>
        </a:p>
      </dsp:txBody>
      <dsp:txXfrm>
        <a:off x="6909613" y="31959"/>
        <a:ext cx="1661312" cy="972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4194D-6219-974F-B5C2-AF4998BB3CE1}">
      <dsp:nvSpPr>
        <dsp:cNvPr id="0" name=""/>
        <dsp:cNvSpPr/>
      </dsp:nvSpPr>
      <dsp:spPr>
        <a:xfrm>
          <a:off x="2946" y="491797"/>
          <a:ext cx="2337792" cy="140267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Can only inform you about bad things that have already happened</a:t>
          </a:r>
          <a:endParaRPr lang="en-US" sz="1600" kern="1200" dirty="0"/>
        </a:p>
      </dsp:txBody>
      <dsp:txXfrm>
        <a:off x="2946" y="491797"/>
        <a:ext cx="2337792" cy="1402675"/>
      </dsp:txXfrm>
    </dsp:sp>
    <dsp:sp modelId="{B3F53B49-9A77-CA43-8CC7-67F6A9314BCA}">
      <dsp:nvSpPr>
        <dsp:cNvPr id="0" name=""/>
        <dsp:cNvSpPr/>
      </dsp:nvSpPr>
      <dsp:spPr>
        <a:xfrm>
          <a:off x="2574518" y="491797"/>
          <a:ext cx="2337792" cy="1402675"/>
        </a:xfrm>
        <a:prstGeom prst="rect">
          <a:avLst/>
        </a:prstGeom>
        <a:solidFill>
          <a:schemeClr val="accent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In the event of a system breach or failure, system administrators can more quickly identify what happened</a:t>
          </a:r>
          <a:endParaRPr lang="en-US" sz="1600" kern="1200" dirty="0"/>
        </a:p>
      </dsp:txBody>
      <dsp:txXfrm>
        <a:off x="2574518" y="491797"/>
        <a:ext cx="2337792" cy="1402675"/>
      </dsp:txXfrm>
    </dsp:sp>
    <dsp:sp modelId="{EB36B60D-9E71-3D43-A4DB-354310F79BB4}">
      <dsp:nvSpPr>
        <dsp:cNvPr id="0" name=""/>
        <dsp:cNvSpPr/>
      </dsp:nvSpPr>
      <dsp:spPr>
        <a:xfrm>
          <a:off x="5146089" y="491797"/>
          <a:ext cx="2337792" cy="1402675"/>
        </a:xfrm>
        <a:prstGeom prst="rect">
          <a:avLst/>
        </a:prstGeom>
        <a:gradFill flip="none" rotWithShape="0">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Key is to ensure you capture the correct data and then appropriately monitor and analyze this data</a:t>
          </a:r>
          <a:endParaRPr lang="en-US" sz="1600" kern="1200" dirty="0"/>
        </a:p>
      </dsp:txBody>
      <dsp:txXfrm>
        <a:off x="5146089" y="491797"/>
        <a:ext cx="2337792" cy="1402675"/>
      </dsp:txXfrm>
    </dsp:sp>
    <dsp:sp modelId="{98032698-1BCB-5448-B9A1-08E6A12170CC}">
      <dsp:nvSpPr>
        <dsp:cNvPr id="0" name=""/>
        <dsp:cNvSpPr/>
      </dsp:nvSpPr>
      <dsp:spPr>
        <a:xfrm>
          <a:off x="7717661" y="491797"/>
          <a:ext cx="2337792" cy="1402675"/>
        </a:xfrm>
        <a:prstGeom prst="rect">
          <a:avLst/>
        </a:prstGeom>
        <a:gradFill flip="none" rotWithShape="0">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Information can be generated by the system, network and applications</a:t>
          </a:r>
          <a:endParaRPr lang="en-US" sz="1600" kern="1200" dirty="0"/>
        </a:p>
      </dsp:txBody>
      <dsp:txXfrm>
        <a:off x="7717661" y="491797"/>
        <a:ext cx="2337792" cy="1402675"/>
      </dsp:txXfrm>
    </dsp:sp>
    <dsp:sp modelId="{653DD936-C1D7-2142-8479-E5E6A8E3CB99}">
      <dsp:nvSpPr>
        <dsp:cNvPr id="0" name=""/>
        <dsp:cNvSpPr/>
      </dsp:nvSpPr>
      <dsp:spPr>
        <a:xfrm>
          <a:off x="1288732" y="2128252"/>
          <a:ext cx="2337792" cy="140267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Range of data acquired should be determined during the system planning stage</a:t>
          </a:r>
          <a:endParaRPr lang="en-US" sz="1600" kern="1200" dirty="0"/>
        </a:p>
      </dsp:txBody>
      <dsp:txXfrm>
        <a:off x="1288732" y="2128252"/>
        <a:ext cx="2337792" cy="1402675"/>
      </dsp:txXfrm>
    </dsp:sp>
    <dsp:sp modelId="{6B52BF89-E878-3245-A08B-3C156152AA92}">
      <dsp:nvSpPr>
        <dsp:cNvPr id="0" name=""/>
        <dsp:cNvSpPr/>
      </dsp:nvSpPr>
      <dsp:spPr>
        <a:xfrm>
          <a:off x="3860303" y="2128252"/>
          <a:ext cx="2337792" cy="1402675"/>
        </a:xfrm>
        <a:prstGeom prst="rect">
          <a:avLst/>
        </a:prstGeom>
        <a:solidFill>
          <a:schemeClr val="accent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Generates significant volumes of information and it is important that sufficient space is allocated for them</a:t>
          </a:r>
        </a:p>
      </dsp:txBody>
      <dsp:txXfrm>
        <a:off x="3860303" y="2128252"/>
        <a:ext cx="2337792" cy="1402675"/>
      </dsp:txXfrm>
    </dsp:sp>
    <dsp:sp modelId="{9C3EA92F-DFC3-DA41-BFB4-20019419E919}">
      <dsp:nvSpPr>
        <dsp:cNvPr id="0" name=""/>
        <dsp:cNvSpPr/>
      </dsp:nvSpPr>
      <dsp:spPr>
        <a:xfrm>
          <a:off x="6431875" y="2128252"/>
          <a:ext cx="2337792" cy="140267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Automated analysis is preferred</a:t>
          </a:r>
        </a:p>
      </dsp:txBody>
      <dsp:txXfrm>
        <a:off x="6431875" y="2128252"/>
        <a:ext cx="2337792" cy="1402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E97D1-0510-4EAC-9B14-0423E688356D}">
      <dsp:nvSpPr>
        <dsp:cNvPr id="0" name=""/>
        <dsp:cNvSpPr/>
      </dsp:nvSpPr>
      <dsp:spPr>
        <a:xfrm>
          <a:off x="996371" y="237"/>
          <a:ext cx="2783666" cy="167020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latin typeface="+mn-lt"/>
            </a:rPr>
            <a:t>Windows systems also define privileges</a:t>
          </a:r>
        </a:p>
        <a:p>
          <a:pPr marL="114300" lvl="1" indent="-114300" algn="l" defTabSz="577850" rtl="0">
            <a:lnSpc>
              <a:spcPct val="90000"/>
            </a:lnSpc>
            <a:spcBef>
              <a:spcPct val="0"/>
            </a:spcBef>
            <a:spcAft>
              <a:spcPct val="15000"/>
            </a:spcAft>
            <a:buChar char="•"/>
          </a:pPr>
          <a:r>
            <a:rPr lang="en-US" sz="1300" b="0" kern="1200">
              <a:latin typeface="+mn-lt"/>
            </a:rPr>
            <a:t>System wide and granted to user accounts</a:t>
          </a:r>
        </a:p>
      </dsp:txBody>
      <dsp:txXfrm>
        <a:off x="996371" y="237"/>
        <a:ext cx="2783666" cy="1670200"/>
      </dsp:txXfrm>
    </dsp:sp>
    <dsp:sp modelId="{D9BDB1FE-BC77-4C8A-B614-9B496799AF2A}">
      <dsp:nvSpPr>
        <dsp:cNvPr id="0" name=""/>
        <dsp:cNvSpPr/>
      </dsp:nvSpPr>
      <dsp:spPr>
        <a:xfrm>
          <a:off x="4058405" y="237"/>
          <a:ext cx="2783666" cy="1670200"/>
        </a:xfrm>
        <a:prstGeom prst="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0" kern="1200">
              <a:latin typeface="+mn-lt"/>
            </a:rPr>
            <a:t>Combination of share and NTFS permissions may be used to provide additional security and granularity when accessing files on a shared resource</a:t>
          </a:r>
        </a:p>
      </dsp:txBody>
      <dsp:txXfrm>
        <a:off x="4058405" y="237"/>
        <a:ext cx="2783666" cy="1670200"/>
      </dsp:txXfrm>
    </dsp:sp>
    <dsp:sp modelId="{ED0F971D-D641-4A81-B8ED-140395461031}">
      <dsp:nvSpPr>
        <dsp:cNvPr id="0" name=""/>
        <dsp:cNvSpPr/>
      </dsp:nvSpPr>
      <dsp:spPr>
        <a:xfrm>
          <a:off x="7120438" y="237"/>
          <a:ext cx="2783666" cy="1670200"/>
        </a:xfrm>
        <a:prstGeom prst="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latin typeface="+mn-lt"/>
            </a:rPr>
            <a:t>User Account Control (UAC)</a:t>
          </a:r>
        </a:p>
        <a:p>
          <a:pPr marL="114300" lvl="1" indent="-114300" algn="l" defTabSz="577850" rtl="0">
            <a:lnSpc>
              <a:spcPct val="90000"/>
            </a:lnSpc>
            <a:spcBef>
              <a:spcPct val="0"/>
            </a:spcBef>
            <a:spcAft>
              <a:spcPct val="15000"/>
            </a:spcAft>
            <a:buChar char="•"/>
          </a:pPr>
          <a:r>
            <a:rPr lang="en-US" sz="1300" b="0" kern="1200">
              <a:latin typeface="+mn-lt"/>
            </a:rPr>
            <a:t>Provided in Vista and later systems</a:t>
          </a:r>
        </a:p>
        <a:p>
          <a:pPr marL="114300" lvl="1" indent="-114300" algn="l" defTabSz="577850" rtl="0">
            <a:lnSpc>
              <a:spcPct val="90000"/>
            </a:lnSpc>
            <a:spcBef>
              <a:spcPct val="0"/>
            </a:spcBef>
            <a:spcAft>
              <a:spcPct val="15000"/>
            </a:spcAft>
            <a:buChar char="•"/>
          </a:pPr>
          <a:r>
            <a:rPr lang="en-US" sz="1300" b="0" kern="1200">
              <a:latin typeface="+mn-lt"/>
            </a:rPr>
            <a:t>Assists with ensuring users with administrative rights only use them when required, otherwise accesses the system as a normal user </a:t>
          </a:r>
        </a:p>
      </dsp:txBody>
      <dsp:txXfrm>
        <a:off x="7120438" y="237"/>
        <a:ext cx="2783666" cy="1670200"/>
      </dsp:txXfrm>
    </dsp:sp>
    <dsp:sp modelId="{A3E59C8A-EC40-44FE-ABA1-43EF13471BAD}">
      <dsp:nvSpPr>
        <dsp:cNvPr id="0" name=""/>
        <dsp:cNvSpPr/>
      </dsp:nvSpPr>
      <dsp:spPr>
        <a:xfrm>
          <a:off x="4058405" y="1948804"/>
          <a:ext cx="2783666" cy="1670200"/>
        </a:xfrm>
        <a:prstGeom prst="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latin typeface="+mn-lt"/>
            </a:rPr>
            <a:t>Low Privilege Service Accounts</a:t>
          </a:r>
        </a:p>
        <a:p>
          <a:pPr marL="114300" lvl="1" indent="-114300" algn="l" defTabSz="577850" rtl="0">
            <a:lnSpc>
              <a:spcPct val="90000"/>
            </a:lnSpc>
            <a:spcBef>
              <a:spcPct val="0"/>
            </a:spcBef>
            <a:spcAft>
              <a:spcPct val="15000"/>
            </a:spcAft>
            <a:buChar char="•"/>
          </a:pPr>
          <a:r>
            <a:rPr lang="en-US" sz="1300" b="0" kern="1200">
              <a:latin typeface="+mn-lt"/>
            </a:rPr>
            <a:t>Used for long-lived service processes such as file, print, and DNS services</a:t>
          </a:r>
        </a:p>
      </dsp:txBody>
      <dsp:txXfrm>
        <a:off x="4058405" y="1948804"/>
        <a:ext cx="2783666" cy="1670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02BEB-CEEB-40DF-AEFD-8F1F503CAD69}">
      <dsp:nvSpPr>
        <dsp:cNvPr id="0" name=""/>
        <dsp:cNvSpPr/>
      </dsp:nvSpPr>
      <dsp:spPr>
        <a:xfrm>
          <a:off x="5849167" y="2207779"/>
          <a:ext cx="2698396" cy="2698396"/>
        </a:xfrm>
        <a:prstGeom prst="gear9">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Systems manage access to hardware resources</a:t>
          </a:r>
          <a:endParaRPr lang="en-US" sz="1200" kern="1200"/>
        </a:p>
      </dsp:txBody>
      <dsp:txXfrm>
        <a:off x="6391665" y="2839865"/>
        <a:ext cx="1613400" cy="1387032"/>
      </dsp:txXfrm>
    </dsp:sp>
    <dsp:sp modelId="{F14B0F99-E9C9-40AF-BBAC-0AB9324AFA8D}">
      <dsp:nvSpPr>
        <dsp:cNvPr id="0" name=""/>
        <dsp:cNvSpPr/>
      </dsp:nvSpPr>
      <dsp:spPr>
        <a:xfrm>
          <a:off x="4279190" y="1569976"/>
          <a:ext cx="1962470" cy="1962470"/>
        </a:xfrm>
        <a:prstGeom prst="gear6">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Access must be limited to just the appropriate guest OSs</a:t>
          </a:r>
          <a:endParaRPr lang="en-US" sz="1200" kern="1200"/>
        </a:p>
      </dsp:txBody>
      <dsp:txXfrm>
        <a:off x="4773248" y="2067020"/>
        <a:ext cx="974354" cy="968382"/>
      </dsp:txXfrm>
    </dsp:sp>
    <dsp:sp modelId="{0B8ECF99-5461-4C40-BB22-405E6AAC194F}">
      <dsp:nvSpPr>
        <dsp:cNvPr id="0" name=""/>
        <dsp:cNvSpPr/>
      </dsp:nvSpPr>
      <dsp:spPr>
        <a:xfrm rot="20700000">
          <a:off x="5378374" y="216072"/>
          <a:ext cx="1922820" cy="1922820"/>
        </a:xfrm>
        <a:prstGeom prst="gear6">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a:t>Access to VM image and snapshots must be carefully controlled</a:t>
          </a:r>
        </a:p>
      </dsp:txBody>
      <dsp:txXfrm rot="-20700000">
        <a:off x="5800105" y="637802"/>
        <a:ext cx="1079358" cy="1079358"/>
      </dsp:txXfrm>
    </dsp:sp>
    <dsp:sp modelId="{D1072C47-642A-4B88-A125-43720F3F2CA5}">
      <dsp:nvSpPr>
        <dsp:cNvPr id="0" name=""/>
        <dsp:cNvSpPr/>
      </dsp:nvSpPr>
      <dsp:spPr>
        <a:xfrm>
          <a:off x="5649571" y="1796092"/>
          <a:ext cx="3453947" cy="3453947"/>
        </a:xfrm>
        <a:prstGeom prst="circularArrow">
          <a:avLst>
            <a:gd name="adj1" fmla="val 4688"/>
            <a:gd name="adj2" fmla="val 299029"/>
            <a:gd name="adj3" fmla="val 2530890"/>
            <a:gd name="adj4" fmla="val 15829914"/>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DB8348-EF14-454D-B0D7-25E4ABC96461}">
      <dsp:nvSpPr>
        <dsp:cNvPr id="0" name=""/>
        <dsp:cNvSpPr/>
      </dsp:nvSpPr>
      <dsp:spPr>
        <a:xfrm>
          <a:off x="3931641" y="1132700"/>
          <a:ext cx="2509509" cy="2509509"/>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45680A-6E8E-4FB4-9D45-FCE873F58AC8}">
      <dsp:nvSpPr>
        <dsp:cNvPr id="0" name=""/>
        <dsp:cNvSpPr/>
      </dsp:nvSpPr>
      <dsp:spPr>
        <a:xfrm>
          <a:off x="4933606" y="-208152"/>
          <a:ext cx="2705756" cy="2705756"/>
        </a:xfrm>
        <a:prstGeom prst="circularArrow">
          <a:avLst>
            <a:gd name="adj1" fmla="val 5984"/>
            <a:gd name="adj2" fmla="val 394124"/>
            <a:gd name="adj3" fmla="val 13313824"/>
            <a:gd name="adj4" fmla="val 10508221"/>
            <a:gd name="adj5" fmla="val 698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657DC-3DE2-8C45-9831-B341364D6448}">
      <dsp:nvSpPr>
        <dsp:cNvPr id="0" name=""/>
        <dsp:cNvSpPr/>
      </dsp:nvSpPr>
      <dsp:spPr>
        <a:xfrm>
          <a:off x="4684179" y="2011362"/>
          <a:ext cx="690041" cy="1483589"/>
        </a:xfrm>
        <a:custGeom>
          <a:avLst/>
          <a:gdLst/>
          <a:ahLst/>
          <a:cxnLst/>
          <a:rect l="0" t="0" r="0" b="0"/>
          <a:pathLst>
            <a:path>
              <a:moveTo>
                <a:pt x="0" y="0"/>
              </a:moveTo>
              <a:lnTo>
                <a:pt x="345020" y="0"/>
              </a:lnTo>
              <a:lnTo>
                <a:pt x="345020" y="1483589"/>
              </a:lnTo>
              <a:lnTo>
                <a:pt x="690041" y="1483589"/>
              </a:lnTo>
            </a:path>
          </a:pathLst>
        </a:custGeom>
        <a:noFill/>
        <a:ln w="15875"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sp>
    <dsp:sp modelId="{4587D084-CFC5-5E42-BAAA-AAA8DBDABFFF}">
      <dsp:nvSpPr>
        <dsp:cNvPr id="0" name=""/>
        <dsp:cNvSpPr/>
      </dsp:nvSpPr>
      <dsp:spPr>
        <a:xfrm>
          <a:off x="4684179" y="1965642"/>
          <a:ext cx="690041" cy="91440"/>
        </a:xfrm>
        <a:custGeom>
          <a:avLst/>
          <a:gdLst/>
          <a:ahLst/>
          <a:cxnLst/>
          <a:rect l="0" t="0" r="0" b="0"/>
          <a:pathLst>
            <a:path>
              <a:moveTo>
                <a:pt x="0" y="45720"/>
              </a:moveTo>
              <a:lnTo>
                <a:pt x="690041" y="45720"/>
              </a:lnTo>
            </a:path>
          </a:pathLst>
        </a:custGeom>
        <a:noFill/>
        <a:ln w="15875"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sp>
    <dsp:sp modelId="{B7F6A272-8708-9949-B6DC-058C3DB317AD}">
      <dsp:nvSpPr>
        <dsp:cNvPr id="0" name=""/>
        <dsp:cNvSpPr/>
      </dsp:nvSpPr>
      <dsp:spPr>
        <a:xfrm>
          <a:off x="4684179" y="527773"/>
          <a:ext cx="690041" cy="1483589"/>
        </a:xfrm>
        <a:custGeom>
          <a:avLst/>
          <a:gdLst/>
          <a:ahLst/>
          <a:cxnLst/>
          <a:rect l="0" t="0" r="0" b="0"/>
          <a:pathLst>
            <a:path>
              <a:moveTo>
                <a:pt x="0" y="1483589"/>
              </a:moveTo>
              <a:lnTo>
                <a:pt x="345020" y="1483589"/>
              </a:lnTo>
              <a:lnTo>
                <a:pt x="345020" y="0"/>
              </a:lnTo>
              <a:lnTo>
                <a:pt x="690041" y="0"/>
              </a:lnTo>
            </a:path>
          </a:pathLst>
        </a:custGeom>
        <a:noFill/>
        <a:ln w="15875"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sp>
    <dsp:sp modelId="{E87E256C-61EE-D948-B7C8-018030B607D0}">
      <dsp:nvSpPr>
        <dsp:cNvPr id="0" name=""/>
        <dsp:cNvSpPr/>
      </dsp:nvSpPr>
      <dsp:spPr>
        <a:xfrm>
          <a:off x="1233971" y="1485205"/>
          <a:ext cx="3450208" cy="1052313"/>
        </a:xfrm>
        <a:prstGeom prst="rect">
          <a:avLst/>
        </a:prstGeom>
        <a:solidFill>
          <a:schemeClr val="accent6">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mn-lt"/>
            </a:rPr>
            <a:t>NIST defines three service models, which can be viewed as nested service alternatives</a:t>
          </a:r>
        </a:p>
      </dsp:txBody>
      <dsp:txXfrm>
        <a:off x="1233971" y="1485205"/>
        <a:ext cx="3450208" cy="1052313"/>
      </dsp:txXfrm>
    </dsp:sp>
    <dsp:sp modelId="{7B4D2EC8-8C64-1548-AFF0-9D194B9DE549}">
      <dsp:nvSpPr>
        <dsp:cNvPr id="0" name=""/>
        <dsp:cNvSpPr/>
      </dsp:nvSpPr>
      <dsp:spPr>
        <a:xfrm>
          <a:off x="5374220" y="1616"/>
          <a:ext cx="3450208" cy="1052313"/>
        </a:xfrm>
        <a:prstGeom prst="rect">
          <a:avLst/>
        </a:prstGeom>
        <a:solidFill>
          <a:schemeClr val="accent3">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mn-lt"/>
            </a:rPr>
            <a:t>Software as a service (SaaS)</a:t>
          </a:r>
        </a:p>
      </dsp:txBody>
      <dsp:txXfrm>
        <a:off x="5374220" y="1616"/>
        <a:ext cx="3450208" cy="1052313"/>
      </dsp:txXfrm>
    </dsp:sp>
    <dsp:sp modelId="{1CC07AA2-DE9F-594D-9734-03835D885850}">
      <dsp:nvSpPr>
        <dsp:cNvPr id="0" name=""/>
        <dsp:cNvSpPr/>
      </dsp:nvSpPr>
      <dsp:spPr>
        <a:xfrm>
          <a:off x="5374220" y="1485205"/>
          <a:ext cx="3450208" cy="1052313"/>
        </a:xfrm>
        <a:prstGeom prst="rect">
          <a:avLst/>
        </a:prstGeom>
        <a:solidFill>
          <a:schemeClr val="accent4">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mn-lt"/>
            </a:rPr>
            <a:t>Platform as a service (PaaS)</a:t>
          </a:r>
        </a:p>
      </dsp:txBody>
      <dsp:txXfrm>
        <a:off x="5374220" y="1485205"/>
        <a:ext cx="3450208" cy="1052313"/>
      </dsp:txXfrm>
    </dsp:sp>
    <dsp:sp modelId="{4054BDC4-2038-E445-8576-5AFCE9997923}">
      <dsp:nvSpPr>
        <dsp:cNvPr id="0" name=""/>
        <dsp:cNvSpPr/>
      </dsp:nvSpPr>
      <dsp:spPr>
        <a:xfrm>
          <a:off x="5374220" y="2968795"/>
          <a:ext cx="3450208" cy="1052313"/>
        </a:xfrm>
        <a:prstGeom prst="rect">
          <a:avLst/>
        </a:prstGeom>
        <a:solidFill>
          <a:schemeClr val="accent5">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mn-lt"/>
            </a:rPr>
            <a:t>Infrastructure as a service (IaaS)</a:t>
          </a:r>
        </a:p>
      </dsp:txBody>
      <dsp:txXfrm>
        <a:off x="5374220" y="2968795"/>
        <a:ext cx="3450208" cy="10523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D4398-A08F-B248-871C-C91F6E13F834}">
      <dsp:nvSpPr>
        <dsp:cNvPr id="0" name=""/>
        <dsp:cNvSpPr/>
      </dsp:nvSpPr>
      <dsp:spPr>
        <a:xfrm>
          <a:off x="2539" y="0"/>
          <a:ext cx="2063515" cy="4022725"/>
        </a:xfrm>
        <a:prstGeom prst="roundRect">
          <a:avLst>
            <a:gd name="adj" fmla="val 10000"/>
          </a:avLst>
        </a:prstGeom>
        <a:solidFill>
          <a:schemeClr val="accent5">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bg1"/>
              </a:solidFill>
            </a:rPr>
            <a:t>SaaS provides service to customers in the form of software, specifically application software, running on and accessible in the cloud</a:t>
          </a:r>
        </a:p>
      </dsp:txBody>
      <dsp:txXfrm>
        <a:off x="62977" y="60438"/>
        <a:ext cx="1942639" cy="3901849"/>
      </dsp:txXfrm>
    </dsp:sp>
    <dsp:sp modelId="{861475B7-5802-B241-A8CF-C23F7C7AF827}">
      <dsp:nvSpPr>
        <dsp:cNvPr id="0" name=""/>
        <dsp:cNvSpPr/>
      </dsp:nvSpPr>
      <dsp:spPr>
        <a:xfrm>
          <a:off x="2301986" y="1739746"/>
          <a:ext cx="500174" cy="543232"/>
        </a:xfrm>
        <a:prstGeom prst="rightArrow">
          <a:avLst>
            <a:gd name="adj1" fmla="val 60000"/>
            <a:gd name="adj2" fmla="val 50000"/>
          </a:avLst>
        </a:prstGeom>
        <a:solidFill>
          <a:schemeClr val="accent4">
            <a:lumMod val="60000"/>
            <a:lumOff val="4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301986" y="1848392"/>
        <a:ext cx="350122" cy="325940"/>
      </dsp:txXfrm>
    </dsp:sp>
    <dsp:sp modelId="{5E06882C-B0C3-3B44-8FAC-BFC70CF684F2}">
      <dsp:nvSpPr>
        <dsp:cNvPr id="0" name=""/>
        <dsp:cNvSpPr/>
      </dsp:nvSpPr>
      <dsp:spPr>
        <a:xfrm>
          <a:off x="3009780" y="120076"/>
          <a:ext cx="2199257" cy="3782572"/>
        </a:xfrm>
        <a:prstGeom prst="roundRect">
          <a:avLst>
            <a:gd name="adj" fmla="val 10000"/>
          </a:avLst>
        </a:prstGeom>
        <a:solidFill>
          <a:schemeClr val="accent3">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solidFill>
                <a:schemeClr val="bg1"/>
              </a:solidFill>
            </a:rPr>
            <a:t>It enables the customer to use the cloud provider’s applications running on the provider’s cloud infrastructure</a:t>
          </a:r>
        </a:p>
        <a:p>
          <a:pPr marL="114300" lvl="1" indent="-114300" algn="l" defTabSz="533400" rtl="0">
            <a:lnSpc>
              <a:spcPct val="90000"/>
            </a:lnSpc>
            <a:spcBef>
              <a:spcPct val="0"/>
            </a:spcBef>
            <a:spcAft>
              <a:spcPct val="15000"/>
            </a:spcAft>
            <a:buChar char="•"/>
          </a:pPr>
          <a:r>
            <a:rPr lang="en-US" sz="1200" kern="1200" dirty="0">
              <a:solidFill>
                <a:schemeClr val="bg1"/>
              </a:solidFill>
            </a:rPr>
            <a:t>The applications are accessible from various client devices through a simple interface, such as a Web browser</a:t>
          </a:r>
        </a:p>
        <a:p>
          <a:pPr marL="114300" lvl="1" indent="-114300" algn="l" defTabSz="533400" rtl="0">
            <a:lnSpc>
              <a:spcPct val="90000"/>
            </a:lnSpc>
            <a:spcBef>
              <a:spcPct val="0"/>
            </a:spcBef>
            <a:spcAft>
              <a:spcPct val="15000"/>
            </a:spcAft>
            <a:buChar char="•"/>
          </a:pPr>
          <a:r>
            <a:rPr lang="en-US" sz="1200" kern="1200" dirty="0">
              <a:solidFill>
                <a:schemeClr val="bg1"/>
              </a:solidFill>
            </a:rPr>
            <a:t>Instead of obtaining desktop and server licenses for software products it uses, an enterprise obtains the same functions from the cloud service</a:t>
          </a:r>
        </a:p>
      </dsp:txBody>
      <dsp:txXfrm>
        <a:off x="3074194" y="184490"/>
        <a:ext cx="2070429" cy="3653744"/>
      </dsp:txXfrm>
    </dsp:sp>
    <dsp:sp modelId="{6E55B9C0-005E-914A-8EE0-4DACA41CE373}">
      <dsp:nvSpPr>
        <dsp:cNvPr id="0" name=""/>
        <dsp:cNvSpPr/>
      </dsp:nvSpPr>
      <dsp:spPr>
        <a:xfrm>
          <a:off x="5411197" y="1739746"/>
          <a:ext cx="428577" cy="543232"/>
        </a:xfrm>
        <a:prstGeom prst="rightArrow">
          <a:avLst>
            <a:gd name="adj1" fmla="val 60000"/>
            <a:gd name="adj2" fmla="val 50000"/>
          </a:avLst>
        </a:prstGeom>
        <a:solidFill>
          <a:schemeClr val="accent4">
            <a:lumMod val="60000"/>
            <a:lumOff val="4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411197" y="1848392"/>
        <a:ext cx="300004" cy="325940"/>
      </dsp:txXfrm>
    </dsp:sp>
    <dsp:sp modelId="{D120BA99-1505-3644-B33C-C6A94FBCBB71}">
      <dsp:nvSpPr>
        <dsp:cNvPr id="0" name=""/>
        <dsp:cNvSpPr/>
      </dsp:nvSpPr>
      <dsp:spPr>
        <a:xfrm>
          <a:off x="6017674" y="480325"/>
          <a:ext cx="1622796" cy="3062074"/>
        </a:xfrm>
        <a:prstGeom prst="roundRect">
          <a:avLst>
            <a:gd name="adj" fmla="val 10000"/>
          </a:avLst>
        </a:prstGeom>
        <a:solidFill>
          <a:schemeClr val="accent5">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The use of SaaS avoids the complexity of software installation, maintenance, upgrades, and patches</a:t>
          </a:r>
        </a:p>
      </dsp:txBody>
      <dsp:txXfrm>
        <a:off x="6065204" y="527855"/>
        <a:ext cx="1527736" cy="2967014"/>
      </dsp:txXfrm>
    </dsp:sp>
    <dsp:sp modelId="{8B0211F3-B5D8-CC4F-B043-9A339F4CA9FB}">
      <dsp:nvSpPr>
        <dsp:cNvPr id="0" name=""/>
        <dsp:cNvSpPr/>
      </dsp:nvSpPr>
      <dsp:spPr>
        <a:xfrm>
          <a:off x="7859516" y="1739746"/>
          <a:ext cx="464375" cy="543232"/>
        </a:xfrm>
        <a:prstGeom prst="rightArrow">
          <a:avLst>
            <a:gd name="adj1" fmla="val 60000"/>
            <a:gd name="adj2" fmla="val 50000"/>
          </a:avLst>
        </a:prstGeom>
        <a:solidFill>
          <a:schemeClr val="accent4">
            <a:lumMod val="60000"/>
            <a:lumOff val="40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859516" y="1848392"/>
        <a:ext cx="325063" cy="325940"/>
      </dsp:txXfrm>
    </dsp:sp>
    <dsp:sp modelId="{A71D6A92-F723-A949-9B91-0CBCEAA4128A}">
      <dsp:nvSpPr>
        <dsp:cNvPr id="0" name=""/>
        <dsp:cNvSpPr/>
      </dsp:nvSpPr>
      <dsp:spPr>
        <a:xfrm>
          <a:off x="8516652" y="360248"/>
          <a:ext cx="1539208" cy="3302227"/>
        </a:xfrm>
        <a:prstGeom prst="roundRect">
          <a:avLst>
            <a:gd name="adj" fmla="val 10000"/>
          </a:avLst>
        </a:prstGeom>
        <a:solidFill>
          <a:schemeClr val="accent3">
            <a:lumMod val="75000"/>
          </a:schemeClr>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Examples of this service are Google Gmail, Microsoft 365, Salesforce, Citrix GoToMeeting, and Cisco WebEx </a:t>
          </a:r>
        </a:p>
      </dsp:txBody>
      <dsp:txXfrm>
        <a:off x="8561734" y="405330"/>
        <a:ext cx="1449044" cy="32120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4BE65-DC52-5943-883D-3F20876A6A27}">
      <dsp:nvSpPr>
        <dsp:cNvPr id="0" name=""/>
        <dsp:cNvSpPr/>
      </dsp:nvSpPr>
      <dsp:spPr>
        <a:xfrm>
          <a:off x="78581" y="173"/>
          <a:ext cx="3094136" cy="1856482"/>
        </a:xfrm>
        <a:prstGeom prst="rect">
          <a:avLst/>
        </a:prstGeom>
        <a:solidFill>
          <a:schemeClr val="accent3">
            <a:lumMod val="7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chemeClr val="bg1"/>
              </a:solidFill>
            </a:rPr>
            <a:t>A PaaS cloud provides service to customers in the form of a platform on which the customer’s applications can run</a:t>
          </a:r>
        </a:p>
      </dsp:txBody>
      <dsp:txXfrm>
        <a:off x="78581" y="173"/>
        <a:ext cx="3094136" cy="1856482"/>
      </dsp:txXfrm>
    </dsp:sp>
    <dsp:sp modelId="{238B0642-1BB8-4140-AFF4-84DCB0C2FD3F}">
      <dsp:nvSpPr>
        <dsp:cNvPr id="0" name=""/>
        <dsp:cNvSpPr/>
      </dsp:nvSpPr>
      <dsp:spPr>
        <a:xfrm>
          <a:off x="3482131" y="173"/>
          <a:ext cx="3094136" cy="1856482"/>
        </a:xfrm>
        <a:prstGeom prst="rect">
          <a:avLst/>
        </a:prstGeom>
        <a:solidFill>
          <a:schemeClr val="accent5">
            <a:lumMod val="7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chemeClr val="bg1"/>
              </a:solidFill>
            </a:rPr>
            <a:t>PaaS enables the customer to deploy onto the cloud infrastructure customer-created or acquired applications</a:t>
          </a:r>
        </a:p>
      </dsp:txBody>
      <dsp:txXfrm>
        <a:off x="3482131" y="173"/>
        <a:ext cx="3094136" cy="1856482"/>
      </dsp:txXfrm>
    </dsp:sp>
    <dsp:sp modelId="{BEDCEE0F-096D-994B-97C2-464E45771A02}">
      <dsp:nvSpPr>
        <dsp:cNvPr id="0" name=""/>
        <dsp:cNvSpPr/>
      </dsp:nvSpPr>
      <dsp:spPr>
        <a:xfrm>
          <a:off x="6885682" y="173"/>
          <a:ext cx="3094136" cy="1856482"/>
        </a:xfrm>
        <a:prstGeom prst="rect">
          <a:avLst/>
        </a:prstGeom>
        <a:solidFill>
          <a:schemeClr val="accent3">
            <a:lumMod val="7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chemeClr val="bg1"/>
              </a:solidFill>
            </a:rPr>
            <a:t>A PaaS cloud provides useful software building blocks, plus a number of development tools, such as programming language tools, run-time environments, and other tools that assist in deploying new applications</a:t>
          </a:r>
        </a:p>
      </dsp:txBody>
      <dsp:txXfrm>
        <a:off x="6885682" y="173"/>
        <a:ext cx="3094136" cy="1856482"/>
      </dsp:txXfrm>
    </dsp:sp>
    <dsp:sp modelId="{2BB00C28-D131-5345-B453-0513D6229EC9}">
      <dsp:nvSpPr>
        <dsp:cNvPr id="0" name=""/>
        <dsp:cNvSpPr/>
      </dsp:nvSpPr>
      <dsp:spPr>
        <a:xfrm>
          <a:off x="78581" y="2166069"/>
          <a:ext cx="3094136" cy="1856482"/>
        </a:xfrm>
        <a:prstGeom prst="rect">
          <a:avLst/>
        </a:prstGeom>
        <a:solidFill>
          <a:schemeClr val="accent5">
            <a:lumMod val="7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chemeClr val="bg1"/>
              </a:solidFill>
            </a:rPr>
            <a:t>In effect, PaaS is an operating system in the cloud</a:t>
          </a:r>
        </a:p>
      </dsp:txBody>
      <dsp:txXfrm>
        <a:off x="78581" y="2166069"/>
        <a:ext cx="3094136" cy="1856482"/>
      </dsp:txXfrm>
    </dsp:sp>
    <dsp:sp modelId="{57733E80-FC2C-B341-B1F6-B5CBC4455452}">
      <dsp:nvSpPr>
        <dsp:cNvPr id="0" name=""/>
        <dsp:cNvSpPr/>
      </dsp:nvSpPr>
      <dsp:spPr>
        <a:xfrm>
          <a:off x="3482131" y="2166069"/>
          <a:ext cx="3094136" cy="1856482"/>
        </a:xfrm>
        <a:prstGeom prst="rect">
          <a:avLst/>
        </a:prstGeom>
        <a:solidFill>
          <a:schemeClr val="accent3">
            <a:lumMod val="7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chemeClr val="bg1"/>
              </a:solidFill>
            </a:rPr>
            <a:t>It is useful for an organization that wants to develop new or tailored applications while paying for the needed computing resources only as needed, and only for as long as needed</a:t>
          </a:r>
        </a:p>
      </dsp:txBody>
      <dsp:txXfrm>
        <a:off x="3482131" y="2166069"/>
        <a:ext cx="3094136" cy="1856482"/>
      </dsp:txXfrm>
    </dsp:sp>
    <dsp:sp modelId="{B1C140D9-FE1D-0447-86EE-2B0B8441E746}">
      <dsp:nvSpPr>
        <dsp:cNvPr id="0" name=""/>
        <dsp:cNvSpPr/>
      </dsp:nvSpPr>
      <dsp:spPr>
        <a:xfrm>
          <a:off x="6885682" y="2166069"/>
          <a:ext cx="3094136" cy="1856482"/>
        </a:xfrm>
        <a:prstGeom prst="rect">
          <a:avLst/>
        </a:prstGeom>
        <a:solidFill>
          <a:schemeClr val="accent5">
            <a:lumMod val="7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chemeClr val="bg1"/>
              </a:solidFill>
            </a:rPr>
            <a:t>Examples of PaaS include </a:t>
          </a:r>
          <a:r>
            <a:rPr lang="en-US" sz="1300" kern="1200" dirty="0" err="1">
              <a:solidFill>
                <a:schemeClr val="bg1"/>
              </a:solidFill>
            </a:rPr>
            <a:t>AppEngine</a:t>
          </a:r>
          <a:r>
            <a:rPr lang="en-US" sz="1300" kern="1200" dirty="0">
              <a:solidFill>
                <a:schemeClr val="bg1"/>
              </a:solidFill>
            </a:rPr>
            <a:t>, Engine Yard, Heroku, Microsoft Azure, Force.com, and </a:t>
          </a:r>
          <a:r>
            <a:rPr lang="en-US" sz="1300" kern="1200" dirty="0" err="1">
              <a:solidFill>
                <a:schemeClr val="bg1"/>
              </a:solidFill>
            </a:rPr>
            <a:t>Redhat</a:t>
          </a:r>
          <a:r>
            <a:rPr lang="en-US" sz="1300" kern="1200" dirty="0">
              <a:solidFill>
                <a:schemeClr val="bg1"/>
              </a:solidFill>
            </a:rPr>
            <a:t> </a:t>
          </a:r>
          <a:r>
            <a:rPr lang="en-US" sz="1300" kern="1200" dirty="0" err="1">
              <a:solidFill>
                <a:schemeClr val="bg1"/>
              </a:solidFill>
            </a:rPr>
            <a:t>Openshift</a:t>
          </a:r>
          <a:endParaRPr lang="en-US" sz="1300" kern="1200" dirty="0">
            <a:solidFill>
              <a:schemeClr val="bg1"/>
            </a:solidFill>
          </a:endParaRPr>
        </a:p>
      </dsp:txBody>
      <dsp:txXfrm>
        <a:off x="6885682" y="2166069"/>
        <a:ext cx="3094136" cy="18564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5D35-93B8-4805-931B-5C146374AB8A}"/>
              </a:ext>
            </a:extLst>
          </p:cNvPr>
          <p:cNvSpPr>
            <a:spLocks noGrp="1"/>
          </p:cNvSpPr>
          <p:nvPr>
            <p:ph type="ctrTitle"/>
          </p:nvPr>
        </p:nvSpPr>
        <p:spPr/>
        <p:txBody>
          <a:bodyPr/>
          <a:lstStyle/>
          <a:p>
            <a:r>
              <a:rPr lang="en-US"/>
              <a:t>Week 7</a:t>
            </a:r>
            <a:endParaRPr lang="en-US" dirty="0"/>
          </a:p>
        </p:txBody>
      </p:sp>
      <p:sp>
        <p:nvSpPr>
          <p:cNvPr id="3" name="Subtitle 2">
            <a:extLst>
              <a:ext uri="{FF2B5EF4-FFF2-40B4-BE49-F238E27FC236}">
                <a16:creationId xmlns:a16="http://schemas.microsoft.com/office/drawing/2014/main" id="{CD34841A-2CDD-496B-92DC-464E57D6F1F6}"/>
              </a:ext>
            </a:extLst>
          </p:cNvPr>
          <p:cNvSpPr>
            <a:spLocks noGrp="1"/>
          </p:cNvSpPr>
          <p:nvPr>
            <p:ph type="subTitle" idx="1"/>
          </p:nvPr>
        </p:nvSpPr>
        <p:spPr/>
        <p:txBody>
          <a:bodyPr>
            <a:normAutofit fontScale="85000" lnSpcReduction="20000"/>
          </a:bodyPr>
          <a:lstStyle/>
          <a:p>
            <a:r>
              <a:rPr lang="en-US" dirty="0"/>
              <a:t>Software security</a:t>
            </a:r>
          </a:p>
          <a:p>
            <a:r>
              <a:rPr lang="en-US" dirty="0"/>
              <a:t>Operating system security</a:t>
            </a:r>
          </a:p>
          <a:p>
            <a:r>
              <a:rPr lang="en-US" dirty="0"/>
              <a:t>Cloud and </a:t>
            </a:r>
            <a:r>
              <a:rPr lang="en-US" dirty="0" err="1"/>
              <a:t>iot</a:t>
            </a:r>
            <a:r>
              <a:rPr lang="en-US" dirty="0"/>
              <a:t> security</a:t>
            </a:r>
          </a:p>
        </p:txBody>
      </p:sp>
    </p:spTree>
    <p:extLst>
      <p:ext uri="{BB962C8B-B14F-4D97-AF65-F5344CB8AC3E}">
        <p14:creationId xmlns:p14="http://schemas.microsoft.com/office/powerpoint/2010/main" val="331735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6DE1-BA7C-450D-B33B-56F4F5576BAE}"/>
              </a:ext>
            </a:extLst>
          </p:cNvPr>
          <p:cNvSpPr>
            <a:spLocks noGrp="1"/>
          </p:cNvSpPr>
          <p:nvPr>
            <p:ph type="title"/>
          </p:nvPr>
        </p:nvSpPr>
        <p:spPr/>
        <p:txBody>
          <a:bodyPr/>
          <a:lstStyle/>
          <a:p>
            <a:r>
              <a:rPr lang="en-US" dirty="0"/>
              <a:t>Chapter 12</a:t>
            </a:r>
          </a:p>
        </p:txBody>
      </p:sp>
      <p:sp>
        <p:nvSpPr>
          <p:cNvPr id="3" name="Content Placeholder 2">
            <a:extLst>
              <a:ext uri="{FF2B5EF4-FFF2-40B4-BE49-F238E27FC236}">
                <a16:creationId xmlns:a16="http://schemas.microsoft.com/office/drawing/2014/main" id="{0C5A4D0E-51D2-461B-AE64-67EE7F1B2309}"/>
              </a:ext>
            </a:extLst>
          </p:cNvPr>
          <p:cNvSpPr>
            <a:spLocks noGrp="1"/>
          </p:cNvSpPr>
          <p:nvPr>
            <p:ph idx="1"/>
          </p:nvPr>
        </p:nvSpPr>
        <p:spPr/>
        <p:txBody>
          <a:bodyPr>
            <a:normAutofit/>
          </a:bodyPr>
          <a:lstStyle/>
          <a:p>
            <a:endParaRPr lang="en-US" sz="4500" dirty="0"/>
          </a:p>
          <a:p>
            <a:endParaRPr lang="en-US" sz="4500" dirty="0"/>
          </a:p>
          <a:p>
            <a:r>
              <a:rPr lang="en-US" sz="4500" dirty="0"/>
              <a:t>Operating System Security</a:t>
            </a:r>
          </a:p>
        </p:txBody>
      </p:sp>
    </p:spTree>
    <p:extLst>
      <p:ext uri="{BB962C8B-B14F-4D97-AF65-F5344CB8AC3E}">
        <p14:creationId xmlns:p14="http://schemas.microsoft.com/office/powerpoint/2010/main" val="109595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03EDD-8967-401D-8E0D-C2A93C0A22C4}"/>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OS Security Layers</a:t>
            </a:r>
          </a:p>
        </p:txBody>
      </p:sp>
      <p:pic>
        <p:nvPicPr>
          <p:cNvPr id="4" name="Content Placeholder 7" descr="f1.pdf">
            <a:extLst>
              <a:ext uri="{FF2B5EF4-FFF2-40B4-BE49-F238E27FC236}">
                <a16:creationId xmlns:a16="http://schemas.microsoft.com/office/drawing/2014/main" id="{65F58CA7-4E4D-4481-9F10-6D7A3B5C73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877" t="43879" r="15506" b="25589"/>
          <a:stretch/>
        </p:blipFill>
        <p:spPr>
          <a:xfrm>
            <a:off x="633999" y="1312184"/>
            <a:ext cx="6912217" cy="3709951"/>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887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0CE6-784A-4C58-8D18-43AABD3B5E1C}"/>
              </a:ext>
            </a:extLst>
          </p:cNvPr>
          <p:cNvSpPr>
            <a:spLocks noGrp="1"/>
          </p:cNvSpPr>
          <p:nvPr>
            <p:ph type="title"/>
          </p:nvPr>
        </p:nvSpPr>
        <p:spPr/>
        <p:txBody>
          <a:bodyPr/>
          <a:lstStyle/>
          <a:p>
            <a:r>
              <a:rPr lang="en-US" dirty="0"/>
              <a:t>Operating System Security</a:t>
            </a:r>
          </a:p>
        </p:txBody>
      </p:sp>
      <p:sp>
        <p:nvSpPr>
          <p:cNvPr id="3" name="Content Placeholder 2">
            <a:extLst>
              <a:ext uri="{FF2B5EF4-FFF2-40B4-BE49-F238E27FC236}">
                <a16:creationId xmlns:a16="http://schemas.microsoft.com/office/drawing/2014/main" id="{2EA5F447-0BB5-4E1F-A643-DB12A175188C}"/>
              </a:ext>
            </a:extLst>
          </p:cNvPr>
          <p:cNvSpPr>
            <a:spLocks noGrp="1"/>
          </p:cNvSpPr>
          <p:nvPr>
            <p:ph idx="1"/>
          </p:nvPr>
        </p:nvSpPr>
        <p:spPr/>
        <p:txBody>
          <a:bodyPr/>
          <a:lstStyle/>
          <a:p>
            <a:r>
              <a:rPr lang="en-US" dirty="0"/>
              <a:t>Possible for a system to be compromised during the installation process before it can install the latest patches</a:t>
            </a:r>
          </a:p>
          <a:p>
            <a:r>
              <a:rPr lang="en-US" dirty="0"/>
              <a:t>Building and deploying a system should be a planned process designed to counter this threat</a:t>
            </a:r>
          </a:p>
          <a:p>
            <a:r>
              <a:rPr lang="en-US" dirty="0"/>
              <a:t>Process must:</a:t>
            </a:r>
          </a:p>
          <a:p>
            <a:pPr lvl="1"/>
            <a:r>
              <a:rPr lang="en-US" dirty="0"/>
              <a:t>Assess risks and plan the system deployment</a:t>
            </a:r>
          </a:p>
          <a:p>
            <a:pPr lvl="1"/>
            <a:r>
              <a:rPr lang="en-US" dirty="0"/>
              <a:t>Secure the underlying operating system and then the key applications</a:t>
            </a:r>
          </a:p>
          <a:p>
            <a:pPr lvl="1"/>
            <a:r>
              <a:rPr lang="en-US" dirty="0"/>
              <a:t>Ensure any critical content is secured</a:t>
            </a:r>
          </a:p>
          <a:p>
            <a:pPr lvl="1"/>
            <a:r>
              <a:rPr lang="en-US" dirty="0"/>
              <a:t>Ensure appropriate network protection mechanisms are used</a:t>
            </a:r>
          </a:p>
          <a:p>
            <a:pPr lvl="1"/>
            <a:r>
              <a:rPr lang="en-US" dirty="0"/>
              <a:t>Ensure appropriate processes are used to maintain security</a:t>
            </a:r>
          </a:p>
          <a:p>
            <a:endParaRPr lang="en-US" dirty="0"/>
          </a:p>
        </p:txBody>
      </p:sp>
    </p:spTree>
    <p:extLst>
      <p:ext uri="{BB962C8B-B14F-4D97-AF65-F5344CB8AC3E}">
        <p14:creationId xmlns:p14="http://schemas.microsoft.com/office/powerpoint/2010/main" val="401831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81D48D8-BD27-40F1-B377-237A77A0E9E2}"/>
              </a:ext>
            </a:extLst>
          </p:cNvPr>
          <p:cNvSpPr>
            <a:spLocks noGrp="1"/>
          </p:cNvSpPr>
          <p:nvPr>
            <p:ph type="title"/>
          </p:nvPr>
        </p:nvSpPr>
        <p:spPr>
          <a:xfrm>
            <a:off x="1066800" y="5252936"/>
            <a:ext cx="10058400" cy="1028715"/>
          </a:xfrm>
        </p:spPr>
        <p:txBody>
          <a:bodyPr>
            <a:normAutofit/>
          </a:bodyPr>
          <a:lstStyle/>
          <a:p>
            <a:pPr algn="ctr"/>
            <a:r>
              <a:rPr lang="en-US">
                <a:solidFill>
                  <a:srgbClr val="FFFFFF"/>
                </a:solidFill>
              </a:rPr>
              <a:t>System Security Planning Process</a:t>
            </a:r>
          </a:p>
        </p:txBody>
      </p:sp>
      <p:sp>
        <p:nvSpPr>
          <p:cNvPr id="13" name="Rectangle 12">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8658F7E9-8331-4E41-BAAC-97463BA8DC87}"/>
              </a:ext>
            </a:extLst>
          </p:cNvPr>
          <p:cNvGraphicFramePr>
            <a:graphicFrameLocks noGrp="1"/>
          </p:cNvGraphicFramePr>
          <p:nvPr>
            <p:ph idx="1"/>
            <p:extLst>
              <p:ext uri="{D42A27DB-BD31-4B8C-83A1-F6EECF244321}">
                <p14:modId xmlns:p14="http://schemas.microsoft.com/office/powerpoint/2010/main" val="763215496"/>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312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C65D-4BB4-4AF3-99D1-D268D0ADBF1F}"/>
              </a:ext>
            </a:extLst>
          </p:cNvPr>
          <p:cNvSpPr>
            <a:spLocks noGrp="1"/>
          </p:cNvSpPr>
          <p:nvPr>
            <p:ph type="title"/>
          </p:nvPr>
        </p:nvSpPr>
        <p:spPr/>
        <p:txBody>
          <a:bodyPr/>
          <a:lstStyle/>
          <a:p>
            <a:r>
              <a:rPr lang="en-US" dirty="0"/>
              <a:t>Operating Systems Hardening</a:t>
            </a:r>
          </a:p>
        </p:txBody>
      </p:sp>
      <p:sp>
        <p:nvSpPr>
          <p:cNvPr id="3" name="Content Placeholder 2">
            <a:extLst>
              <a:ext uri="{FF2B5EF4-FFF2-40B4-BE49-F238E27FC236}">
                <a16:creationId xmlns:a16="http://schemas.microsoft.com/office/drawing/2014/main" id="{882DAF88-C1DD-4B0B-A890-560F1792593F}"/>
              </a:ext>
            </a:extLst>
          </p:cNvPr>
          <p:cNvSpPr>
            <a:spLocks noGrp="1"/>
          </p:cNvSpPr>
          <p:nvPr>
            <p:ph idx="1"/>
          </p:nvPr>
        </p:nvSpPr>
        <p:spPr/>
        <p:txBody>
          <a:bodyPr vert="horz" lIns="0" tIns="45720" rIns="0" bIns="45720" rtlCol="0" anchor="t">
            <a:normAutofit/>
          </a:bodyPr>
          <a:lstStyle/>
          <a:p>
            <a:r>
              <a:rPr lang="en-US" dirty="0"/>
              <a:t>First critical step in securing a system is to secure the base operating system</a:t>
            </a:r>
          </a:p>
          <a:p>
            <a:r>
              <a:rPr lang="en-US" dirty="0"/>
              <a:t>Basic steps</a:t>
            </a:r>
          </a:p>
          <a:p>
            <a:pPr marL="383540" lvl="1"/>
            <a:r>
              <a:rPr lang="en-US" dirty="0"/>
              <a:t>Install and patch the operating system</a:t>
            </a:r>
            <a:endParaRPr lang="en-US" dirty="0">
              <a:cs typeface="Calibri" panose="020F0502020204030204"/>
            </a:endParaRPr>
          </a:p>
          <a:p>
            <a:pPr marL="383540" lvl="1"/>
            <a:r>
              <a:rPr lang="en-US" dirty="0"/>
              <a:t>Harden and configure the operating system to adequately address the identified security needs of the system by:</a:t>
            </a:r>
            <a:endParaRPr lang="en-US" dirty="0">
              <a:cs typeface="Calibri"/>
            </a:endParaRPr>
          </a:p>
          <a:p>
            <a:pPr marL="566420" lvl="2"/>
            <a:r>
              <a:rPr lang="en-US" dirty="0"/>
              <a:t>Removing unnecessary services, applications, and protocols</a:t>
            </a:r>
            <a:endParaRPr lang="en-US" dirty="0">
              <a:cs typeface="Calibri" panose="020F0502020204030204"/>
            </a:endParaRPr>
          </a:p>
          <a:p>
            <a:pPr marL="566420" lvl="2"/>
            <a:r>
              <a:rPr lang="en-US" dirty="0"/>
              <a:t>Configuring users, groups, and permissions</a:t>
            </a:r>
            <a:endParaRPr lang="en-US" dirty="0">
              <a:cs typeface="Calibri" panose="020F0502020204030204"/>
            </a:endParaRPr>
          </a:p>
          <a:p>
            <a:pPr marL="566420" lvl="2"/>
            <a:r>
              <a:rPr lang="en-US" dirty="0"/>
              <a:t>Configuring resource controls</a:t>
            </a:r>
            <a:endParaRPr lang="en-US" dirty="0">
              <a:cs typeface="Calibri" panose="020F0502020204030204"/>
            </a:endParaRPr>
          </a:p>
          <a:p>
            <a:pPr marL="383540" lvl="1"/>
            <a:r>
              <a:rPr lang="en-US" dirty="0"/>
              <a:t>Install and configure additional security controls, such as anti-virus, host-based firewalls, and intrusion detection system (IDS)</a:t>
            </a:r>
            <a:endParaRPr lang="en-US" dirty="0">
              <a:cs typeface="Calibri" panose="020F0502020204030204"/>
            </a:endParaRPr>
          </a:p>
          <a:p>
            <a:pPr marL="383540" lvl="1"/>
            <a:r>
              <a:rPr lang="en-US" dirty="0"/>
              <a:t>Test the security of the basic operating system to ensure that the steps taken adequately address its security needs</a:t>
            </a:r>
            <a:endParaRPr lang="en-US" dirty="0">
              <a:cs typeface="Calibri" panose="020F0502020204030204"/>
            </a:endParaRPr>
          </a:p>
          <a:p>
            <a:endParaRPr lang="en-US" dirty="0"/>
          </a:p>
        </p:txBody>
      </p:sp>
    </p:spTree>
    <p:extLst>
      <p:ext uri="{BB962C8B-B14F-4D97-AF65-F5344CB8AC3E}">
        <p14:creationId xmlns:p14="http://schemas.microsoft.com/office/powerpoint/2010/main" val="90567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EE5A-8B43-4951-BD99-42D627AD18F9}"/>
              </a:ext>
            </a:extLst>
          </p:cNvPr>
          <p:cNvSpPr>
            <a:spLocks noGrp="1"/>
          </p:cNvSpPr>
          <p:nvPr>
            <p:ph type="title"/>
          </p:nvPr>
        </p:nvSpPr>
        <p:spPr/>
        <p:txBody>
          <a:bodyPr/>
          <a:lstStyle/>
          <a:p>
            <a:r>
              <a:rPr lang="en-US" dirty="0"/>
              <a:t>Security Maintenance</a:t>
            </a:r>
          </a:p>
        </p:txBody>
      </p:sp>
      <p:sp>
        <p:nvSpPr>
          <p:cNvPr id="3" name="Content Placeholder 2">
            <a:extLst>
              <a:ext uri="{FF2B5EF4-FFF2-40B4-BE49-F238E27FC236}">
                <a16:creationId xmlns:a16="http://schemas.microsoft.com/office/drawing/2014/main" id="{5A395BC3-6B9F-43CD-89A4-D2AE9D831399}"/>
              </a:ext>
            </a:extLst>
          </p:cNvPr>
          <p:cNvSpPr>
            <a:spLocks noGrp="1"/>
          </p:cNvSpPr>
          <p:nvPr>
            <p:ph idx="1"/>
          </p:nvPr>
        </p:nvSpPr>
        <p:spPr/>
        <p:txBody>
          <a:bodyPr/>
          <a:lstStyle/>
          <a:p>
            <a:r>
              <a:rPr lang="en-US" dirty="0"/>
              <a:t>Process of maintaining security is continuous</a:t>
            </a:r>
          </a:p>
          <a:p>
            <a:r>
              <a:rPr lang="en-US" dirty="0"/>
              <a:t>Security maintenance includes:</a:t>
            </a:r>
          </a:p>
          <a:p>
            <a:pPr lvl="1"/>
            <a:r>
              <a:rPr lang="en-US" dirty="0"/>
              <a:t>Monitoring and analyzing logging information</a:t>
            </a:r>
          </a:p>
          <a:p>
            <a:pPr lvl="1"/>
            <a:r>
              <a:rPr lang="en-US" dirty="0"/>
              <a:t>Performing regular backups</a:t>
            </a:r>
          </a:p>
          <a:p>
            <a:pPr lvl="1"/>
            <a:r>
              <a:rPr lang="en-US" dirty="0"/>
              <a:t>Recovering from security compromises</a:t>
            </a:r>
          </a:p>
          <a:p>
            <a:pPr lvl="1"/>
            <a:r>
              <a:rPr lang="en-US" dirty="0"/>
              <a:t>Regularly testing system security</a:t>
            </a:r>
          </a:p>
          <a:p>
            <a:pPr lvl="1"/>
            <a:r>
              <a:rPr lang="en-US" dirty="0"/>
              <a:t>Using appropriate software maintenance processes to patch and update all critical software, and to monitor and revise configuration as needed</a:t>
            </a:r>
          </a:p>
          <a:p>
            <a:endParaRPr lang="en-US" dirty="0"/>
          </a:p>
        </p:txBody>
      </p:sp>
    </p:spTree>
    <p:extLst>
      <p:ext uri="{BB962C8B-B14F-4D97-AF65-F5344CB8AC3E}">
        <p14:creationId xmlns:p14="http://schemas.microsoft.com/office/powerpoint/2010/main" val="306066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CEBB-36FC-4DF3-A09E-CCEE51421AF1}"/>
              </a:ext>
            </a:extLst>
          </p:cNvPr>
          <p:cNvSpPr>
            <a:spLocks noGrp="1"/>
          </p:cNvSpPr>
          <p:nvPr>
            <p:ph type="title"/>
          </p:nvPr>
        </p:nvSpPr>
        <p:spPr/>
        <p:txBody>
          <a:bodyPr/>
          <a:lstStyle/>
          <a:p>
            <a:r>
              <a:rPr lang="en-US" dirty="0"/>
              <a:t>Logging</a:t>
            </a:r>
          </a:p>
        </p:txBody>
      </p:sp>
      <p:graphicFrame>
        <p:nvGraphicFramePr>
          <p:cNvPr id="4" name="Content Placeholder 9">
            <a:extLst>
              <a:ext uri="{FF2B5EF4-FFF2-40B4-BE49-F238E27FC236}">
                <a16:creationId xmlns:a16="http://schemas.microsoft.com/office/drawing/2014/main" id="{5DD38B44-F407-437A-9ED7-26746178DB0C}"/>
              </a:ext>
            </a:extLst>
          </p:cNvPr>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408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652560-C7D0-49C6-B20B-0DC0EFC19FB7}"/>
              </a:ext>
            </a:extLst>
          </p:cNvPr>
          <p:cNvSpPr>
            <a:spLocks noGrp="1"/>
          </p:cNvSpPr>
          <p:nvPr>
            <p:ph type="title"/>
          </p:nvPr>
        </p:nvSpPr>
        <p:spPr>
          <a:xfrm>
            <a:off x="1066800" y="5252936"/>
            <a:ext cx="10058400" cy="1028715"/>
          </a:xfrm>
        </p:spPr>
        <p:txBody>
          <a:bodyPr>
            <a:normAutofit/>
          </a:bodyPr>
          <a:lstStyle/>
          <a:p>
            <a:pPr algn="ctr"/>
            <a:r>
              <a:rPr lang="en-US" sz="3400">
                <a:solidFill>
                  <a:srgbClr val="FFFFFF"/>
                </a:solidFill>
              </a:rPr>
              <a:t>Windows Security User Administration and Access Control</a:t>
            </a:r>
          </a:p>
        </p:txBody>
      </p:sp>
      <p:sp>
        <p:nvSpPr>
          <p:cNvPr id="17" name="Rectangle 12">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15">
            <a:extLst>
              <a:ext uri="{FF2B5EF4-FFF2-40B4-BE49-F238E27FC236}">
                <a16:creationId xmlns:a16="http://schemas.microsoft.com/office/drawing/2014/main" id="{FAFC92A1-AF6C-4F7A-99A6-745ACE50F5D3}"/>
              </a:ext>
            </a:extLst>
          </p:cNvPr>
          <p:cNvGraphicFramePr>
            <a:graphicFrameLocks noGrp="1"/>
          </p:cNvGraphicFramePr>
          <p:nvPr>
            <p:ph idx="1"/>
            <p:extLst>
              <p:ext uri="{D42A27DB-BD31-4B8C-83A1-F6EECF244321}">
                <p14:modId xmlns:p14="http://schemas.microsoft.com/office/powerpoint/2010/main" val="3797679186"/>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891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17B4-FE95-40E6-9F4D-14D4840CCCD3}"/>
              </a:ext>
            </a:extLst>
          </p:cNvPr>
          <p:cNvSpPr>
            <a:spLocks noGrp="1"/>
          </p:cNvSpPr>
          <p:nvPr>
            <p:ph type="title"/>
          </p:nvPr>
        </p:nvSpPr>
        <p:spPr/>
        <p:txBody>
          <a:bodyPr/>
          <a:lstStyle/>
          <a:p>
            <a:r>
              <a:rPr lang="en-US" dirty="0"/>
              <a:t>Virtualization (VMs, Containers)</a:t>
            </a:r>
          </a:p>
        </p:txBody>
      </p:sp>
      <p:sp>
        <p:nvSpPr>
          <p:cNvPr id="3" name="Content Placeholder 2">
            <a:extLst>
              <a:ext uri="{FF2B5EF4-FFF2-40B4-BE49-F238E27FC236}">
                <a16:creationId xmlns:a16="http://schemas.microsoft.com/office/drawing/2014/main" id="{09445AB8-1E01-4942-A995-C36E7582403A}"/>
              </a:ext>
            </a:extLst>
          </p:cNvPr>
          <p:cNvSpPr>
            <a:spLocks noGrp="1"/>
          </p:cNvSpPr>
          <p:nvPr>
            <p:ph idx="1"/>
          </p:nvPr>
        </p:nvSpPr>
        <p:spPr/>
        <p:txBody>
          <a:bodyPr/>
          <a:lstStyle/>
          <a:p>
            <a:pPr marL="182880" marR="0" lvl="0" indent="-182880" algn="l" defTabSz="914400" rtl="0" eaLnBrk="1" fontAlgn="auto" latinLnBrk="0" hangingPunct="1">
              <a:lnSpc>
                <a:spcPct val="90000"/>
              </a:lnSpc>
              <a:spcBef>
                <a:spcPts val="1200"/>
              </a:spcBef>
              <a:spcAft>
                <a:spcPts val="0"/>
              </a:spcAft>
              <a:buClr>
                <a:srgbClr val="E84C22"/>
              </a:buClr>
              <a:buSzTx/>
              <a:buFont typeface="Wingdings 2" pitchFamily="18" charset="2"/>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orbel" panose="020B0503020204020204"/>
                <a:ea typeface="+mn-ea"/>
                <a:cs typeface="+mn-cs"/>
              </a:rPr>
              <a:t>A technology that provides an abstraction of the resources used by some software which runs in a simulated environment called a virtual machine (VM)</a:t>
            </a:r>
          </a:p>
          <a:p>
            <a:pPr marL="182880" marR="0" lvl="0" indent="-182880" algn="l" defTabSz="914400" rtl="0" eaLnBrk="1" fontAlgn="auto" latinLnBrk="0" hangingPunct="1">
              <a:lnSpc>
                <a:spcPct val="90000"/>
              </a:lnSpc>
              <a:spcBef>
                <a:spcPts val="1200"/>
              </a:spcBef>
              <a:spcAft>
                <a:spcPts val="0"/>
              </a:spcAft>
              <a:buClr>
                <a:srgbClr val="E84C22"/>
              </a:buClr>
              <a:buSzTx/>
              <a:buFont typeface="Wingdings 2" pitchFamily="18" charset="2"/>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orbel" panose="020B0503020204020204"/>
                <a:ea typeface="+mn-ea"/>
                <a:cs typeface="+mn-cs"/>
              </a:rPr>
              <a:t>Benefits include better efficiency in the use of the physical system resources</a:t>
            </a:r>
          </a:p>
          <a:p>
            <a:pPr marL="182880" marR="0" lvl="0" indent="-182880" algn="l" defTabSz="914400" rtl="0" eaLnBrk="1" fontAlgn="auto" latinLnBrk="0" hangingPunct="1">
              <a:lnSpc>
                <a:spcPct val="90000"/>
              </a:lnSpc>
              <a:spcBef>
                <a:spcPts val="1200"/>
              </a:spcBef>
              <a:spcAft>
                <a:spcPts val="0"/>
              </a:spcAft>
              <a:buClr>
                <a:srgbClr val="E84C22"/>
              </a:buClr>
              <a:buSzTx/>
              <a:buFont typeface="Wingdings 2" pitchFamily="18" charset="2"/>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orbel" panose="020B0503020204020204"/>
                <a:ea typeface="+mn-ea"/>
                <a:cs typeface="+mn-cs"/>
              </a:rPr>
              <a:t>Provides support for multiple distinct operating systems and associated applications on one physical system</a:t>
            </a:r>
          </a:p>
          <a:p>
            <a:pPr marL="182880" marR="0" lvl="0" indent="-182880" algn="l" defTabSz="914400" rtl="0" eaLnBrk="1" fontAlgn="auto" latinLnBrk="0" hangingPunct="1">
              <a:lnSpc>
                <a:spcPct val="90000"/>
              </a:lnSpc>
              <a:spcBef>
                <a:spcPts val="1200"/>
              </a:spcBef>
              <a:spcAft>
                <a:spcPts val="0"/>
              </a:spcAft>
              <a:buClr>
                <a:srgbClr val="E84C22"/>
              </a:buClr>
              <a:buSzTx/>
              <a:buFont typeface="Wingdings 2" pitchFamily="18" charset="2"/>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orbel" panose="020B0503020204020204"/>
                <a:ea typeface="+mn-ea"/>
                <a:cs typeface="+mn-cs"/>
              </a:rPr>
              <a:t>Raises additional security concerns</a:t>
            </a:r>
          </a:p>
          <a:p>
            <a:endParaRPr lang="en-US" dirty="0"/>
          </a:p>
        </p:txBody>
      </p:sp>
    </p:spTree>
    <p:extLst>
      <p:ext uri="{BB962C8B-B14F-4D97-AF65-F5344CB8AC3E}">
        <p14:creationId xmlns:p14="http://schemas.microsoft.com/office/powerpoint/2010/main" val="1287563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153D0-3966-4416-BEF4-B6AAB80DEB59}"/>
              </a:ext>
            </a:extLst>
          </p:cNvPr>
          <p:cNvSpPr>
            <a:spLocks noGrp="1"/>
          </p:cNvSpPr>
          <p:nvPr>
            <p:ph type="title"/>
          </p:nvPr>
        </p:nvSpPr>
        <p:spPr>
          <a:xfrm>
            <a:off x="6411685" y="634946"/>
            <a:ext cx="5127171" cy="1450757"/>
          </a:xfrm>
        </p:spPr>
        <p:txBody>
          <a:bodyPr>
            <a:normAutofit/>
          </a:bodyPr>
          <a:lstStyle/>
          <a:p>
            <a:r>
              <a:rPr lang="en-US" dirty="0"/>
              <a:t>Containers</a:t>
            </a:r>
          </a:p>
        </p:txBody>
      </p:sp>
      <p:pic>
        <p:nvPicPr>
          <p:cNvPr id="4" name="Picture 3" descr="Containers vs. Virtual Machines (VMs): What's the Difference? | NetApp Blog">
            <a:extLst>
              <a:ext uri="{FF2B5EF4-FFF2-40B4-BE49-F238E27FC236}">
                <a16:creationId xmlns:a16="http://schemas.microsoft.com/office/drawing/2014/main" id="{47B28C73-EA45-4AAF-96D4-5422DB54C5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2140710"/>
            <a:ext cx="6411684" cy="343025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CD87EF-4DA7-4983-8D9B-6DFC0CBC2203}"/>
              </a:ext>
            </a:extLst>
          </p:cNvPr>
          <p:cNvSpPr>
            <a:spLocks noGrp="1"/>
          </p:cNvSpPr>
          <p:nvPr>
            <p:ph idx="1"/>
          </p:nvPr>
        </p:nvSpPr>
        <p:spPr>
          <a:xfrm>
            <a:off x="6411684" y="2198914"/>
            <a:ext cx="5127172" cy="3670180"/>
          </a:xfrm>
        </p:spPr>
        <p:txBody>
          <a:bodyPr>
            <a:normAutofit/>
          </a:bodyPr>
          <a:lstStyle/>
          <a:p>
            <a:r>
              <a:rPr lang="en-US" sz="1400"/>
              <a:t>A recent approach to virtualization is known as container virtualization or application virtualization</a:t>
            </a:r>
          </a:p>
          <a:p>
            <a:r>
              <a:rPr lang="en-US" sz="1400"/>
              <a:t>In this approach, software known as a virtualization container, runs on top of the host OS kernel and provides an isolated execution environment for applications</a:t>
            </a:r>
          </a:p>
          <a:p>
            <a:r>
              <a:rPr lang="en-US" sz="1400"/>
              <a:t>Unlike hypervisor-based VMs, containers do not aim to emulate physical servers</a:t>
            </a:r>
          </a:p>
          <a:p>
            <a:r>
              <a:rPr lang="en-US" sz="1400"/>
              <a:t>All containerized applications on a host share a common OS kernel</a:t>
            </a:r>
          </a:p>
          <a:p>
            <a:r>
              <a:rPr lang="en-US" sz="1400"/>
              <a:t>For containers, only a small container engine is required as support for the containers</a:t>
            </a:r>
          </a:p>
          <a:p>
            <a:r>
              <a:rPr lang="en-US" sz="1400"/>
              <a:t>Containerization sits in between the OS and applications and incurs lower overhead, but potentially introduces greater security vulnerabilities</a:t>
            </a:r>
          </a:p>
          <a:p>
            <a:endParaRPr lang="en-US" sz="1400"/>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786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FE08-DDD6-47C0-BF95-F552C95EDD21}"/>
              </a:ext>
            </a:extLst>
          </p:cNvPr>
          <p:cNvSpPr>
            <a:spLocks noGrp="1"/>
          </p:cNvSpPr>
          <p:nvPr>
            <p:ph type="title"/>
          </p:nvPr>
        </p:nvSpPr>
        <p:spPr/>
        <p:txBody>
          <a:bodyPr/>
          <a:lstStyle/>
          <a:p>
            <a:r>
              <a:rPr lang="en-US" dirty="0"/>
              <a:t>Chapter 11</a:t>
            </a:r>
          </a:p>
        </p:txBody>
      </p:sp>
      <p:sp>
        <p:nvSpPr>
          <p:cNvPr id="3" name="Content Placeholder 2">
            <a:extLst>
              <a:ext uri="{FF2B5EF4-FFF2-40B4-BE49-F238E27FC236}">
                <a16:creationId xmlns:a16="http://schemas.microsoft.com/office/drawing/2014/main" id="{FE0B635D-B1DD-4B7E-BB73-63EC9A09C8F3}"/>
              </a:ext>
            </a:extLst>
          </p:cNvPr>
          <p:cNvSpPr>
            <a:spLocks noGrp="1"/>
          </p:cNvSpPr>
          <p:nvPr>
            <p:ph idx="1"/>
          </p:nvPr>
        </p:nvSpPr>
        <p:spPr/>
        <p:txBody>
          <a:bodyPr>
            <a:normAutofit/>
          </a:bodyPr>
          <a:lstStyle/>
          <a:p>
            <a:endParaRPr lang="en-US" sz="4500" dirty="0"/>
          </a:p>
          <a:p>
            <a:pPr marL="0" indent="0">
              <a:buNone/>
            </a:pPr>
            <a:endParaRPr lang="en-US" sz="4500" dirty="0"/>
          </a:p>
          <a:p>
            <a:r>
              <a:rPr lang="en-US" sz="4500" dirty="0"/>
              <a:t>Software Security</a:t>
            </a:r>
          </a:p>
        </p:txBody>
      </p:sp>
    </p:spTree>
    <p:extLst>
      <p:ext uri="{BB962C8B-B14F-4D97-AF65-F5344CB8AC3E}">
        <p14:creationId xmlns:p14="http://schemas.microsoft.com/office/powerpoint/2010/main" val="1633095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3F8E-4477-4CD9-BD90-150ECA4BF93E}"/>
              </a:ext>
            </a:extLst>
          </p:cNvPr>
          <p:cNvSpPr>
            <a:spLocks noGrp="1"/>
          </p:cNvSpPr>
          <p:nvPr>
            <p:ph type="title"/>
          </p:nvPr>
        </p:nvSpPr>
        <p:spPr/>
        <p:txBody>
          <a:bodyPr/>
          <a:lstStyle/>
          <a:p>
            <a:r>
              <a:rPr lang="en-US" dirty="0"/>
              <a:t>Virtualization Security Issues</a:t>
            </a:r>
          </a:p>
        </p:txBody>
      </p:sp>
      <p:sp>
        <p:nvSpPr>
          <p:cNvPr id="3" name="Content Placeholder 2">
            <a:extLst>
              <a:ext uri="{FF2B5EF4-FFF2-40B4-BE49-F238E27FC236}">
                <a16:creationId xmlns:a16="http://schemas.microsoft.com/office/drawing/2014/main" id="{C963EC80-4EC2-48D2-9697-505F52C40C1B}"/>
              </a:ext>
            </a:extLst>
          </p:cNvPr>
          <p:cNvSpPr>
            <a:spLocks noGrp="1"/>
          </p:cNvSpPr>
          <p:nvPr>
            <p:ph idx="1"/>
          </p:nvPr>
        </p:nvSpPr>
        <p:spPr/>
        <p:txBody>
          <a:bodyPr/>
          <a:lstStyle/>
          <a:p>
            <a:r>
              <a:rPr lang="en-US" sz="2400" dirty="0"/>
              <a:t>Security concerns include:</a:t>
            </a:r>
          </a:p>
          <a:p>
            <a:pPr lvl="1"/>
            <a:r>
              <a:rPr lang="en-US" sz="2000" dirty="0"/>
              <a:t>Guest OS isolation</a:t>
            </a:r>
          </a:p>
          <a:p>
            <a:pPr lvl="2"/>
            <a:r>
              <a:rPr lang="en-US" sz="1800" dirty="0"/>
              <a:t>Ensuring that programs executing within a guest OS may only access and use the resources allocated to it</a:t>
            </a:r>
          </a:p>
          <a:p>
            <a:pPr lvl="1"/>
            <a:r>
              <a:rPr lang="en-US" sz="2000" dirty="0"/>
              <a:t>Guest OS monitoring by the hypervisor</a:t>
            </a:r>
          </a:p>
          <a:p>
            <a:pPr lvl="2"/>
            <a:r>
              <a:rPr lang="en-US" sz="1800" dirty="0"/>
              <a:t>Which has privileged access to the programs and data in each guest OS</a:t>
            </a:r>
          </a:p>
          <a:p>
            <a:pPr lvl="1"/>
            <a:r>
              <a:rPr lang="en-US" sz="2000" dirty="0"/>
              <a:t>Virtualized environment security</a:t>
            </a:r>
          </a:p>
          <a:p>
            <a:pPr lvl="2"/>
            <a:r>
              <a:rPr lang="en-US" sz="1800" dirty="0"/>
              <a:t>Particularly image and snapshot management which attackers may attempt to view or modify</a:t>
            </a:r>
          </a:p>
          <a:p>
            <a:endParaRPr lang="en-US" dirty="0"/>
          </a:p>
        </p:txBody>
      </p:sp>
    </p:spTree>
    <p:extLst>
      <p:ext uri="{BB962C8B-B14F-4D97-AF65-F5344CB8AC3E}">
        <p14:creationId xmlns:p14="http://schemas.microsoft.com/office/powerpoint/2010/main" val="2618576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D09C66-7D6E-4646-A4A3-CE7A468474D4}"/>
              </a:ext>
            </a:extLst>
          </p:cNvPr>
          <p:cNvSpPr>
            <a:spLocks noGrp="1"/>
          </p:cNvSpPr>
          <p:nvPr>
            <p:ph type="title"/>
          </p:nvPr>
        </p:nvSpPr>
        <p:spPr>
          <a:xfrm>
            <a:off x="1066800" y="5252936"/>
            <a:ext cx="10058400" cy="1028715"/>
          </a:xfrm>
        </p:spPr>
        <p:txBody>
          <a:bodyPr>
            <a:normAutofit/>
          </a:bodyPr>
          <a:lstStyle/>
          <a:p>
            <a:pPr algn="ctr"/>
            <a:r>
              <a:rPr lang="en-US">
                <a:solidFill>
                  <a:srgbClr val="FFFFFF"/>
                </a:solidFill>
              </a:rPr>
              <a:t>Virtualized Infrastructure Security</a:t>
            </a:r>
          </a:p>
        </p:txBody>
      </p:sp>
      <p:sp>
        <p:nvSpPr>
          <p:cNvPr id="13" name="Rectangle 12">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F263FC0A-4F9D-4D52-A643-4B3B1793F860}"/>
              </a:ext>
            </a:extLst>
          </p:cNvPr>
          <p:cNvGraphicFramePr>
            <a:graphicFrameLocks noGrp="1"/>
          </p:cNvGraphicFramePr>
          <p:nvPr>
            <p:ph idx="1"/>
            <p:extLst>
              <p:ext uri="{D42A27DB-BD31-4B8C-83A1-F6EECF244321}">
                <p14:modId xmlns:p14="http://schemas.microsoft.com/office/powerpoint/2010/main" val="1994487228"/>
              </p:ext>
            </p:extLst>
          </p:nvPr>
        </p:nvGraphicFramePr>
        <p:xfrm>
          <a:off x="0" y="0"/>
          <a:ext cx="12188952" cy="4906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1368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A5F753-51CC-4BF7-87A4-168CADA24A0B}"/>
              </a:ext>
            </a:extLst>
          </p:cNvPr>
          <p:cNvSpPr>
            <a:spLocks noGrp="1"/>
          </p:cNvSpPr>
          <p:nvPr>
            <p:ph type="title"/>
          </p:nvPr>
        </p:nvSpPr>
        <p:spPr/>
        <p:txBody>
          <a:bodyPr/>
          <a:lstStyle/>
          <a:p>
            <a:r>
              <a:rPr lang="en-US" dirty="0"/>
              <a:t>Chapter 13</a:t>
            </a:r>
          </a:p>
        </p:txBody>
      </p:sp>
      <p:sp>
        <p:nvSpPr>
          <p:cNvPr id="5" name="Content Placeholder 4">
            <a:extLst>
              <a:ext uri="{FF2B5EF4-FFF2-40B4-BE49-F238E27FC236}">
                <a16:creationId xmlns:a16="http://schemas.microsoft.com/office/drawing/2014/main" id="{2AD97D14-3E3E-4C83-8A5B-6344E33AE4F5}"/>
              </a:ext>
            </a:extLst>
          </p:cNvPr>
          <p:cNvSpPr>
            <a:spLocks noGrp="1"/>
          </p:cNvSpPr>
          <p:nvPr>
            <p:ph idx="1"/>
          </p:nvPr>
        </p:nvSpPr>
        <p:spPr/>
        <p:txBody>
          <a:bodyPr>
            <a:normAutofit/>
          </a:bodyPr>
          <a:lstStyle/>
          <a:p>
            <a:endParaRPr lang="en-US" sz="4500" dirty="0"/>
          </a:p>
          <a:p>
            <a:endParaRPr lang="en-US" sz="4500" dirty="0"/>
          </a:p>
          <a:p>
            <a:r>
              <a:rPr lang="en-US" sz="4500" dirty="0"/>
              <a:t>Cloud and IoT Security</a:t>
            </a:r>
          </a:p>
        </p:txBody>
      </p:sp>
    </p:spTree>
    <p:extLst>
      <p:ext uri="{BB962C8B-B14F-4D97-AF65-F5344CB8AC3E}">
        <p14:creationId xmlns:p14="http://schemas.microsoft.com/office/powerpoint/2010/main" val="2960861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497F-E8B4-497B-8EEB-C46480256909}"/>
              </a:ext>
            </a:extLst>
          </p:cNvPr>
          <p:cNvSpPr>
            <a:spLocks noGrp="1"/>
          </p:cNvSpPr>
          <p:nvPr>
            <p:ph type="title"/>
          </p:nvPr>
        </p:nvSpPr>
        <p:spPr/>
        <p:txBody>
          <a:bodyPr/>
          <a:lstStyle/>
          <a:p>
            <a:r>
              <a:rPr lang="en-US" dirty="0"/>
              <a:t>Cloud Computing</a:t>
            </a:r>
          </a:p>
        </p:txBody>
      </p:sp>
      <p:sp>
        <p:nvSpPr>
          <p:cNvPr id="3" name="Content Placeholder 2">
            <a:extLst>
              <a:ext uri="{FF2B5EF4-FFF2-40B4-BE49-F238E27FC236}">
                <a16:creationId xmlns:a16="http://schemas.microsoft.com/office/drawing/2014/main" id="{6A84B3FF-0C58-404D-9A5C-084D06DEBC4D}"/>
              </a:ext>
            </a:extLst>
          </p:cNvPr>
          <p:cNvSpPr>
            <a:spLocks noGrp="1"/>
          </p:cNvSpPr>
          <p:nvPr>
            <p:ph idx="1"/>
          </p:nvPr>
        </p:nvSpPr>
        <p:spPr/>
        <p:txBody>
          <a:bodyPr/>
          <a:lstStyle/>
          <a:p>
            <a:pPr marL="0" indent="0">
              <a:buNone/>
            </a:pPr>
            <a:r>
              <a:rPr lang="en-US" dirty="0"/>
              <a:t>NIST defines cloud computing, in NIST SP-800-145 (The NIST Definition of Cloud Computing, September 2011) as follows:</a:t>
            </a:r>
          </a:p>
          <a:p>
            <a:r>
              <a:rPr lang="en-US" dirty="0"/>
              <a:t>“</a:t>
            </a:r>
            <a:r>
              <a:rPr lang="en-US" b="1" dirty="0"/>
              <a:t>Cloud computing: </a:t>
            </a:r>
            <a:r>
              <a:rPr lang="en-US" dirty="0"/>
              <a:t>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promotes availability and is composed of five essential characteristics, three service models, and four deployment models.”</a:t>
            </a:r>
          </a:p>
          <a:p>
            <a:endParaRPr lang="en-US" dirty="0"/>
          </a:p>
          <a:p>
            <a:endParaRPr lang="en-US" dirty="0"/>
          </a:p>
        </p:txBody>
      </p:sp>
    </p:spTree>
    <p:extLst>
      <p:ext uri="{BB962C8B-B14F-4D97-AF65-F5344CB8AC3E}">
        <p14:creationId xmlns:p14="http://schemas.microsoft.com/office/powerpoint/2010/main" val="810017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41563-3595-4F5B-91ED-D08B8320399E}"/>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Cloud Computing - Depiction</a:t>
            </a:r>
          </a:p>
        </p:txBody>
      </p:sp>
      <p:pic>
        <p:nvPicPr>
          <p:cNvPr id="4" name="Content Placeholder 3">
            <a:extLst>
              <a:ext uri="{FF2B5EF4-FFF2-40B4-BE49-F238E27FC236}">
                <a16:creationId xmlns:a16="http://schemas.microsoft.com/office/drawing/2014/main" id="{A5C4DA8D-5E3B-4CB2-B12F-D58C2BC9CC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800" r="-3270" b="7601"/>
          <a:stretch/>
        </p:blipFill>
        <p:spPr>
          <a:xfrm>
            <a:off x="247037" y="302796"/>
            <a:ext cx="6599812" cy="6252407"/>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358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0C57-C6E9-484F-A877-B7BB2A130134}"/>
              </a:ext>
            </a:extLst>
          </p:cNvPr>
          <p:cNvSpPr>
            <a:spLocks noGrp="1"/>
          </p:cNvSpPr>
          <p:nvPr>
            <p:ph type="title"/>
          </p:nvPr>
        </p:nvSpPr>
        <p:spPr/>
        <p:txBody>
          <a:bodyPr/>
          <a:lstStyle/>
          <a:p>
            <a:r>
              <a:rPr lang="en-US" dirty="0"/>
              <a:t>Cloud Service Models</a:t>
            </a:r>
          </a:p>
        </p:txBody>
      </p:sp>
      <p:graphicFrame>
        <p:nvGraphicFramePr>
          <p:cNvPr id="4" name="Content Placeholder 2">
            <a:extLst>
              <a:ext uri="{FF2B5EF4-FFF2-40B4-BE49-F238E27FC236}">
                <a16:creationId xmlns:a16="http://schemas.microsoft.com/office/drawing/2014/main" id="{9F2B1513-3141-450B-AB69-00D471A1182E}"/>
              </a:ext>
            </a:extLst>
          </p:cNvPr>
          <p:cNvGraphicFramePr>
            <a:graphicFrameLocks noGrp="1"/>
          </p:cNvGraphicFramePr>
          <p:nvPr>
            <p:ph idx="1"/>
            <p:extLst>
              <p:ext uri="{D42A27DB-BD31-4B8C-83A1-F6EECF244321}">
                <p14:modId xmlns:p14="http://schemas.microsoft.com/office/powerpoint/2010/main" val="35133392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631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95F9-FEAF-44A1-A391-D4E99D4ADE4D}"/>
              </a:ext>
            </a:extLst>
          </p:cNvPr>
          <p:cNvSpPr>
            <a:spLocks noGrp="1"/>
          </p:cNvSpPr>
          <p:nvPr>
            <p:ph type="title"/>
          </p:nvPr>
        </p:nvSpPr>
        <p:spPr/>
        <p:txBody>
          <a:bodyPr/>
          <a:lstStyle/>
          <a:p>
            <a:r>
              <a:rPr lang="en-US" dirty="0"/>
              <a:t>Software as a Service (SaaS)</a:t>
            </a:r>
          </a:p>
        </p:txBody>
      </p:sp>
      <p:graphicFrame>
        <p:nvGraphicFramePr>
          <p:cNvPr id="4" name="Content Placeholder 7">
            <a:extLst>
              <a:ext uri="{FF2B5EF4-FFF2-40B4-BE49-F238E27FC236}">
                <a16:creationId xmlns:a16="http://schemas.microsoft.com/office/drawing/2014/main" id="{58AB9AAD-D025-4048-B0C1-13DA530E2F07}"/>
              </a:ext>
            </a:extLst>
          </p:cNvPr>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989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8099-9654-4A2B-B37C-1172F636ADB9}"/>
              </a:ext>
            </a:extLst>
          </p:cNvPr>
          <p:cNvSpPr>
            <a:spLocks noGrp="1"/>
          </p:cNvSpPr>
          <p:nvPr>
            <p:ph type="title"/>
          </p:nvPr>
        </p:nvSpPr>
        <p:spPr/>
        <p:txBody>
          <a:bodyPr/>
          <a:lstStyle/>
          <a:p>
            <a:r>
              <a:rPr lang="en-US" dirty="0"/>
              <a:t>Platform as a Service (PaaS)</a:t>
            </a:r>
          </a:p>
        </p:txBody>
      </p:sp>
      <p:graphicFrame>
        <p:nvGraphicFramePr>
          <p:cNvPr id="4" name="Content Placeholder 5">
            <a:extLst>
              <a:ext uri="{FF2B5EF4-FFF2-40B4-BE49-F238E27FC236}">
                <a16:creationId xmlns:a16="http://schemas.microsoft.com/office/drawing/2014/main" id="{B61A7E11-85FA-4341-AB67-F1157AC71E1B}"/>
              </a:ext>
            </a:extLst>
          </p:cNvPr>
          <p:cNvGraphicFramePr>
            <a:graphicFrameLocks noGrp="1"/>
          </p:cNvGraphicFramePr>
          <p:nvPr>
            <p:ph idx="1"/>
            <p:extLst>
              <p:ext uri="{D42A27DB-BD31-4B8C-83A1-F6EECF244321}">
                <p14:modId xmlns:p14="http://schemas.microsoft.com/office/powerpoint/2010/main" val="289774346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797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817A-BAC5-46FF-8BF1-12777C3CC454}"/>
              </a:ext>
            </a:extLst>
          </p:cNvPr>
          <p:cNvSpPr>
            <a:spLocks noGrp="1"/>
          </p:cNvSpPr>
          <p:nvPr>
            <p:ph type="title"/>
          </p:nvPr>
        </p:nvSpPr>
        <p:spPr/>
        <p:txBody>
          <a:bodyPr/>
          <a:lstStyle/>
          <a:p>
            <a:r>
              <a:rPr lang="en-US" dirty="0"/>
              <a:t>Infrastructure as a Service (IaaS)</a:t>
            </a:r>
          </a:p>
        </p:txBody>
      </p:sp>
      <p:graphicFrame>
        <p:nvGraphicFramePr>
          <p:cNvPr id="4" name="Content Placeholder 4">
            <a:extLst>
              <a:ext uri="{FF2B5EF4-FFF2-40B4-BE49-F238E27FC236}">
                <a16:creationId xmlns:a16="http://schemas.microsoft.com/office/drawing/2014/main" id="{A37E56A6-B69D-4DA8-A33A-B062C7AAB89D}"/>
              </a:ext>
            </a:extLst>
          </p:cNvPr>
          <p:cNvGraphicFramePr>
            <a:graphicFrameLocks noGrp="1"/>
          </p:cNvGraphicFramePr>
          <p:nvPr>
            <p:ph idx="1"/>
            <p:extLst>
              <p:ext uri="{D42A27DB-BD31-4B8C-83A1-F6EECF244321}">
                <p14:modId xmlns:p14="http://schemas.microsoft.com/office/powerpoint/2010/main" val="404353732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6202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41DF-D6D0-481A-820F-F84A21CE4185}"/>
              </a:ext>
            </a:extLst>
          </p:cNvPr>
          <p:cNvSpPr>
            <a:spLocks noGrp="1"/>
          </p:cNvSpPr>
          <p:nvPr>
            <p:ph type="title"/>
          </p:nvPr>
        </p:nvSpPr>
        <p:spPr/>
        <p:txBody>
          <a:bodyPr/>
          <a:lstStyle/>
          <a:p>
            <a:r>
              <a:rPr lang="en-US"/>
              <a:t>Public Cloud</a:t>
            </a:r>
            <a:endParaRPr lang="en-US" dirty="0"/>
          </a:p>
        </p:txBody>
      </p:sp>
      <p:sp>
        <p:nvSpPr>
          <p:cNvPr id="3" name="Content Placeholder 2">
            <a:extLst>
              <a:ext uri="{FF2B5EF4-FFF2-40B4-BE49-F238E27FC236}">
                <a16:creationId xmlns:a16="http://schemas.microsoft.com/office/drawing/2014/main" id="{A8101169-1E99-4879-A6C3-D457E3F5EE9B}"/>
              </a:ext>
            </a:extLst>
          </p:cNvPr>
          <p:cNvSpPr>
            <a:spLocks noGrp="1"/>
          </p:cNvSpPr>
          <p:nvPr>
            <p:ph idx="1"/>
          </p:nvPr>
        </p:nvSpPr>
        <p:spPr/>
        <p:txBody>
          <a:bodyPr/>
          <a:lstStyle/>
          <a:p>
            <a:pPr lvl="1"/>
            <a:r>
              <a:rPr lang="en-US" dirty="0"/>
              <a:t>A public cloud infrastructure is made available to the general public or a large industry group, and is owned by an organization selling cloud services</a:t>
            </a:r>
          </a:p>
          <a:p>
            <a:pPr lvl="3"/>
            <a:r>
              <a:rPr lang="en-US" dirty="0"/>
              <a:t>The cloud provider is responsible both for the cloud infrastructure and for the control of data and operations within the cloud</a:t>
            </a:r>
          </a:p>
          <a:p>
            <a:pPr lvl="1"/>
            <a:r>
              <a:rPr lang="en-US" dirty="0"/>
              <a:t>A public cloud may be owned, managed, and operated by a business, academic, or government organization, or some combination of them</a:t>
            </a:r>
          </a:p>
          <a:p>
            <a:pPr lvl="3"/>
            <a:r>
              <a:rPr lang="en-US" dirty="0"/>
              <a:t>All major components are outside the enterprise firewall, located in a multitenant infrastructure</a:t>
            </a:r>
          </a:p>
          <a:p>
            <a:pPr lvl="3"/>
            <a:r>
              <a:rPr lang="en-US" dirty="0"/>
              <a:t>Applications and storage are made available over the Internet via secured IP, and can be free or offered at a pay-per-usage fee</a:t>
            </a:r>
          </a:p>
          <a:p>
            <a:pPr lvl="1"/>
            <a:r>
              <a:rPr lang="en-US" dirty="0"/>
              <a:t>The major advantage of the public cloud is cost</a:t>
            </a:r>
          </a:p>
          <a:p>
            <a:pPr lvl="1"/>
            <a:r>
              <a:rPr lang="en-US" dirty="0"/>
              <a:t>The principal concern is security</a:t>
            </a:r>
          </a:p>
          <a:p>
            <a:pPr lvl="1"/>
            <a:endParaRPr lang="en-US" dirty="0"/>
          </a:p>
          <a:p>
            <a:endParaRPr lang="en-US" dirty="0"/>
          </a:p>
        </p:txBody>
      </p:sp>
    </p:spTree>
    <p:extLst>
      <p:ext uri="{BB962C8B-B14F-4D97-AF65-F5344CB8AC3E}">
        <p14:creationId xmlns:p14="http://schemas.microsoft.com/office/powerpoint/2010/main" val="295423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E6BCB-2EC5-4EDB-BF72-6559795D07D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a:solidFill>
                  <a:schemeClr val="tx1">
                    <a:lumMod val="85000"/>
                    <a:lumOff val="15000"/>
                  </a:schemeClr>
                </a:solidFill>
              </a:rPr>
              <a:t>CWE/SANS Top 25 Most Dangerous Software Errors (2011)</a:t>
            </a:r>
          </a:p>
        </p:txBody>
      </p:sp>
      <p:pic>
        <p:nvPicPr>
          <p:cNvPr id="5" name="Content Placeholder 4">
            <a:extLst>
              <a:ext uri="{FF2B5EF4-FFF2-40B4-BE49-F238E27FC236}">
                <a16:creationId xmlns:a16="http://schemas.microsoft.com/office/drawing/2014/main" id="{E6D05ABE-AEDD-4F65-B43E-5F70180B1204}"/>
              </a:ext>
            </a:extLst>
          </p:cNvPr>
          <p:cNvPicPr>
            <a:picLocks noGrp="1" noChangeAspect="1"/>
          </p:cNvPicPr>
          <p:nvPr>
            <p:ph idx="1"/>
          </p:nvPr>
        </p:nvPicPr>
        <p:blipFill>
          <a:blip r:embed="rId2"/>
          <a:stretch>
            <a:fillRect/>
          </a:stretch>
        </p:blipFill>
        <p:spPr>
          <a:xfrm>
            <a:off x="840883" y="218959"/>
            <a:ext cx="6517931" cy="5896397"/>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0592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54F8-8530-4E28-B100-EEBEC2439CBB}"/>
              </a:ext>
            </a:extLst>
          </p:cNvPr>
          <p:cNvSpPr>
            <a:spLocks noGrp="1"/>
          </p:cNvSpPr>
          <p:nvPr>
            <p:ph type="title"/>
          </p:nvPr>
        </p:nvSpPr>
        <p:spPr/>
        <p:txBody>
          <a:bodyPr/>
          <a:lstStyle/>
          <a:p>
            <a:r>
              <a:rPr lang="en-US" dirty="0"/>
              <a:t>Private Cloud</a:t>
            </a:r>
          </a:p>
        </p:txBody>
      </p:sp>
      <p:graphicFrame>
        <p:nvGraphicFramePr>
          <p:cNvPr id="4" name="Content Placeholder 4">
            <a:extLst>
              <a:ext uri="{FF2B5EF4-FFF2-40B4-BE49-F238E27FC236}">
                <a16:creationId xmlns:a16="http://schemas.microsoft.com/office/drawing/2014/main" id="{900FAE45-ED2B-421A-9311-61E2409E1153}"/>
              </a:ext>
            </a:extLst>
          </p:cNvPr>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9520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FFF0-A141-4525-A5E3-BBB84745F9ED}"/>
              </a:ext>
            </a:extLst>
          </p:cNvPr>
          <p:cNvSpPr>
            <a:spLocks noGrp="1"/>
          </p:cNvSpPr>
          <p:nvPr>
            <p:ph type="title"/>
          </p:nvPr>
        </p:nvSpPr>
        <p:spPr/>
        <p:txBody>
          <a:bodyPr/>
          <a:lstStyle/>
          <a:p>
            <a:r>
              <a:rPr lang="en-US" dirty="0"/>
              <a:t>Hybrid Cloud</a:t>
            </a:r>
          </a:p>
        </p:txBody>
      </p:sp>
      <p:sp>
        <p:nvSpPr>
          <p:cNvPr id="3" name="Content Placeholder 2">
            <a:extLst>
              <a:ext uri="{FF2B5EF4-FFF2-40B4-BE49-F238E27FC236}">
                <a16:creationId xmlns:a16="http://schemas.microsoft.com/office/drawing/2014/main" id="{29C057B9-EA2B-43E4-9DAF-7936D16FC9AA}"/>
              </a:ext>
            </a:extLst>
          </p:cNvPr>
          <p:cNvSpPr>
            <a:spLocks noGrp="1"/>
          </p:cNvSpPr>
          <p:nvPr>
            <p:ph idx="1"/>
          </p:nvPr>
        </p:nvSpPr>
        <p:spPr/>
        <p:txBody>
          <a:bodyPr/>
          <a:lstStyle/>
          <a:p>
            <a:r>
              <a:rPr lang="en-US" dirty="0"/>
              <a:t>The hybrid cloud infrastructure is a composition of two or more clouds (private, community, or public) that remain unique entities but are bound together by standardized or proprietary technology that enables data and application portability</a:t>
            </a:r>
          </a:p>
          <a:p>
            <a:r>
              <a:rPr lang="en-US" dirty="0"/>
              <a:t>With a hybrid cloud solution, sensitive information can be placed in a private area of the cloud, and less sensitive data can take advantage of the benefits of the public cloud</a:t>
            </a:r>
          </a:p>
          <a:p>
            <a:r>
              <a:rPr lang="en-US" dirty="0"/>
              <a:t>A hybrid public/private cloud solution can be particularly attractive for smaller business</a:t>
            </a:r>
          </a:p>
          <a:p>
            <a:r>
              <a:rPr lang="en-US" dirty="0"/>
              <a:t>Many applications for which security concerns are less can be offloaded at considerable cost savings without committing the organization to moving more sensitive data and applications to the public cloud</a:t>
            </a:r>
          </a:p>
          <a:p>
            <a:endParaRPr lang="en-US" dirty="0"/>
          </a:p>
        </p:txBody>
      </p:sp>
    </p:spTree>
    <p:extLst>
      <p:ext uri="{BB962C8B-B14F-4D97-AF65-F5344CB8AC3E}">
        <p14:creationId xmlns:p14="http://schemas.microsoft.com/office/powerpoint/2010/main" val="1572341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table">
            <a:extLst>
              <a:ext uri="{FF2B5EF4-FFF2-40B4-BE49-F238E27FC236}">
                <a16:creationId xmlns:a16="http://schemas.microsoft.com/office/drawing/2014/main" id="{45B02F06-53B4-48CA-9581-E4A4CCE1CA78}"/>
              </a:ext>
            </a:extLst>
          </p:cNvPr>
          <p:cNvPicPr>
            <a:picLocks noGrp="1" noChangeAspect="1"/>
          </p:cNvPicPr>
          <p:nvPr>
            <p:ph idx="1"/>
          </p:nvPr>
        </p:nvPicPr>
        <p:blipFill rotWithShape="1">
          <a:blip r:embed="rId2"/>
          <a:srcRect t="596" r="1" b="9362"/>
          <a:stretch/>
        </p:blipFill>
        <p:spPr>
          <a:xfrm>
            <a:off x="-32" y="10"/>
            <a:ext cx="12192031" cy="4903690"/>
          </a:xfrm>
          <a:prstGeom prst="rect">
            <a:avLst/>
          </a:prstGeom>
        </p:spPr>
      </p:pic>
      <p:sp>
        <p:nvSpPr>
          <p:cNvPr id="15" name="Rectangle 14">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8DEB36-F951-4BB7-A44B-99549F8FD6E7}"/>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Comparison of Cloud Deployment Models</a:t>
            </a:r>
          </a:p>
        </p:txBody>
      </p:sp>
      <p:sp>
        <p:nvSpPr>
          <p:cNvPr id="17" name="Rectangle 16">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7933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D58C-2725-4C14-BDD1-D42F48903CE2}"/>
              </a:ext>
            </a:extLst>
          </p:cNvPr>
          <p:cNvSpPr>
            <a:spLocks noGrp="1"/>
          </p:cNvSpPr>
          <p:nvPr>
            <p:ph type="title"/>
          </p:nvPr>
        </p:nvSpPr>
        <p:spPr/>
        <p:txBody>
          <a:bodyPr/>
          <a:lstStyle/>
          <a:p>
            <a:r>
              <a:rPr lang="en-US" dirty="0"/>
              <a:t>Security Issues for Cloud Computing</a:t>
            </a:r>
          </a:p>
        </p:txBody>
      </p:sp>
      <p:sp>
        <p:nvSpPr>
          <p:cNvPr id="3" name="Content Placeholder 2">
            <a:extLst>
              <a:ext uri="{FF2B5EF4-FFF2-40B4-BE49-F238E27FC236}">
                <a16:creationId xmlns:a16="http://schemas.microsoft.com/office/drawing/2014/main" id="{790EB5A0-2BB5-4B6E-81EB-2981DA3F17E8}"/>
              </a:ext>
            </a:extLst>
          </p:cNvPr>
          <p:cNvSpPr>
            <a:spLocks noGrp="1"/>
          </p:cNvSpPr>
          <p:nvPr>
            <p:ph idx="1"/>
          </p:nvPr>
        </p:nvSpPr>
        <p:spPr/>
        <p:txBody>
          <a:bodyPr>
            <a:normAutofit fontScale="85000" lnSpcReduction="10000"/>
          </a:bodyPr>
          <a:lstStyle/>
          <a:p>
            <a:r>
              <a:rPr lang="en-US" dirty="0"/>
              <a:t>Security is a major consideration when augmenting or replacing on-premises systems with cloud services</a:t>
            </a:r>
          </a:p>
          <a:p>
            <a:r>
              <a:rPr lang="en-US" dirty="0"/>
              <a:t>Allaying security concerns is frequently a prerequisite for further discussions about migrating part or all of an organization’s computing architecture to the cloud</a:t>
            </a:r>
          </a:p>
          <a:p>
            <a:r>
              <a:rPr lang="en-US" dirty="0"/>
              <a:t>Availability is another major concern</a:t>
            </a:r>
          </a:p>
          <a:p>
            <a:r>
              <a:rPr lang="en-US" dirty="0"/>
              <a:t>Auditability of data must be ensured</a:t>
            </a:r>
          </a:p>
          <a:p>
            <a:r>
              <a:rPr lang="en-US" dirty="0"/>
              <a:t>Businesses should perform due diligence on security threats both from outside and inside the cloud</a:t>
            </a:r>
          </a:p>
          <a:p>
            <a:pPr lvl="2"/>
            <a:r>
              <a:rPr lang="en-US" dirty="0"/>
              <a:t>Cloud users are responsible for application-level security</a:t>
            </a:r>
          </a:p>
          <a:p>
            <a:pPr lvl="2"/>
            <a:r>
              <a:rPr lang="en-US" dirty="0"/>
              <a:t>Cloud vendors are responsible for physical security and some software security</a:t>
            </a:r>
          </a:p>
          <a:p>
            <a:pPr lvl="2"/>
            <a:r>
              <a:rPr lang="en-US" dirty="0"/>
              <a:t>Security for intermediate layers of the software stack is shared between users and vendors</a:t>
            </a:r>
          </a:p>
          <a:p>
            <a:r>
              <a:rPr lang="en-US" dirty="0"/>
              <a:t>Cloud providers must guard against theft or denial-of-service attacks by their users and users need to be protected from one another</a:t>
            </a:r>
          </a:p>
          <a:p>
            <a:r>
              <a:rPr lang="en-US" dirty="0"/>
              <a:t>Businesses should consider the extent to which subscribers are protected against the provider, especially in the area of inadvertent data loss</a:t>
            </a:r>
          </a:p>
          <a:p>
            <a:endParaRPr lang="en-US" dirty="0"/>
          </a:p>
          <a:p>
            <a:endParaRPr lang="en-US" dirty="0"/>
          </a:p>
        </p:txBody>
      </p:sp>
    </p:spTree>
    <p:extLst>
      <p:ext uri="{BB962C8B-B14F-4D97-AF65-F5344CB8AC3E}">
        <p14:creationId xmlns:p14="http://schemas.microsoft.com/office/powerpoint/2010/main" val="1361561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9DC1-45B5-47B3-8F7C-9069898FF3D9}"/>
              </a:ext>
            </a:extLst>
          </p:cNvPr>
          <p:cNvSpPr>
            <a:spLocks noGrp="1"/>
          </p:cNvSpPr>
          <p:nvPr>
            <p:ph type="title"/>
          </p:nvPr>
        </p:nvSpPr>
        <p:spPr/>
        <p:txBody>
          <a:bodyPr/>
          <a:lstStyle/>
          <a:p>
            <a:r>
              <a:rPr lang="en-US" dirty="0"/>
              <a:t>The Internet of Things (IoT)</a:t>
            </a:r>
          </a:p>
        </p:txBody>
      </p:sp>
      <p:sp>
        <p:nvSpPr>
          <p:cNvPr id="3" name="Content Placeholder 2">
            <a:extLst>
              <a:ext uri="{FF2B5EF4-FFF2-40B4-BE49-F238E27FC236}">
                <a16:creationId xmlns:a16="http://schemas.microsoft.com/office/drawing/2014/main" id="{70CF54A3-3016-47D1-ABF8-8C7DA8D228D6}"/>
              </a:ext>
            </a:extLst>
          </p:cNvPr>
          <p:cNvSpPr>
            <a:spLocks noGrp="1"/>
          </p:cNvSpPr>
          <p:nvPr>
            <p:ph idx="1"/>
          </p:nvPr>
        </p:nvSpPr>
        <p:spPr/>
        <p:txBody>
          <a:bodyPr/>
          <a:lstStyle/>
          <a:p>
            <a:r>
              <a:rPr lang="en-US" dirty="0"/>
              <a:t>IoT is a term that refers to the expanding interconnection of smart devices, ranging from appliances to tiny sensors</a:t>
            </a:r>
          </a:p>
          <a:p>
            <a:pPr lvl="2"/>
            <a:r>
              <a:rPr lang="en-US" dirty="0"/>
              <a:t>A dominant theme is the embedding of short-range mobile transceivers into a wide array of gadgets and everyday items, enabling new forms of communication between people and things, and between things themselves</a:t>
            </a:r>
          </a:p>
          <a:p>
            <a:pPr lvl="2"/>
            <a:r>
              <a:rPr lang="en-US" dirty="0"/>
              <a:t>The Internet supports the interconnectivity usually through cloud systems</a:t>
            </a:r>
          </a:p>
          <a:p>
            <a:r>
              <a:rPr lang="en-US" dirty="0"/>
              <a:t>The objects deliver sensor information, act on their environment, and in some cases modify themselves, to create overall management of a larger system</a:t>
            </a:r>
          </a:p>
          <a:p>
            <a:r>
              <a:rPr lang="en-US" dirty="0"/>
              <a:t>The IoT is primarily driven by deeply embedded devices</a:t>
            </a:r>
          </a:p>
          <a:p>
            <a:pPr lvl="2"/>
            <a:r>
              <a:rPr lang="en-US" dirty="0"/>
              <a:t>These devices are low-bandwidth, low-repetition data capture, and low-bandwidth data-usage appliances that communicate with each other and provide data via user interfaces</a:t>
            </a:r>
          </a:p>
          <a:p>
            <a:pPr lvl="2"/>
            <a:r>
              <a:rPr lang="en-US" dirty="0"/>
              <a:t>Embedded appliances, such as high-resolution video security cameras, video VoIP phones, and a handful of others, require high-bandwidth streaming capabilities      </a:t>
            </a:r>
          </a:p>
          <a:p>
            <a:endParaRPr lang="en-US" dirty="0"/>
          </a:p>
        </p:txBody>
      </p:sp>
    </p:spTree>
    <p:extLst>
      <p:ext uri="{BB962C8B-B14F-4D97-AF65-F5344CB8AC3E}">
        <p14:creationId xmlns:p14="http://schemas.microsoft.com/office/powerpoint/2010/main" val="4274185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5549D-4BC1-448D-8F9F-09C9D9E4C79F}"/>
              </a:ext>
            </a:extLst>
          </p:cNvPr>
          <p:cNvSpPr>
            <a:spLocks noGrp="1"/>
          </p:cNvSpPr>
          <p:nvPr>
            <p:ph type="title"/>
          </p:nvPr>
        </p:nvSpPr>
        <p:spPr/>
        <p:txBody>
          <a:bodyPr/>
          <a:lstStyle/>
          <a:p>
            <a:r>
              <a:rPr lang="en-US" dirty="0"/>
              <a:t>Evolution of IoT</a:t>
            </a:r>
          </a:p>
        </p:txBody>
      </p:sp>
      <p:graphicFrame>
        <p:nvGraphicFramePr>
          <p:cNvPr id="4" name="Content Placeholder 5">
            <a:extLst>
              <a:ext uri="{FF2B5EF4-FFF2-40B4-BE49-F238E27FC236}">
                <a16:creationId xmlns:a16="http://schemas.microsoft.com/office/drawing/2014/main" id="{438E5A64-B421-4369-A89E-EFB1C364DAA1}"/>
              </a:ext>
            </a:extLst>
          </p:cNvPr>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041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720AA-5B0F-44AF-99EE-BDD9714D08A0}"/>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a:solidFill>
                  <a:schemeClr val="tx1">
                    <a:lumMod val="85000"/>
                    <a:lumOff val="15000"/>
                  </a:schemeClr>
                </a:solidFill>
              </a:rPr>
              <a:t>IoT Components</a:t>
            </a:r>
          </a:p>
        </p:txBody>
      </p:sp>
      <p:pic>
        <p:nvPicPr>
          <p:cNvPr id="4" name="Content Placeholder 3">
            <a:extLst>
              <a:ext uri="{FF2B5EF4-FFF2-40B4-BE49-F238E27FC236}">
                <a16:creationId xmlns:a16="http://schemas.microsoft.com/office/drawing/2014/main" id="{371A8744-64D9-4FB2-A020-BADCD182F0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399" t="14300" r="13226" b="21650"/>
          <a:stretch/>
        </p:blipFill>
        <p:spPr>
          <a:xfrm>
            <a:off x="1378847" y="125569"/>
            <a:ext cx="5383417" cy="6083177"/>
          </a:xfrm>
          <a:prstGeom prst="rect">
            <a:avLst/>
          </a:prstGeom>
          <a:solidFill>
            <a:schemeClr val="tx1"/>
          </a:solidFill>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4625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739A-B003-43A1-AA45-213F5A0694A0}"/>
              </a:ext>
            </a:extLst>
          </p:cNvPr>
          <p:cNvSpPr>
            <a:spLocks noGrp="1"/>
          </p:cNvSpPr>
          <p:nvPr>
            <p:ph type="title"/>
          </p:nvPr>
        </p:nvSpPr>
        <p:spPr>
          <a:xfrm>
            <a:off x="1097280" y="286603"/>
            <a:ext cx="10058400" cy="1450757"/>
          </a:xfrm>
        </p:spPr>
        <p:txBody>
          <a:bodyPr>
            <a:normAutofit/>
          </a:bodyPr>
          <a:lstStyle/>
          <a:p>
            <a:r>
              <a:rPr lang="en-US" dirty="0"/>
              <a:t>Edge</a:t>
            </a:r>
          </a:p>
        </p:txBody>
      </p:sp>
      <p:graphicFrame>
        <p:nvGraphicFramePr>
          <p:cNvPr id="4" name="Content Placeholder 6">
            <a:extLst>
              <a:ext uri="{FF2B5EF4-FFF2-40B4-BE49-F238E27FC236}">
                <a16:creationId xmlns:a16="http://schemas.microsoft.com/office/drawing/2014/main" id="{D8F06333-13D1-473F-B1AE-2FBA0380C286}"/>
              </a:ext>
            </a:extLst>
          </p:cNvPr>
          <p:cNvGraphicFramePr>
            <a:graphicFrameLocks noGrp="1"/>
          </p:cNvGraphicFramePr>
          <p:nvPr>
            <p:ph idx="1"/>
            <p:extLst>
              <p:ext uri="{D42A27DB-BD31-4B8C-83A1-F6EECF244321}">
                <p14:modId xmlns:p14="http://schemas.microsoft.com/office/powerpoint/2010/main" val="199317267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232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009C-C454-4039-A880-EF74B379227C}"/>
              </a:ext>
            </a:extLst>
          </p:cNvPr>
          <p:cNvSpPr>
            <a:spLocks noGrp="1"/>
          </p:cNvSpPr>
          <p:nvPr>
            <p:ph type="title"/>
          </p:nvPr>
        </p:nvSpPr>
        <p:spPr/>
        <p:txBody>
          <a:bodyPr/>
          <a:lstStyle/>
          <a:p>
            <a:r>
              <a:rPr lang="en-US" dirty="0"/>
              <a:t>Fog</a:t>
            </a:r>
          </a:p>
        </p:txBody>
      </p:sp>
      <p:sp>
        <p:nvSpPr>
          <p:cNvPr id="3" name="Content Placeholder 2">
            <a:extLst>
              <a:ext uri="{FF2B5EF4-FFF2-40B4-BE49-F238E27FC236}">
                <a16:creationId xmlns:a16="http://schemas.microsoft.com/office/drawing/2014/main" id="{EF9D91CE-56CB-4D43-B3A6-636872B53621}"/>
              </a:ext>
            </a:extLst>
          </p:cNvPr>
          <p:cNvSpPr>
            <a:spLocks noGrp="1"/>
          </p:cNvSpPr>
          <p:nvPr>
            <p:ph idx="1"/>
          </p:nvPr>
        </p:nvSpPr>
        <p:spPr/>
        <p:txBody>
          <a:bodyPr/>
          <a:lstStyle/>
          <a:p>
            <a:r>
              <a:rPr lang="en-NZ" dirty="0"/>
              <a:t>In many IoT deployments, massive amounts of data may be generated by a distributed network of sensors</a:t>
            </a:r>
          </a:p>
          <a:p>
            <a:r>
              <a:rPr lang="en-NZ" dirty="0"/>
              <a:t>Rather than store all of that data permanently (or at least for a long period) in central storage accessible to IoT applications, it is often desirable to do as much data processing close to the sensors as possible</a:t>
            </a:r>
          </a:p>
          <a:p>
            <a:r>
              <a:rPr lang="en-NZ" dirty="0"/>
              <a:t>The purpose of what is sometimes referred to as the edge computing level is to convert network data flows into information that is suitable for storage and higher-level processing</a:t>
            </a:r>
          </a:p>
          <a:p>
            <a:r>
              <a:rPr lang="en-NZ" dirty="0"/>
              <a:t>Processing elements at these levels may deal with high volumes of data and perform data transformation operations, resulting in the storage of much lower volumes of data</a:t>
            </a:r>
          </a:p>
          <a:p>
            <a:r>
              <a:rPr lang="en-NZ" dirty="0"/>
              <a:t>The following are examples of fog computing operations:</a:t>
            </a:r>
          </a:p>
          <a:p>
            <a:endParaRPr lang="en-NZ" dirty="0"/>
          </a:p>
          <a:p>
            <a:endParaRPr lang="en-US" dirty="0"/>
          </a:p>
        </p:txBody>
      </p:sp>
      <p:graphicFrame>
        <p:nvGraphicFramePr>
          <p:cNvPr id="4" name="Diagram 3">
            <a:extLst>
              <a:ext uri="{FF2B5EF4-FFF2-40B4-BE49-F238E27FC236}">
                <a16:creationId xmlns:a16="http://schemas.microsoft.com/office/drawing/2014/main" id="{C6CE2574-5250-4283-BF16-C6D28EBF430A}"/>
              </a:ext>
            </a:extLst>
          </p:cNvPr>
          <p:cNvGraphicFramePr/>
          <p:nvPr>
            <p:extLst>
              <p:ext uri="{D42A27DB-BD31-4B8C-83A1-F6EECF244321}">
                <p14:modId xmlns:p14="http://schemas.microsoft.com/office/powerpoint/2010/main" val="2059856856"/>
              </p:ext>
            </p:extLst>
          </p:nvPr>
        </p:nvGraphicFramePr>
        <p:xfrm>
          <a:off x="2202044" y="5148997"/>
          <a:ext cx="7848872" cy="142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505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5D306-D1F2-450B-A26D-66DBB3AA1063}"/>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Cloud vs. Fog</a:t>
            </a:r>
          </a:p>
        </p:txBody>
      </p:sp>
      <p:pic>
        <p:nvPicPr>
          <p:cNvPr id="4" name="table">
            <a:extLst>
              <a:ext uri="{FF2B5EF4-FFF2-40B4-BE49-F238E27FC236}">
                <a16:creationId xmlns:a16="http://schemas.microsoft.com/office/drawing/2014/main" id="{C3529848-47B2-4F0E-A960-C553A5C0FA76}"/>
              </a:ext>
            </a:extLst>
          </p:cNvPr>
          <p:cNvPicPr>
            <a:picLocks noGrp="1" noChangeAspect="1"/>
          </p:cNvPicPr>
          <p:nvPr>
            <p:ph idx="1"/>
          </p:nvPr>
        </p:nvPicPr>
        <p:blipFill>
          <a:blip r:embed="rId2"/>
          <a:stretch>
            <a:fillRect/>
          </a:stretch>
        </p:blipFill>
        <p:spPr>
          <a:xfrm>
            <a:off x="270790" y="746239"/>
            <a:ext cx="7611988" cy="4841839"/>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274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EED5-89F8-411C-B906-9BA4E30978C7}"/>
              </a:ext>
            </a:extLst>
          </p:cNvPr>
          <p:cNvSpPr>
            <a:spLocks noGrp="1"/>
          </p:cNvSpPr>
          <p:nvPr>
            <p:ph type="title"/>
          </p:nvPr>
        </p:nvSpPr>
        <p:spPr/>
        <p:txBody>
          <a:bodyPr/>
          <a:lstStyle/>
          <a:p>
            <a:r>
              <a:rPr lang="en-US" dirty="0"/>
              <a:t>Security Flaws</a:t>
            </a:r>
          </a:p>
        </p:txBody>
      </p:sp>
      <p:sp>
        <p:nvSpPr>
          <p:cNvPr id="4" name="Content Placeholder 3">
            <a:extLst>
              <a:ext uri="{FF2B5EF4-FFF2-40B4-BE49-F238E27FC236}">
                <a16:creationId xmlns:a16="http://schemas.microsoft.com/office/drawing/2014/main" id="{C4DE14F7-2C73-482E-B705-C26B7511DCDF}"/>
              </a:ext>
            </a:extLst>
          </p:cNvPr>
          <p:cNvSpPr>
            <a:spLocks noGrp="1"/>
          </p:cNvSpPr>
          <p:nvPr>
            <p:ph sz="half" idx="1"/>
          </p:nvPr>
        </p:nvSpPr>
        <p:spPr/>
        <p:txBody>
          <a:bodyPr/>
          <a:lstStyle/>
          <a:p>
            <a:r>
              <a:rPr lang="en-US" dirty="0"/>
              <a:t>These flaws occur as a consequence of insufficient checking and validation of data and error codes in programs</a:t>
            </a:r>
          </a:p>
          <a:p>
            <a:r>
              <a:rPr lang="en-US" dirty="0"/>
              <a:t>Awareness of these issues is a critical initial step in writing more secure program code</a:t>
            </a:r>
          </a:p>
          <a:p>
            <a:r>
              <a:rPr lang="en-US" dirty="0"/>
              <a:t>Emphasis should be placed on the need for software developers to address these known areas of concern</a:t>
            </a:r>
          </a:p>
          <a:p>
            <a:endParaRPr lang="en-US" dirty="0"/>
          </a:p>
        </p:txBody>
      </p:sp>
      <p:sp>
        <p:nvSpPr>
          <p:cNvPr id="5" name="Content Placeholder 4">
            <a:extLst>
              <a:ext uri="{FF2B5EF4-FFF2-40B4-BE49-F238E27FC236}">
                <a16:creationId xmlns:a16="http://schemas.microsoft.com/office/drawing/2014/main" id="{30AC672E-D406-4A9C-B21B-5784D67CE5F2}"/>
              </a:ext>
            </a:extLst>
          </p:cNvPr>
          <p:cNvSpPr>
            <a:spLocks noGrp="1"/>
          </p:cNvSpPr>
          <p:nvPr>
            <p:ph sz="half" idx="2"/>
          </p:nvPr>
        </p:nvSpPr>
        <p:spPr/>
        <p:txBody>
          <a:bodyPr/>
          <a:lstStyle/>
          <a:p>
            <a:pPr>
              <a:lnSpc>
                <a:spcPts val="3060"/>
              </a:lnSpc>
            </a:pPr>
            <a:r>
              <a:rPr lang="en-US" sz="2400" dirty="0"/>
              <a:t>Critical Web application security flaws include five related to insecure software code</a:t>
            </a:r>
          </a:p>
          <a:p>
            <a:pPr lvl="2"/>
            <a:r>
              <a:rPr lang="en-US" sz="2000" dirty="0"/>
              <a:t>Unvalidated input</a:t>
            </a:r>
          </a:p>
          <a:p>
            <a:pPr lvl="2"/>
            <a:r>
              <a:rPr lang="en-US" sz="2000" dirty="0"/>
              <a:t>Cross-site scripting</a:t>
            </a:r>
          </a:p>
          <a:p>
            <a:pPr lvl="2"/>
            <a:r>
              <a:rPr lang="en-US" sz="2000" dirty="0"/>
              <a:t>Buffer overflow</a:t>
            </a:r>
          </a:p>
          <a:p>
            <a:pPr lvl="2"/>
            <a:r>
              <a:rPr lang="en-US" sz="2000" dirty="0"/>
              <a:t>Injection flaws</a:t>
            </a:r>
          </a:p>
          <a:p>
            <a:pPr lvl="2"/>
            <a:r>
              <a:rPr lang="en-US" sz="2000" dirty="0"/>
              <a:t>Improper error handling</a:t>
            </a:r>
          </a:p>
          <a:p>
            <a:endParaRPr lang="en-US" dirty="0"/>
          </a:p>
        </p:txBody>
      </p:sp>
    </p:spTree>
    <p:extLst>
      <p:ext uri="{BB962C8B-B14F-4D97-AF65-F5344CB8AC3E}">
        <p14:creationId xmlns:p14="http://schemas.microsoft.com/office/powerpoint/2010/main" val="3229719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EF3-2031-43FE-A5BD-5C6B7925D6BC}"/>
              </a:ext>
            </a:extLst>
          </p:cNvPr>
          <p:cNvSpPr>
            <a:spLocks noGrp="1"/>
          </p:cNvSpPr>
          <p:nvPr>
            <p:ph type="title"/>
          </p:nvPr>
        </p:nvSpPr>
        <p:spPr/>
        <p:txBody>
          <a:bodyPr/>
          <a:lstStyle/>
          <a:p>
            <a:r>
              <a:rPr lang="en-US" dirty="0"/>
              <a:t>IoT Security and Privacy Requirements</a:t>
            </a:r>
          </a:p>
        </p:txBody>
      </p:sp>
      <p:sp>
        <p:nvSpPr>
          <p:cNvPr id="3" name="Content Placeholder 2">
            <a:extLst>
              <a:ext uri="{FF2B5EF4-FFF2-40B4-BE49-F238E27FC236}">
                <a16:creationId xmlns:a16="http://schemas.microsoft.com/office/drawing/2014/main" id="{61CAD862-3FE9-49BD-A46D-1EAC1FAA8423}"/>
              </a:ext>
            </a:extLst>
          </p:cNvPr>
          <p:cNvSpPr>
            <a:spLocks noGrp="1"/>
          </p:cNvSpPr>
          <p:nvPr>
            <p:ph idx="1"/>
          </p:nvPr>
        </p:nvSpPr>
        <p:spPr/>
        <p:txBody>
          <a:bodyPr/>
          <a:lstStyle/>
          <a:p>
            <a:r>
              <a:rPr lang="en-US" dirty="0"/>
              <a:t>ITU-T Recommendation Y.2066 includes a list of security requirements for the IoT</a:t>
            </a:r>
          </a:p>
          <a:p>
            <a:r>
              <a:rPr lang="en-US" dirty="0"/>
              <a:t>The requirements are defined as being the functional requirements during capturing, storing, transferring, aggregating, and processing the data of things, as well as to the provision of services which involve things</a:t>
            </a:r>
          </a:p>
          <a:p>
            <a:r>
              <a:rPr lang="en-US" dirty="0"/>
              <a:t>The requirements are:</a:t>
            </a:r>
          </a:p>
          <a:p>
            <a:pPr lvl="2"/>
            <a:r>
              <a:rPr lang="en-US" dirty="0"/>
              <a:t>Communication security</a:t>
            </a:r>
          </a:p>
          <a:p>
            <a:pPr lvl="2"/>
            <a:r>
              <a:rPr lang="en-US" dirty="0"/>
              <a:t>Data management security</a:t>
            </a:r>
          </a:p>
          <a:p>
            <a:pPr lvl="2"/>
            <a:r>
              <a:rPr lang="en-US" dirty="0"/>
              <a:t>Service provision security</a:t>
            </a:r>
          </a:p>
          <a:p>
            <a:pPr lvl="2"/>
            <a:r>
              <a:rPr lang="en-US" dirty="0"/>
              <a:t>Integration of security policies and techniques</a:t>
            </a:r>
          </a:p>
          <a:p>
            <a:pPr lvl="2"/>
            <a:r>
              <a:rPr lang="en-US" dirty="0"/>
              <a:t>Mutual authentication and authorization</a:t>
            </a:r>
          </a:p>
          <a:p>
            <a:pPr lvl="2"/>
            <a:r>
              <a:rPr lang="en-US" dirty="0"/>
              <a:t>Security audit</a:t>
            </a:r>
          </a:p>
          <a:p>
            <a:endParaRPr lang="en-US" dirty="0"/>
          </a:p>
        </p:txBody>
      </p:sp>
    </p:spTree>
    <p:extLst>
      <p:ext uri="{BB962C8B-B14F-4D97-AF65-F5344CB8AC3E}">
        <p14:creationId xmlns:p14="http://schemas.microsoft.com/office/powerpoint/2010/main" val="2395128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C3490-82EB-4E87-A08C-429B8647F09F}"/>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IoT Gateway Security</a:t>
            </a:r>
          </a:p>
        </p:txBody>
      </p:sp>
      <p:pic>
        <p:nvPicPr>
          <p:cNvPr id="4" name="Content Placeholder 3">
            <a:extLst>
              <a:ext uri="{FF2B5EF4-FFF2-40B4-BE49-F238E27FC236}">
                <a16:creationId xmlns:a16="http://schemas.microsoft.com/office/drawing/2014/main" id="{154A0F9E-0204-4233-9501-9A0BADB271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964" t="8001" r="11866" b="19550"/>
          <a:stretch/>
        </p:blipFill>
        <p:spPr>
          <a:xfrm>
            <a:off x="1653428" y="625205"/>
            <a:ext cx="4794926" cy="5607590"/>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737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66CC-9E52-40A2-8F2D-7ECBDA4A1110}"/>
              </a:ext>
            </a:extLst>
          </p:cNvPr>
          <p:cNvSpPr>
            <a:spLocks noGrp="1"/>
          </p:cNvSpPr>
          <p:nvPr>
            <p:ph type="title"/>
          </p:nvPr>
        </p:nvSpPr>
        <p:spPr/>
        <p:txBody>
          <a:bodyPr/>
          <a:lstStyle/>
          <a:p>
            <a:r>
              <a:rPr lang="en-US" dirty="0"/>
              <a:t>Reducing Software Vulnerabilities</a:t>
            </a:r>
          </a:p>
        </p:txBody>
      </p:sp>
      <p:sp>
        <p:nvSpPr>
          <p:cNvPr id="3" name="Content Placeholder 2">
            <a:extLst>
              <a:ext uri="{FF2B5EF4-FFF2-40B4-BE49-F238E27FC236}">
                <a16:creationId xmlns:a16="http://schemas.microsoft.com/office/drawing/2014/main" id="{F427D86F-166A-400E-9383-FAC86B007963}"/>
              </a:ext>
            </a:extLst>
          </p:cNvPr>
          <p:cNvSpPr>
            <a:spLocks noGrp="1"/>
          </p:cNvSpPr>
          <p:nvPr>
            <p:ph idx="1"/>
          </p:nvPr>
        </p:nvSpPr>
        <p:spPr/>
        <p:txBody>
          <a:bodyPr>
            <a:normAutofit/>
          </a:bodyPr>
          <a:lstStyle/>
          <a:p>
            <a:r>
              <a:rPr lang="en-US" sz="2500" dirty="0"/>
              <a:t>The NIST report NISTIR 8151 presents a range of approaches to reduce the number of software vulnerabilities</a:t>
            </a:r>
          </a:p>
          <a:p>
            <a:r>
              <a:rPr lang="en-US" sz="2500" dirty="0"/>
              <a:t>It recommends:</a:t>
            </a:r>
          </a:p>
          <a:p>
            <a:pPr lvl="2"/>
            <a:r>
              <a:rPr lang="en-US" sz="2000" dirty="0"/>
              <a:t>Stopping vulnerabilities before they occur by using improved methods for specifying and building software</a:t>
            </a:r>
          </a:p>
          <a:p>
            <a:pPr lvl="2"/>
            <a:r>
              <a:rPr lang="en-US" sz="2000" dirty="0"/>
              <a:t>Finding vulnerabilities before they can be exploited by using better and more efficient testing techniques</a:t>
            </a:r>
          </a:p>
          <a:p>
            <a:pPr lvl="2"/>
            <a:r>
              <a:rPr lang="en-US" sz="2000" dirty="0"/>
              <a:t>Reducing the impact of vulnerabilities by building more resilient architectures</a:t>
            </a:r>
          </a:p>
          <a:p>
            <a:endParaRPr lang="en-US" dirty="0"/>
          </a:p>
        </p:txBody>
      </p:sp>
    </p:spTree>
    <p:extLst>
      <p:ext uri="{BB962C8B-B14F-4D97-AF65-F5344CB8AC3E}">
        <p14:creationId xmlns:p14="http://schemas.microsoft.com/office/powerpoint/2010/main" val="985489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5E79-320E-49FA-A067-C798E9CD72B8}"/>
              </a:ext>
            </a:extLst>
          </p:cNvPr>
          <p:cNvSpPr>
            <a:spLocks noGrp="1"/>
          </p:cNvSpPr>
          <p:nvPr>
            <p:ph type="title"/>
          </p:nvPr>
        </p:nvSpPr>
        <p:spPr/>
        <p:txBody>
          <a:bodyPr/>
          <a:lstStyle/>
          <a:p>
            <a:r>
              <a:rPr lang="en-US" dirty="0"/>
              <a:t>Software Quality/Reliability vs Security</a:t>
            </a:r>
          </a:p>
        </p:txBody>
      </p:sp>
      <p:sp>
        <p:nvSpPr>
          <p:cNvPr id="3" name="Content Placeholder 2">
            <a:extLst>
              <a:ext uri="{FF2B5EF4-FFF2-40B4-BE49-F238E27FC236}">
                <a16:creationId xmlns:a16="http://schemas.microsoft.com/office/drawing/2014/main" id="{92EC1548-62D1-4B66-8D7E-210ED45111FB}"/>
              </a:ext>
            </a:extLst>
          </p:cNvPr>
          <p:cNvSpPr>
            <a:spLocks noGrp="1"/>
          </p:cNvSpPr>
          <p:nvPr>
            <p:ph sz="half" idx="1"/>
          </p:nvPr>
        </p:nvSpPr>
        <p:spPr/>
        <p:txBody>
          <a:bodyPr/>
          <a:lstStyle/>
          <a:p>
            <a:r>
              <a:rPr lang="en-US" dirty="0"/>
              <a:t>Software quality and reliability:</a:t>
            </a:r>
          </a:p>
          <a:p>
            <a:pPr lvl="1"/>
            <a:r>
              <a:rPr lang="en-US" dirty="0"/>
              <a:t>Concerned with the accidental failure of program as a result of some theoretically random, unanticipated input, system interaction, or use of incorrect code</a:t>
            </a:r>
          </a:p>
          <a:p>
            <a:pPr lvl="1"/>
            <a:r>
              <a:rPr lang="en-US" dirty="0"/>
              <a:t>Improve using structured design and testing to identify and eliminate as many bugs as possible from a program</a:t>
            </a:r>
          </a:p>
          <a:p>
            <a:pPr lvl="1"/>
            <a:r>
              <a:rPr lang="en-US" dirty="0"/>
              <a:t>Concern is not how many bugs, but how often they are triggered</a:t>
            </a:r>
          </a:p>
          <a:p>
            <a:endParaRPr lang="en-US" dirty="0"/>
          </a:p>
        </p:txBody>
      </p:sp>
      <p:sp>
        <p:nvSpPr>
          <p:cNvPr id="4" name="Content Placeholder 3">
            <a:extLst>
              <a:ext uri="{FF2B5EF4-FFF2-40B4-BE49-F238E27FC236}">
                <a16:creationId xmlns:a16="http://schemas.microsoft.com/office/drawing/2014/main" id="{818E5361-7B67-4A38-8C93-C1F81A1B887B}"/>
              </a:ext>
            </a:extLst>
          </p:cNvPr>
          <p:cNvSpPr>
            <a:spLocks noGrp="1"/>
          </p:cNvSpPr>
          <p:nvPr>
            <p:ph sz="half" idx="2"/>
          </p:nvPr>
        </p:nvSpPr>
        <p:spPr/>
        <p:txBody>
          <a:bodyPr/>
          <a:lstStyle/>
          <a:p>
            <a:pPr marL="0" indent="0">
              <a:spcAft>
                <a:spcPts val="600"/>
              </a:spcAft>
              <a:buClr>
                <a:schemeClr val="accent6">
                  <a:lumMod val="60000"/>
                  <a:lumOff val="40000"/>
                </a:schemeClr>
              </a:buClr>
              <a:buSzPct val="140000"/>
              <a:buNone/>
            </a:pPr>
            <a:r>
              <a:rPr lang="en-US" dirty="0"/>
              <a:t>Software security:</a:t>
            </a:r>
          </a:p>
          <a:p>
            <a:pPr lvl="1">
              <a:spcAft>
                <a:spcPts val="600"/>
              </a:spcAft>
              <a:buClr>
                <a:schemeClr val="accent6">
                  <a:lumMod val="60000"/>
                  <a:lumOff val="40000"/>
                </a:schemeClr>
              </a:buClr>
              <a:buSzPct val="140000"/>
              <a:buFont typeface="Arial" charset="0"/>
              <a:buChar char="•"/>
            </a:pPr>
            <a:r>
              <a:rPr lang="en-US" dirty="0"/>
              <a:t>Attacker chooses probability distribution, specifically targeting bugs that result in a failure that can be exploited by the attacker</a:t>
            </a:r>
          </a:p>
          <a:p>
            <a:pPr lvl="1">
              <a:spcAft>
                <a:spcPts val="600"/>
              </a:spcAft>
              <a:buClr>
                <a:schemeClr val="accent6">
                  <a:lumMod val="60000"/>
                  <a:lumOff val="40000"/>
                </a:schemeClr>
              </a:buClr>
              <a:buSzPct val="140000"/>
              <a:buFont typeface="Arial" charset="0"/>
              <a:buChar char="•"/>
            </a:pPr>
            <a:r>
              <a:rPr lang="en-US" dirty="0"/>
              <a:t>Triggered by inputs that differ dramatically from what is usually expected</a:t>
            </a:r>
          </a:p>
          <a:p>
            <a:pPr lvl="1">
              <a:spcAft>
                <a:spcPts val="600"/>
              </a:spcAft>
              <a:buClr>
                <a:schemeClr val="accent6">
                  <a:lumMod val="60000"/>
                  <a:lumOff val="40000"/>
                </a:schemeClr>
              </a:buClr>
              <a:buSzPct val="140000"/>
              <a:buFont typeface="Arial" charset="0"/>
              <a:buChar char="•"/>
            </a:pPr>
            <a:r>
              <a:rPr lang="en-US" dirty="0"/>
              <a:t>Unlikely to be identified by common testing approaches</a:t>
            </a:r>
          </a:p>
          <a:p>
            <a:endParaRPr lang="en-US" dirty="0"/>
          </a:p>
        </p:txBody>
      </p:sp>
    </p:spTree>
    <p:extLst>
      <p:ext uri="{BB962C8B-B14F-4D97-AF65-F5344CB8AC3E}">
        <p14:creationId xmlns:p14="http://schemas.microsoft.com/office/powerpoint/2010/main" val="96455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911F-A38C-4BAB-BB14-6B7197ABE270}"/>
              </a:ext>
            </a:extLst>
          </p:cNvPr>
          <p:cNvSpPr>
            <a:spLocks noGrp="1"/>
          </p:cNvSpPr>
          <p:nvPr>
            <p:ph type="title"/>
          </p:nvPr>
        </p:nvSpPr>
        <p:spPr/>
        <p:txBody>
          <a:bodyPr/>
          <a:lstStyle/>
          <a:p>
            <a:r>
              <a:rPr lang="en-US" dirty="0"/>
              <a:t>Defensive Programming</a:t>
            </a:r>
          </a:p>
        </p:txBody>
      </p:sp>
      <p:sp>
        <p:nvSpPr>
          <p:cNvPr id="3" name="Content Placeholder 2">
            <a:extLst>
              <a:ext uri="{FF2B5EF4-FFF2-40B4-BE49-F238E27FC236}">
                <a16:creationId xmlns:a16="http://schemas.microsoft.com/office/drawing/2014/main" id="{A5FB562F-5BB1-4F65-A120-2FE647502662}"/>
              </a:ext>
            </a:extLst>
          </p:cNvPr>
          <p:cNvSpPr>
            <a:spLocks noGrp="1"/>
          </p:cNvSpPr>
          <p:nvPr>
            <p:ph idx="1"/>
          </p:nvPr>
        </p:nvSpPr>
        <p:spPr/>
        <p:txBody>
          <a:bodyPr/>
          <a:lstStyle/>
          <a:p>
            <a:pPr marL="182880" indent="-182880">
              <a:spcAft>
                <a:spcPts val="0"/>
              </a:spcAft>
              <a:buClr>
                <a:srgbClr val="E84C22"/>
              </a:buClr>
              <a:buSzTx/>
              <a:buFont typeface="Wingdings 2" pitchFamily="18" charset="2"/>
              <a:buChar char=""/>
              <a:defRPr/>
            </a:pPr>
            <a:r>
              <a:rPr lang="en-US" dirty="0">
                <a:solidFill>
                  <a:prstClr val="black">
                    <a:lumMod val="65000"/>
                    <a:lumOff val="35000"/>
                  </a:prstClr>
                </a:solidFill>
                <a:latin typeface="Corbel" panose="020B0503020204020204"/>
              </a:rPr>
              <a:t>Also referred to as secure programming</a:t>
            </a:r>
          </a:p>
          <a:p>
            <a:pPr marL="182880" marR="0" lvl="0" indent="-182880" algn="l" defTabSz="914400" rtl="0" eaLnBrk="1" fontAlgn="auto" latinLnBrk="0" hangingPunct="1">
              <a:lnSpc>
                <a:spcPct val="90000"/>
              </a:lnSpc>
              <a:spcBef>
                <a:spcPts val="1200"/>
              </a:spcBef>
              <a:spcAft>
                <a:spcPts val="0"/>
              </a:spcAft>
              <a:buClr>
                <a:srgbClr val="E84C22"/>
              </a:buClr>
              <a:buSzTx/>
              <a:buFont typeface="Wingdings 2" pitchFamily="18" charset="2"/>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orbel" panose="020B0503020204020204"/>
                <a:ea typeface="+mn-ea"/>
                <a:cs typeface="+mn-cs"/>
              </a:rPr>
              <a:t>Designing and implementing software so that it continues to function even when under attack</a:t>
            </a:r>
          </a:p>
          <a:p>
            <a:pPr marL="182880" marR="0" lvl="0" indent="-182880" algn="l" defTabSz="914400" rtl="0" eaLnBrk="1" fontAlgn="auto" latinLnBrk="0" hangingPunct="1">
              <a:lnSpc>
                <a:spcPct val="90000"/>
              </a:lnSpc>
              <a:spcBef>
                <a:spcPts val="1200"/>
              </a:spcBef>
              <a:spcAft>
                <a:spcPts val="0"/>
              </a:spcAft>
              <a:buClr>
                <a:srgbClr val="E84C22"/>
              </a:buClr>
              <a:buSzTx/>
              <a:buFont typeface="Wingdings 2" pitchFamily="18" charset="2"/>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orbel" panose="020B0503020204020204"/>
                <a:ea typeface="+mn-ea"/>
                <a:cs typeface="+mn-cs"/>
              </a:rPr>
              <a:t>Requires attention to all aspects of program execution, environment, and type of data it processes</a:t>
            </a:r>
          </a:p>
          <a:p>
            <a:pPr marL="182880" marR="0" lvl="0" indent="-182880" algn="l" defTabSz="914400" rtl="0" eaLnBrk="1" fontAlgn="auto" latinLnBrk="0" hangingPunct="1">
              <a:lnSpc>
                <a:spcPct val="90000"/>
              </a:lnSpc>
              <a:spcBef>
                <a:spcPts val="1200"/>
              </a:spcBef>
              <a:spcAft>
                <a:spcPts val="0"/>
              </a:spcAft>
              <a:buClr>
                <a:srgbClr val="E84C22"/>
              </a:buClr>
              <a:buSzTx/>
              <a:buFont typeface="Wingdings 2" pitchFamily="18" charset="2"/>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orbel" panose="020B0503020204020204"/>
                <a:ea typeface="+mn-ea"/>
                <a:cs typeface="+mn-cs"/>
              </a:rPr>
              <a:t>Software is able to detect erroneous conditions resulting from some attack</a:t>
            </a:r>
          </a:p>
          <a:p>
            <a:pPr marL="182880" marR="0" lvl="0" indent="-182880" algn="l" defTabSz="914400" rtl="0" eaLnBrk="1" fontAlgn="auto" latinLnBrk="0" hangingPunct="1">
              <a:lnSpc>
                <a:spcPct val="90000"/>
              </a:lnSpc>
              <a:spcBef>
                <a:spcPts val="1200"/>
              </a:spcBef>
              <a:spcAft>
                <a:spcPts val="0"/>
              </a:spcAft>
              <a:buClr>
                <a:srgbClr val="E84C22"/>
              </a:buClr>
              <a:buSzTx/>
              <a:buFont typeface="Wingdings 2" pitchFamily="18" charset="2"/>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orbel" panose="020B0503020204020204"/>
                <a:ea typeface="+mn-ea"/>
                <a:cs typeface="+mn-cs"/>
              </a:rPr>
              <a:t>Key rule is to never assume anything, check all assumptions and handle any possible error states</a:t>
            </a:r>
          </a:p>
          <a:p>
            <a:endParaRPr lang="en-US" dirty="0"/>
          </a:p>
        </p:txBody>
      </p:sp>
    </p:spTree>
    <p:extLst>
      <p:ext uri="{BB962C8B-B14F-4D97-AF65-F5344CB8AC3E}">
        <p14:creationId xmlns:p14="http://schemas.microsoft.com/office/powerpoint/2010/main" val="1951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D9AA-30BE-48C5-8408-0B5AE4BA40B4}"/>
              </a:ext>
            </a:extLst>
          </p:cNvPr>
          <p:cNvSpPr>
            <a:spLocks noGrp="1"/>
          </p:cNvSpPr>
          <p:nvPr>
            <p:ph type="title"/>
          </p:nvPr>
        </p:nvSpPr>
        <p:spPr>
          <a:xfrm>
            <a:off x="1097280" y="286603"/>
            <a:ext cx="10058400" cy="1450757"/>
          </a:xfrm>
        </p:spPr>
        <p:txBody>
          <a:bodyPr>
            <a:normAutofit/>
          </a:bodyPr>
          <a:lstStyle/>
          <a:p>
            <a:r>
              <a:rPr lang="en-US" dirty="0"/>
              <a:t>Defensive Programming - Challenges</a:t>
            </a:r>
          </a:p>
        </p:txBody>
      </p:sp>
      <p:graphicFrame>
        <p:nvGraphicFramePr>
          <p:cNvPr id="5" name="Content Placeholder 2">
            <a:extLst>
              <a:ext uri="{FF2B5EF4-FFF2-40B4-BE49-F238E27FC236}">
                <a16:creationId xmlns:a16="http://schemas.microsoft.com/office/drawing/2014/main" id="{4B809CDB-AE53-4E80-A06F-662DA773B9C3}"/>
              </a:ext>
            </a:extLst>
          </p:cNvPr>
          <p:cNvGraphicFramePr>
            <a:graphicFrameLocks noGrp="1"/>
          </p:cNvGraphicFramePr>
          <p:nvPr>
            <p:ph idx="1"/>
            <p:extLst>
              <p:ext uri="{D42A27DB-BD31-4B8C-83A1-F6EECF244321}">
                <p14:modId xmlns:p14="http://schemas.microsoft.com/office/powerpoint/2010/main" val="128193682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993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101C-A666-476F-8D9C-C999C69C06FC}"/>
              </a:ext>
            </a:extLst>
          </p:cNvPr>
          <p:cNvSpPr>
            <a:spLocks noGrp="1"/>
          </p:cNvSpPr>
          <p:nvPr>
            <p:ph type="title"/>
          </p:nvPr>
        </p:nvSpPr>
        <p:spPr/>
        <p:txBody>
          <a:bodyPr/>
          <a:lstStyle/>
          <a:p>
            <a:r>
              <a:rPr lang="en-US" dirty="0"/>
              <a:t>Defensive Programming - Topics</a:t>
            </a:r>
          </a:p>
        </p:txBody>
      </p:sp>
      <p:graphicFrame>
        <p:nvGraphicFramePr>
          <p:cNvPr id="5" name="Content Placeholder 2">
            <a:extLst>
              <a:ext uri="{FF2B5EF4-FFF2-40B4-BE49-F238E27FC236}">
                <a16:creationId xmlns:a16="http://schemas.microsoft.com/office/drawing/2014/main" id="{CC35EE75-0209-4C7F-8698-DB6C47C4A208}"/>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64107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257</TotalTime>
  <Words>2977</Words>
  <Application>Microsoft Office PowerPoint</Application>
  <PresentationFormat>Widescreen</PresentationFormat>
  <Paragraphs>255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Retrospect</vt:lpstr>
      <vt:lpstr>Week 7</vt:lpstr>
      <vt:lpstr>Chapter 11</vt:lpstr>
      <vt:lpstr>CWE/SANS Top 25 Most Dangerous Software Errors (2011)</vt:lpstr>
      <vt:lpstr>Security Flaws</vt:lpstr>
      <vt:lpstr>Reducing Software Vulnerabilities</vt:lpstr>
      <vt:lpstr>Software Quality/Reliability vs Security</vt:lpstr>
      <vt:lpstr>Defensive Programming</vt:lpstr>
      <vt:lpstr>Defensive Programming - Challenges</vt:lpstr>
      <vt:lpstr>Defensive Programming - Topics</vt:lpstr>
      <vt:lpstr>Chapter 12</vt:lpstr>
      <vt:lpstr>OS Security Layers</vt:lpstr>
      <vt:lpstr>Operating System Security</vt:lpstr>
      <vt:lpstr>System Security Planning Process</vt:lpstr>
      <vt:lpstr>Operating Systems Hardening</vt:lpstr>
      <vt:lpstr>Security Maintenance</vt:lpstr>
      <vt:lpstr>Logging</vt:lpstr>
      <vt:lpstr>Windows Security User Administration and Access Control</vt:lpstr>
      <vt:lpstr>Virtualization (VMs, Containers)</vt:lpstr>
      <vt:lpstr>Containers</vt:lpstr>
      <vt:lpstr>Virtualization Security Issues</vt:lpstr>
      <vt:lpstr>Virtualized Infrastructure Security</vt:lpstr>
      <vt:lpstr>Chapter 13</vt:lpstr>
      <vt:lpstr>Cloud Computing</vt:lpstr>
      <vt:lpstr>Cloud Computing - Depiction</vt:lpstr>
      <vt:lpstr>Cloud Service Models</vt:lpstr>
      <vt:lpstr>Software as a Service (SaaS)</vt:lpstr>
      <vt:lpstr>Platform as a Service (PaaS)</vt:lpstr>
      <vt:lpstr>Infrastructure as a Service (IaaS)</vt:lpstr>
      <vt:lpstr>Public Cloud</vt:lpstr>
      <vt:lpstr>Private Cloud</vt:lpstr>
      <vt:lpstr>Hybrid Cloud</vt:lpstr>
      <vt:lpstr>Comparison of Cloud Deployment Models</vt:lpstr>
      <vt:lpstr>Security Issues for Cloud Computing</vt:lpstr>
      <vt:lpstr>The Internet of Things (IoT)</vt:lpstr>
      <vt:lpstr>Evolution of IoT</vt:lpstr>
      <vt:lpstr>IoT Components</vt:lpstr>
      <vt:lpstr>Edge</vt:lpstr>
      <vt:lpstr>Fog</vt:lpstr>
      <vt:lpstr>Cloud vs. Fog</vt:lpstr>
      <vt:lpstr>IoT Security and Privacy Requirements</vt:lpstr>
      <vt:lpstr>IoT Gateway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8</dc:title>
  <dc:creator>Choi, Jason</dc:creator>
  <cp:lastModifiedBy>Choi, Jason</cp:lastModifiedBy>
  <cp:revision>10</cp:revision>
  <dcterms:created xsi:type="dcterms:W3CDTF">2022-03-04T02:05:57Z</dcterms:created>
  <dcterms:modified xsi:type="dcterms:W3CDTF">2022-03-08T02:09:04Z</dcterms:modified>
</cp:coreProperties>
</file>