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, Jason" userId="S::jasonchoi@fullerton.edu::9e1118c2-3285-4c90-a976-e282df2816f7" providerId="AD" clId="Web-{A4FCF6E2-84DA-4324-92BE-76430A3CE4D3}"/>
    <pc:docChg chg="modSld">
      <pc:chgData name="Choi, Jason" userId="S::jasonchoi@fullerton.edu::9e1118c2-3285-4c90-a976-e282df2816f7" providerId="AD" clId="Web-{A4FCF6E2-84DA-4324-92BE-76430A3CE4D3}" dt="2022-03-17T01:26:57.902" v="3" actId="1076"/>
      <pc:docMkLst>
        <pc:docMk/>
      </pc:docMkLst>
      <pc:sldChg chg="modSp">
        <pc:chgData name="Choi, Jason" userId="S::jasonchoi@fullerton.edu::9e1118c2-3285-4c90-a976-e282df2816f7" providerId="AD" clId="Web-{A4FCF6E2-84DA-4324-92BE-76430A3CE4D3}" dt="2022-03-17T01:05:17.089" v="2" actId="20577"/>
        <pc:sldMkLst>
          <pc:docMk/>
          <pc:sldMk cId="813837796" sldId="260"/>
        </pc:sldMkLst>
        <pc:spChg chg="mod">
          <ac:chgData name="Choi, Jason" userId="S::jasonchoi@fullerton.edu::9e1118c2-3285-4c90-a976-e282df2816f7" providerId="AD" clId="Web-{A4FCF6E2-84DA-4324-92BE-76430A3CE4D3}" dt="2022-03-17T01:05:17.089" v="2" actId="20577"/>
          <ac:spMkLst>
            <pc:docMk/>
            <pc:sldMk cId="813837796" sldId="260"/>
            <ac:spMk id="2" creationId="{8EE88FBC-07C4-4F86-B7FA-0D813BF73136}"/>
          </ac:spMkLst>
        </pc:spChg>
      </pc:sldChg>
      <pc:sldChg chg="modSp">
        <pc:chgData name="Choi, Jason" userId="S::jasonchoi@fullerton.edu::9e1118c2-3285-4c90-a976-e282df2816f7" providerId="AD" clId="Web-{A4FCF6E2-84DA-4324-92BE-76430A3CE4D3}" dt="2022-03-17T01:26:57.902" v="3" actId="1076"/>
        <pc:sldMkLst>
          <pc:docMk/>
          <pc:sldMk cId="2703979288" sldId="273"/>
        </pc:sldMkLst>
        <pc:graphicFrameChg chg="mod">
          <ac:chgData name="Choi, Jason" userId="S::jasonchoi@fullerton.edu::9e1118c2-3285-4c90-a976-e282df2816f7" providerId="AD" clId="Web-{A4FCF6E2-84DA-4324-92BE-76430A3CE4D3}" dt="2022-03-17T01:26:57.902" v="3" actId="1076"/>
          <ac:graphicFrameMkLst>
            <pc:docMk/>
            <pc:sldMk cId="2703979288" sldId="273"/>
            <ac:graphicFrameMk id="4" creationId="{C7E07A2D-E9B2-41A2-9F51-B4187BE30E42}"/>
          </ac:graphicFrameMkLst>
        </pc:graphicFrameChg>
      </pc:sldChg>
    </pc:docChg>
  </pc:docChgLst>
  <pc:docChgLst>
    <pc:chgData name="Choi, Jason" userId="9e1118c2-3285-4c90-a976-e282df2816f7" providerId="ADAL" clId="{80BC0696-5E1D-4C6A-8EEB-BCEBA32A46E1}"/>
    <pc:docChg chg="modSld">
      <pc:chgData name="Choi, Jason" userId="9e1118c2-3285-4c90-a976-e282df2816f7" providerId="ADAL" clId="{80BC0696-5E1D-4C6A-8EEB-BCEBA32A46E1}" dt="2022-03-19T07:29:36.701" v="3" actId="20577"/>
      <pc:docMkLst>
        <pc:docMk/>
      </pc:docMkLst>
      <pc:sldChg chg="modSp mod">
        <pc:chgData name="Choi, Jason" userId="9e1118c2-3285-4c90-a976-e282df2816f7" providerId="ADAL" clId="{80BC0696-5E1D-4C6A-8EEB-BCEBA32A46E1}" dt="2022-03-19T07:29:36.701" v="3" actId="20577"/>
        <pc:sldMkLst>
          <pc:docMk/>
          <pc:sldMk cId="1224261357" sldId="256"/>
        </pc:sldMkLst>
        <pc:spChg chg="mod">
          <ac:chgData name="Choi, Jason" userId="9e1118c2-3285-4c90-a976-e282df2816f7" providerId="ADAL" clId="{80BC0696-5E1D-4C6A-8EEB-BCEBA32A46E1}" dt="2022-03-19T07:29:36.701" v="3" actId="20577"/>
          <ac:spMkLst>
            <pc:docMk/>
            <pc:sldMk cId="1224261357" sldId="256"/>
            <ac:spMk id="2" creationId="{E40E5FBD-1F77-461F-AAB0-1805EB22054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28F37-533E-4A41-8655-F9D8B96EFA9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DECDBDB4-7F34-AC41-9B0E-FBD22DFC83E7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</a:rPr>
            <a:t>What assets need to be protected</a:t>
          </a:r>
        </a:p>
      </dgm:t>
    </dgm:pt>
    <dgm:pt modelId="{159A8D0F-CD40-074D-936C-230D0A413289}" type="parTrans" cxnId="{47EB3D10-AE49-A44E-8A44-79BDE5BCAF7C}">
      <dgm:prSet/>
      <dgm:spPr/>
      <dgm:t>
        <a:bodyPr/>
        <a:lstStyle/>
        <a:p>
          <a:endParaRPr lang="en-US"/>
        </a:p>
      </dgm:t>
    </dgm:pt>
    <dgm:pt modelId="{B7FE86E5-213C-9043-840B-3A79513B2496}" type="sibTrans" cxnId="{47EB3D10-AE49-A44E-8A44-79BDE5BCAF7C}">
      <dgm:prSet/>
      <dgm:spPr>
        <a:solidFill>
          <a:schemeClr val="tx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2D4077F-A238-DA4C-89E9-11B6DEDADADC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</a:rPr>
            <a:t>How are those assets threatened</a:t>
          </a:r>
        </a:p>
      </dgm:t>
    </dgm:pt>
    <dgm:pt modelId="{4669B165-5BD5-5A4B-988C-6183B95E4737}" type="parTrans" cxnId="{C1F07A67-8D17-3A40-ADD9-2C8CB8CF4B88}">
      <dgm:prSet/>
      <dgm:spPr/>
      <dgm:t>
        <a:bodyPr/>
        <a:lstStyle/>
        <a:p>
          <a:endParaRPr lang="en-US"/>
        </a:p>
      </dgm:t>
    </dgm:pt>
    <dgm:pt modelId="{6F960B14-ECD0-5748-A4CF-769860A75338}" type="sibTrans" cxnId="{C1F07A67-8D17-3A40-ADD9-2C8CB8CF4B88}">
      <dgm:prSet/>
      <dgm:spPr>
        <a:solidFill>
          <a:schemeClr val="tx1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1E1F51B-B71D-164E-BF59-4AF797A37CFF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</a:rPr>
            <a:t>What can be done to counter those threats</a:t>
          </a:r>
        </a:p>
      </dgm:t>
    </dgm:pt>
    <dgm:pt modelId="{D467CD87-D97B-E343-9183-C2C48D365099}" type="parTrans" cxnId="{7A98AA3E-2E05-9546-8D7D-79AED40249CE}">
      <dgm:prSet/>
      <dgm:spPr/>
      <dgm:t>
        <a:bodyPr/>
        <a:lstStyle/>
        <a:p>
          <a:endParaRPr lang="en-US"/>
        </a:p>
      </dgm:t>
    </dgm:pt>
    <dgm:pt modelId="{283F4503-9CC7-7E4D-AD40-9C1A276F9DBF}" type="sibTrans" cxnId="{7A98AA3E-2E05-9546-8D7D-79AED40249CE}">
      <dgm:prSet/>
      <dgm:spPr/>
      <dgm:t>
        <a:bodyPr/>
        <a:lstStyle/>
        <a:p>
          <a:endParaRPr lang="en-US"/>
        </a:p>
      </dgm:t>
    </dgm:pt>
    <dgm:pt modelId="{699A0DD0-679B-964C-9581-E92EEC901E77}" type="pres">
      <dgm:prSet presAssocID="{18428F37-533E-4A41-8655-F9D8B96EFA90}" presName="Name0" presStyleCnt="0">
        <dgm:presLayoutVars>
          <dgm:dir/>
          <dgm:resizeHandles val="exact"/>
        </dgm:presLayoutVars>
      </dgm:prSet>
      <dgm:spPr/>
    </dgm:pt>
    <dgm:pt modelId="{8746285E-8FC2-304D-B8D6-1F4764C439BB}" type="pres">
      <dgm:prSet presAssocID="{DECDBDB4-7F34-AC41-9B0E-FBD22DFC83E7}" presName="node" presStyleLbl="node1" presStyleIdx="0" presStyleCnt="3">
        <dgm:presLayoutVars>
          <dgm:bulletEnabled val="1"/>
        </dgm:presLayoutVars>
      </dgm:prSet>
      <dgm:spPr/>
    </dgm:pt>
    <dgm:pt modelId="{29C810DC-3DD5-5349-B6C4-53BFAF5170C0}" type="pres">
      <dgm:prSet presAssocID="{B7FE86E5-213C-9043-840B-3A79513B2496}" presName="sibTrans" presStyleLbl="sibTrans2D1" presStyleIdx="0" presStyleCnt="2"/>
      <dgm:spPr/>
    </dgm:pt>
    <dgm:pt modelId="{4B385FA7-9B74-D249-965C-31E168F31A37}" type="pres">
      <dgm:prSet presAssocID="{B7FE86E5-213C-9043-840B-3A79513B2496}" presName="connectorText" presStyleLbl="sibTrans2D1" presStyleIdx="0" presStyleCnt="2"/>
      <dgm:spPr/>
    </dgm:pt>
    <dgm:pt modelId="{F0EE840A-6A6A-8C4E-BD43-645284D74784}" type="pres">
      <dgm:prSet presAssocID="{A2D4077F-A238-DA4C-89E9-11B6DEDADADC}" presName="node" presStyleLbl="node1" presStyleIdx="1" presStyleCnt="3">
        <dgm:presLayoutVars>
          <dgm:bulletEnabled val="1"/>
        </dgm:presLayoutVars>
      </dgm:prSet>
      <dgm:spPr/>
    </dgm:pt>
    <dgm:pt modelId="{106A60B2-E17B-6846-A742-BD11872B615E}" type="pres">
      <dgm:prSet presAssocID="{6F960B14-ECD0-5748-A4CF-769860A75338}" presName="sibTrans" presStyleLbl="sibTrans2D1" presStyleIdx="1" presStyleCnt="2"/>
      <dgm:spPr/>
    </dgm:pt>
    <dgm:pt modelId="{158BB950-FF0F-D44F-BC57-D0FFDA67D69B}" type="pres">
      <dgm:prSet presAssocID="{6F960B14-ECD0-5748-A4CF-769860A75338}" presName="connectorText" presStyleLbl="sibTrans2D1" presStyleIdx="1" presStyleCnt="2"/>
      <dgm:spPr/>
    </dgm:pt>
    <dgm:pt modelId="{5E945862-EF2F-A845-884B-12FE5750CF76}" type="pres">
      <dgm:prSet presAssocID="{91E1F51B-B71D-164E-BF59-4AF797A37CFF}" presName="node" presStyleLbl="node1" presStyleIdx="2" presStyleCnt="3">
        <dgm:presLayoutVars>
          <dgm:bulletEnabled val="1"/>
        </dgm:presLayoutVars>
      </dgm:prSet>
      <dgm:spPr/>
    </dgm:pt>
  </dgm:ptLst>
  <dgm:cxnLst>
    <dgm:cxn modelId="{47EB3D10-AE49-A44E-8A44-79BDE5BCAF7C}" srcId="{18428F37-533E-4A41-8655-F9D8B96EFA90}" destId="{DECDBDB4-7F34-AC41-9B0E-FBD22DFC83E7}" srcOrd="0" destOrd="0" parTransId="{159A8D0F-CD40-074D-936C-230D0A413289}" sibTransId="{B7FE86E5-213C-9043-840B-3A79513B2496}"/>
    <dgm:cxn modelId="{7A98AA3E-2E05-9546-8D7D-79AED40249CE}" srcId="{18428F37-533E-4A41-8655-F9D8B96EFA90}" destId="{91E1F51B-B71D-164E-BF59-4AF797A37CFF}" srcOrd="2" destOrd="0" parTransId="{D467CD87-D97B-E343-9183-C2C48D365099}" sibTransId="{283F4503-9CC7-7E4D-AD40-9C1A276F9DBF}"/>
    <dgm:cxn modelId="{361CE03F-8CF9-144B-8114-D4F2624F0422}" type="presOf" srcId="{B7FE86E5-213C-9043-840B-3A79513B2496}" destId="{4B385FA7-9B74-D249-965C-31E168F31A37}" srcOrd="1" destOrd="0" presId="urn:microsoft.com/office/officeart/2005/8/layout/process1"/>
    <dgm:cxn modelId="{4909C241-D23A-E94D-B07E-662333D69C1D}" type="presOf" srcId="{91E1F51B-B71D-164E-BF59-4AF797A37CFF}" destId="{5E945862-EF2F-A845-884B-12FE5750CF76}" srcOrd="0" destOrd="0" presId="urn:microsoft.com/office/officeart/2005/8/layout/process1"/>
    <dgm:cxn modelId="{47FFFF42-0D16-0541-8BAA-951AC7E3A980}" type="presOf" srcId="{DECDBDB4-7F34-AC41-9B0E-FBD22DFC83E7}" destId="{8746285E-8FC2-304D-B8D6-1F4764C439BB}" srcOrd="0" destOrd="0" presId="urn:microsoft.com/office/officeart/2005/8/layout/process1"/>
    <dgm:cxn modelId="{C1F07A67-8D17-3A40-ADD9-2C8CB8CF4B88}" srcId="{18428F37-533E-4A41-8655-F9D8B96EFA90}" destId="{A2D4077F-A238-DA4C-89E9-11B6DEDADADC}" srcOrd="1" destOrd="0" parTransId="{4669B165-5BD5-5A4B-988C-6183B95E4737}" sibTransId="{6F960B14-ECD0-5748-A4CF-769860A75338}"/>
    <dgm:cxn modelId="{3DD78A6A-484A-EC4B-B928-53987188C1BF}" type="presOf" srcId="{B7FE86E5-213C-9043-840B-3A79513B2496}" destId="{29C810DC-3DD5-5349-B6C4-53BFAF5170C0}" srcOrd="0" destOrd="0" presId="urn:microsoft.com/office/officeart/2005/8/layout/process1"/>
    <dgm:cxn modelId="{5BD6B26C-20DD-C842-A512-635844E307CA}" type="presOf" srcId="{6F960B14-ECD0-5748-A4CF-769860A75338}" destId="{158BB950-FF0F-D44F-BC57-D0FFDA67D69B}" srcOrd="1" destOrd="0" presId="urn:microsoft.com/office/officeart/2005/8/layout/process1"/>
    <dgm:cxn modelId="{F5BB7E58-3B50-444F-A028-E70A8323EA1F}" type="presOf" srcId="{6F960B14-ECD0-5748-A4CF-769860A75338}" destId="{106A60B2-E17B-6846-A742-BD11872B615E}" srcOrd="0" destOrd="0" presId="urn:microsoft.com/office/officeart/2005/8/layout/process1"/>
    <dgm:cxn modelId="{2FFEF4D0-49AC-CE4F-948B-3FB1D75F3FE1}" type="presOf" srcId="{A2D4077F-A238-DA4C-89E9-11B6DEDADADC}" destId="{F0EE840A-6A6A-8C4E-BD43-645284D74784}" srcOrd="0" destOrd="0" presId="urn:microsoft.com/office/officeart/2005/8/layout/process1"/>
    <dgm:cxn modelId="{98C2BADF-B650-D342-9963-134225CDE30A}" type="presOf" srcId="{18428F37-533E-4A41-8655-F9D8B96EFA90}" destId="{699A0DD0-679B-964C-9581-E92EEC901E77}" srcOrd="0" destOrd="0" presId="urn:microsoft.com/office/officeart/2005/8/layout/process1"/>
    <dgm:cxn modelId="{BACD36BD-864E-3741-97B9-7C310B42BC09}" type="presParOf" srcId="{699A0DD0-679B-964C-9581-E92EEC901E77}" destId="{8746285E-8FC2-304D-B8D6-1F4764C439BB}" srcOrd="0" destOrd="0" presId="urn:microsoft.com/office/officeart/2005/8/layout/process1"/>
    <dgm:cxn modelId="{FFA0DD57-BE88-AF49-911C-A940AA6D7BA2}" type="presParOf" srcId="{699A0DD0-679B-964C-9581-E92EEC901E77}" destId="{29C810DC-3DD5-5349-B6C4-53BFAF5170C0}" srcOrd="1" destOrd="0" presId="urn:microsoft.com/office/officeart/2005/8/layout/process1"/>
    <dgm:cxn modelId="{4E533893-AD51-A445-9B3D-B03B3CDFE941}" type="presParOf" srcId="{29C810DC-3DD5-5349-B6C4-53BFAF5170C0}" destId="{4B385FA7-9B74-D249-965C-31E168F31A37}" srcOrd="0" destOrd="0" presId="urn:microsoft.com/office/officeart/2005/8/layout/process1"/>
    <dgm:cxn modelId="{583C19DB-F092-FC40-86F4-EADD4AC245DF}" type="presParOf" srcId="{699A0DD0-679B-964C-9581-E92EEC901E77}" destId="{F0EE840A-6A6A-8C4E-BD43-645284D74784}" srcOrd="2" destOrd="0" presId="urn:microsoft.com/office/officeart/2005/8/layout/process1"/>
    <dgm:cxn modelId="{16392C56-480E-0C4D-A2CF-4FC813A1C802}" type="presParOf" srcId="{699A0DD0-679B-964C-9581-E92EEC901E77}" destId="{106A60B2-E17B-6846-A742-BD11872B615E}" srcOrd="3" destOrd="0" presId="urn:microsoft.com/office/officeart/2005/8/layout/process1"/>
    <dgm:cxn modelId="{A361325D-C60D-A040-B34C-0942C75D7B5C}" type="presParOf" srcId="{106A60B2-E17B-6846-A742-BD11872B615E}" destId="{158BB950-FF0F-D44F-BC57-D0FFDA67D69B}" srcOrd="0" destOrd="0" presId="urn:microsoft.com/office/officeart/2005/8/layout/process1"/>
    <dgm:cxn modelId="{016DC2CC-B745-0349-A580-600120FBED2A}" type="presParOf" srcId="{699A0DD0-679B-964C-9581-E92EEC901E77}" destId="{5E945862-EF2F-A845-884B-12FE5750CF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53F7EA-FFE8-D044-A625-87D89E39AC96}" type="doc">
      <dgm:prSet loTypeId="urn:microsoft.com/office/officeart/2005/8/layout/list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14CBC1F-94A0-584C-BDAB-A4E704B14F35}">
      <dgm:prSet phldrT="[Text]"/>
      <dgm:spPr>
        <a:solidFill>
          <a:schemeClr val="accent5">
            <a:lumMod val="75000"/>
            <a:alpha val="90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1"/>
              </a:solidFill>
              <a:latin typeface="+mn-lt"/>
            </a:rPr>
            <a:t>Evaluation of human threat sources should consider:</a:t>
          </a:r>
        </a:p>
      </dgm:t>
    </dgm:pt>
    <dgm:pt modelId="{5317AE0D-D7AC-DE40-BAE6-82D0E740D3A0}" type="parTrans" cxnId="{1FB3A337-0F77-0946-89CB-0A3C9D3B0509}">
      <dgm:prSet/>
      <dgm:spPr/>
      <dgm:t>
        <a:bodyPr/>
        <a:lstStyle/>
        <a:p>
          <a:endParaRPr lang="en-US"/>
        </a:p>
      </dgm:t>
    </dgm:pt>
    <dgm:pt modelId="{46FF2BB0-99A2-994D-A84B-31F7A43E0A12}" type="sibTrans" cxnId="{1FB3A337-0F77-0946-89CB-0A3C9D3B0509}">
      <dgm:prSet/>
      <dgm:spPr/>
      <dgm:t>
        <a:bodyPr/>
        <a:lstStyle/>
        <a:p>
          <a:endParaRPr lang="en-US"/>
        </a:p>
      </dgm:t>
    </dgm:pt>
    <dgm:pt modelId="{63CC4A90-B164-0B41-8870-790E2F075FB4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+mn-lt"/>
            </a:rPr>
            <a:t>Motivation</a:t>
          </a:r>
        </a:p>
      </dgm:t>
    </dgm:pt>
    <dgm:pt modelId="{0D2EDB41-536A-DD4E-8394-56E9E57C8534}" type="parTrans" cxnId="{85D137B8-555D-534D-BC33-69300C3EF967}">
      <dgm:prSet/>
      <dgm:spPr/>
      <dgm:t>
        <a:bodyPr/>
        <a:lstStyle/>
        <a:p>
          <a:endParaRPr lang="en-US"/>
        </a:p>
      </dgm:t>
    </dgm:pt>
    <dgm:pt modelId="{53A92BFF-098E-FC4E-A97C-039EA044D122}" type="sibTrans" cxnId="{85D137B8-555D-534D-BC33-69300C3EF967}">
      <dgm:prSet/>
      <dgm:spPr/>
      <dgm:t>
        <a:bodyPr/>
        <a:lstStyle/>
        <a:p>
          <a:endParaRPr lang="en-US"/>
        </a:p>
      </dgm:t>
    </dgm:pt>
    <dgm:pt modelId="{5B87F33B-BF7C-7443-ADEB-AF63942C8FCC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+mn-lt"/>
            </a:rPr>
            <a:t>Capability</a:t>
          </a:r>
        </a:p>
      </dgm:t>
    </dgm:pt>
    <dgm:pt modelId="{BC93A106-37CC-5944-A60F-B7572CC1494D}" type="parTrans" cxnId="{025294A1-93B6-134A-8D27-E7E2D015B2F1}">
      <dgm:prSet/>
      <dgm:spPr/>
      <dgm:t>
        <a:bodyPr/>
        <a:lstStyle/>
        <a:p>
          <a:endParaRPr lang="en-US"/>
        </a:p>
      </dgm:t>
    </dgm:pt>
    <dgm:pt modelId="{644F686A-C7C2-904E-9FC6-8486C5F0BB07}" type="sibTrans" cxnId="{025294A1-93B6-134A-8D27-E7E2D015B2F1}">
      <dgm:prSet/>
      <dgm:spPr/>
      <dgm:t>
        <a:bodyPr/>
        <a:lstStyle/>
        <a:p>
          <a:endParaRPr lang="en-US"/>
        </a:p>
      </dgm:t>
    </dgm:pt>
    <dgm:pt modelId="{BD32BB8A-AD94-F741-ACAB-3594E3ED7EEA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+mn-lt"/>
            </a:rPr>
            <a:t>Resources</a:t>
          </a:r>
        </a:p>
      </dgm:t>
    </dgm:pt>
    <dgm:pt modelId="{831A4495-9845-B946-90DA-E140CF0C7B93}" type="parTrans" cxnId="{0793FFA5-AC4E-BB46-B43E-2128B894ACAB}">
      <dgm:prSet/>
      <dgm:spPr/>
      <dgm:t>
        <a:bodyPr/>
        <a:lstStyle/>
        <a:p>
          <a:endParaRPr lang="en-US"/>
        </a:p>
      </dgm:t>
    </dgm:pt>
    <dgm:pt modelId="{1CAAB769-E8FF-C44B-A003-A7BA235B3286}" type="sibTrans" cxnId="{0793FFA5-AC4E-BB46-B43E-2128B894ACAB}">
      <dgm:prSet/>
      <dgm:spPr/>
      <dgm:t>
        <a:bodyPr/>
        <a:lstStyle/>
        <a:p>
          <a:endParaRPr lang="en-US"/>
        </a:p>
      </dgm:t>
    </dgm:pt>
    <dgm:pt modelId="{00EB415A-0A83-0F45-8944-AB0AD488B9AC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+mn-lt"/>
            </a:rPr>
            <a:t>Probability of attack</a:t>
          </a:r>
        </a:p>
      </dgm:t>
    </dgm:pt>
    <dgm:pt modelId="{09BF7D96-7ED2-E74F-BC9A-32D75C0ACF06}" type="parTrans" cxnId="{C796144D-4131-144D-9737-131CB790E0A1}">
      <dgm:prSet/>
      <dgm:spPr/>
      <dgm:t>
        <a:bodyPr/>
        <a:lstStyle/>
        <a:p>
          <a:endParaRPr lang="en-US"/>
        </a:p>
      </dgm:t>
    </dgm:pt>
    <dgm:pt modelId="{B409D8F3-3309-E84C-B455-0C26CF108886}" type="sibTrans" cxnId="{C796144D-4131-144D-9737-131CB790E0A1}">
      <dgm:prSet/>
      <dgm:spPr/>
      <dgm:t>
        <a:bodyPr/>
        <a:lstStyle/>
        <a:p>
          <a:endParaRPr lang="en-US"/>
        </a:p>
      </dgm:t>
    </dgm:pt>
    <dgm:pt modelId="{AAFB320F-188D-BF45-A34C-47523CE4EE1A}">
      <dgm:prSet/>
      <dgm:spPr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latin typeface="+mn-lt"/>
            </a:rPr>
            <a:t>Deterrence</a:t>
          </a:r>
        </a:p>
      </dgm:t>
    </dgm:pt>
    <dgm:pt modelId="{5B0BED64-A064-9A41-860C-E2F655792653}" type="parTrans" cxnId="{E567A926-3BAC-F243-8AB1-CB816527FEA4}">
      <dgm:prSet/>
      <dgm:spPr/>
      <dgm:t>
        <a:bodyPr/>
        <a:lstStyle/>
        <a:p>
          <a:endParaRPr lang="en-US"/>
        </a:p>
      </dgm:t>
    </dgm:pt>
    <dgm:pt modelId="{8DD6F223-30BD-5044-8AAB-1BB7BDB8D9D0}" type="sibTrans" cxnId="{E567A926-3BAC-F243-8AB1-CB816527FEA4}">
      <dgm:prSet/>
      <dgm:spPr/>
      <dgm:t>
        <a:bodyPr/>
        <a:lstStyle/>
        <a:p>
          <a:endParaRPr lang="en-US"/>
        </a:p>
      </dgm:t>
    </dgm:pt>
    <dgm:pt modelId="{277009BA-6668-AE42-9297-09484429C68F}" type="pres">
      <dgm:prSet presAssocID="{8553F7EA-FFE8-D044-A625-87D89E39AC96}" presName="linear" presStyleCnt="0">
        <dgm:presLayoutVars>
          <dgm:dir/>
          <dgm:animLvl val="lvl"/>
          <dgm:resizeHandles val="exact"/>
        </dgm:presLayoutVars>
      </dgm:prSet>
      <dgm:spPr/>
    </dgm:pt>
    <dgm:pt modelId="{348BD52B-402E-FB49-894F-C57C67F193DB}" type="pres">
      <dgm:prSet presAssocID="{D14CBC1F-94A0-584C-BDAB-A4E704B14F35}" presName="parentLin" presStyleCnt="0"/>
      <dgm:spPr/>
    </dgm:pt>
    <dgm:pt modelId="{80C5A3C3-C8DA-1C48-834F-9D8EC37EE1AB}" type="pres">
      <dgm:prSet presAssocID="{D14CBC1F-94A0-584C-BDAB-A4E704B14F35}" presName="parentLeftMargin" presStyleLbl="node1" presStyleIdx="0" presStyleCnt="1"/>
      <dgm:spPr/>
    </dgm:pt>
    <dgm:pt modelId="{D023BD65-AC0B-2448-97EA-3C77B40F2276}" type="pres">
      <dgm:prSet presAssocID="{D14CBC1F-94A0-584C-BDAB-A4E704B14F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F2B1C2C-6AB1-7042-95C0-FB4C5C1E52BE}" type="pres">
      <dgm:prSet presAssocID="{D14CBC1F-94A0-584C-BDAB-A4E704B14F35}" presName="negativeSpace" presStyleCnt="0"/>
      <dgm:spPr/>
    </dgm:pt>
    <dgm:pt modelId="{EED2EDFE-3C43-5247-A99E-A6193F869A8C}" type="pres">
      <dgm:prSet presAssocID="{D14CBC1F-94A0-584C-BDAB-A4E704B14F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567A926-3BAC-F243-8AB1-CB816527FEA4}" srcId="{D14CBC1F-94A0-584C-BDAB-A4E704B14F35}" destId="{AAFB320F-188D-BF45-A34C-47523CE4EE1A}" srcOrd="4" destOrd="0" parTransId="{5B0BED64-A064-9A41-860C-E2F655792653}" sibTransId="{8DD6F223-30BD-5044-8AAB-1BB7BDB8D9D0}"/>
    <dgm:cxn modelId="{1FB3A337-0F77-0946-89CB-0A3C9D3B0509}" srcId="{8553F7EA-FFE8-D044-A625-87D89E39AC96}" destId="{D14CBC1F-94A0-584C-BDAB-A4E704B14F35}" srcOrd="0" destOrd="0" parTransId="{5317AE0D-D7AC-DE40-BAE6-82D0E740D3A0}" sibTransId="{46FF2BB0-99A2-994D-A84B-31F7A43E0A12}"/>
    <dgm:cxn modelId="{6BF9D244-1949-E047-93D3-E9CD58CBB5F1}" type="presOf" srcId="{BD32BB8A-AD94-F741-ACAB-3594E3ED7EEA}" destId="{EED2EDFE-3C43-5247-A99E-A6193F869A8C}" srcOrd="0" destOrd="2" presId="urn:microsoft.com/office/officeart/2005/8/layout/list1"/>
    <dgm:cxn modelId="{C796144D-4131-144D-9737-131CB790E0A1}" srcId="{D14CBC1F-94A0-584C-BDAB-A4E704B14F35}" destId="{00EB415A-0A83-0F45-8944-AB0AD488B9AC}" srcOrd="3" destOrd="0" parTransId="{09BF7D96-7ED2-E74F-BC9A-32D75C0ACF06}" sibTransId="{B409D8F3-3309-E84C-B455-0C26CF108886}"/>
    <dgm:cxn modelId="{9A5FF77D-DA23-164A-B890-DB07C1B46A81}" type="presOf" srcId="{D14CBC1F-94A0-584C-BDAB-A4E704B14F35}" destId="{D023BD65-AC0B-2448-97EA-3C77B40F2276}" srcOrd="1" destOrd="0" presId="urn:microsoft.com/office/officeart/2005/8/layout/list1"/>
    <dgm:cxn modelId="{0E8F658D-950F-ED4F-BB95-6EB84A8D1E92}" type="presOf" srcId="{8553F7EA-FFE8-D044-A625-87D89E39AC96}" destId="{277009BA-6668-AE42-9297-09484429C68F}" srcOrd="0" destOrd="0" presId="urn:microsoft.com/office/officeart/2005/8/layout/list1"/>
    <dgm:cxn modelId="{E2AA0390-F733-6144-9468-D6546589F865}" type="presOf" srcId="{D14CBC1F-94A0-584C-BDAB-A4E704B14F35}" destId="{80C5A3C3-C8DA-1C48-834F-9D8EC37EE1AB}" srcOrd="0" destOrd="0" presId="urn:microsoft.com/office/officeart/2005/8/layout/list1"/>
    <dgm:cxn modelId="{025294A1-93B6-134A-8D27-E7E2D015B2F1}" srcId="{D14CBC1F-94A0-584C-BDAB-A4E704B14F35}" destId="{5B87F33B-BF7C-7443-ADEB-AF63942C8FCC}" srcOrd="1" destOrd="0" parTransId="{BC93A106-37CC-5944-A60F-B7572CC1494D}" sibTransId="{644F686A-C7C2-904E-9FC6-8486C5F0BB07}"/>
    <dgm:cxn modelId="{0793FFA5-AC4E-BB46-B43E-2128B894ACAB}" srcId="{D14CBC1F-94A0-584C-BDAB-A4E704B14F35}" destId="{BD32BB8A-AD94-F741-ACAB-3594E3ED7EEA}" srcOrd="2" destOrd="0" parTransId="{831A4495-9845-B946-90DA-E140CF0C7B93}" sibTransId="{1CAAB769-E8FF-C44B-A003-A7BA235B3286}"/>
    <dgm:cxn modelId="{81D1C7B7-A071-2140-8A64-E1CDFC4A91C5}" type="presOf" srcId="{AAFB320F-188D-BF45-A34C-47523CE4EE1A}" destId="{EED2EDFE-3C43-5247-A99E-A6193F869A8C}" srcOrd="0" destOrd="4" presId="urn:microsoft.com/office/officeart/2005/8/layout/list1"/>
    <dgm:cxn modelId="{85D137B8-555D-534D-BC33-69300C3EF967}" srcId="{D14CBC1F-94A0-584C-BDAB-A4E704B14F35}" destId="{63CC4A90-B164-0B41-8870-790E2F075FB4}" srcOrd="0" destOrd="0" parTransId="{0D2EDB41-536A-DD4E-8394-56E9E57C8534}" sibTransId="{53A92BFF-098E-FC4E-A97C-039EA044D122}"/>
    <dgm:cxn modelId="{0AB539B9-3760-764E-A83C-78B0C36C86F8}" type="presOf" srcId="{00EB415A-0A83-0F45-8944-AB0AD488B9AC}" destId="{EED2EDFE-3C43-5247-A99E-A6193F869A8C}" srcOrd="0" destOrd="3" presId="urn:microsoft.com/office/officeart/2005/8/layout/list1"/>
    <dgm:cxn modelId="{EB08D3C9-B843-C843-B44F-D19EE453AF06}" type="presOf" srcId="{5B87F33B-BF7C-7443-ADEB-AF63942C8FCC}" destId="{EED2EDFE-3C43-5247-A99E-A6193F869A8C}" srcOrd="0" destOrd="1" presId="urn:microsoft.com/office/officeart/2005/8/layout/list1"/>
    <dgm:cxn modelId="{AB298EFA-AB96-3E4D-8CD8-8BD97FBD6F35}" type="presOf" srcId="{63CC4A90-B164-0B41-8870-790E2F075FB4}" destId="{EED2EDFE-3C43-5247-A99E-A6193F869A8C}" srcOrd="0" destOrd="0" presId="urn:microsoft.com/office/officeart/2005/8/layout/list1"/>
    <dgm:cxn modelId="{074280EB-0C53-6649-A684-CD71FF8A169D}" type="presParOf" srcId="{277009BA-6668-AE42-9297-09484429C68F}" destId="{348BD52B-402E-FB49-894F-C57C67F193DB}" srcOrd="0" destOrd="0" presId="urn:microsoft.com/office/officeart/2005/8/layout/list1"/>
    <dgm:cxn modelId="{82BF47D9-8E22-AB43-B2BE-E7133DD3C393}" type="presParOf" srcId="{348BD52B-402E-FB49-894F-C57C67F193DB}" destId="{80C5A3C3-C8DA-1C48-834F-9D8EC37EE1AB}" srcOrd="0" destOrd="0" presId="urn:microsoft.com/office/officeart/2005/8/layout/list1"/>
    <dgm:cxn modelId="{D17D037D-5084-884A-8B33-5F7C1E804DBE}" type="presParOf" srcId="{348BD52B-402E-FB49-894F-C57C67F193DB}" destId="{D023BD65-AC0B-2448-97EA-3C77B40F2276}" srcOrd="1" destOrd="0" presId="urn:microsoft.com/office/officeart/2005/8/layout/list1"/>
    <dgm:cxn modelId="{73FE57FD-759F-C849-9935-0AC498D6FD4A}" type="presParOf" srcId="{277009BA-6668-AE42-9297-09484429C68F}" destId="{CF2B1C2C-6AB1-7042-95C0-FB4C5C1E52BE}" srcOrd="1" destOrd="0" presId="urn:microsoft.com/office/officeart/2005/8/layout/list1"/>
    <dgm:cxn modelId="{83C0BAC5-22A8-1A4B-A302-B8A690E65678}" type="presParOf" srcId="{277009BA-6668-AE42-9297-09484429C68F}" destId="{EED2EDFE-3C43-5247-A99E-A6193F869A8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7AEB5-64FC-9049-8D19-6C64190AB5B2}" type="doc">
      <dgm:prSet loTypeId="urn:microsoft.com/office/officeart/2005/8/layout/h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662F73-5FA3-6243-B313-15777013349E}">
      <dgm:prSet/>
      <dgm:spPr/>
      <dgm:t>
        <a:bodyPr/>
        <a:lstStyle/>
        <a:p>
          <a:pPr rtl="0"/>
          <a:r>
            <a:rPr lang="en-US" b="0" dirty="0">
              <a:latin typeface="+mn-lt"/>
            </a:rPr>
            <a:t>IT SECURITY MANAGEMENT:  A process used to achieve and maintain appropriate levels of confidentiality, integrity, availability, accountability, authenticity, and reliability.  IT security management functions include:</a:t>
          </a:r>
        </a:p>
      </dgm:t>
    </dgm:pt>
    <dgm:pt modelId="{B8ED46E1-13DF-E948-86B0-522E40E14D39}" type="parTrans" cxnId="{C7EB33A2-6969-2F4C-8A12-679430FE9632}">
      <dgm:prSet/>
      <dgm:spPr/>
      <dgm:t>
        <a:bodyPr/>
        <a:lstStyle/>
        <a:p>
          <a:endParaRPr lang="en-US"/>
        </a:p>
      </dgm:t>
    </dgm:pt>
    <dgm:pt modelId="{48097A06-5DC7-0242-B9A3-31104F1A36FA}" type="sibTrans" cxnId="{C7EB33A2-6969-2F4C-8A12-679430FE9632}">
      <dgm:prSet/>
      <dgm:spPr/>
      <dgm:t>
        <a:bodyPr/>
        <a:lstStyle/>
        <a:p>
          <a:endParaRPr lang="en-US"/>
        </a:p>
      </dgm:t>
    </dgm:pt>
    <dgm:pt modelId="{C1319F7D-2772-5442-A9EB-8D34F6BCA4DC}">
      <dgm:prSet custT="1"/>
      <dgm:spPr/>
      <dgm:t>
        <a:bodyPr/>
        <a:lstStyle/>
        <a:p>
          <a:pPr rtl="0"/>
          <a:r>
            <a:rPr lang="en-US" sz="1800" b="1" dirty="0">
              <a:latin typeface="+mn-lt"/>
            </a:rPr>
            <a:t>Determining organizational IT security objectives, strategies, and policies</a:t>
          </a:r>
        </a:p>
      </dgm:t>
    </dgm:pt>
    <dgm:pt modelId="{71FD92DA-E5F7-7D41-819E-9568F3085AB3}" type="parTrans" cxnId="{D572BF93-CE76-2D47-ACAD-F1B6902F7C78}">
      <dgm:prSet/>
      <dgm:spPr/>
      <dgm:t>
        <a:bodyPr/>
        <a:lstStyle/>
        <a:p>
          <a:endParaRPr lang="en-US"/>
        </a:p>
      </dgm:t>
    </dgm:pt>
    <dgm:pt modelId="{B02E76F6-7A7E-EC47-8722-2FCDF33493E1}" type="sibTrans" cxnId="{D572BF93-CE76-2D47-ACAD-F1B6902F7C78}">
      <dgm:prSet/>
      <dgm:spPr/>
      <dgm:t>
        <a:bodyPr/>
        <a:lstStyle/>
        <a:p>
          <a:endParaRPr lang="en-US"/>
        </a:p>
      </dgm:t>
    </dgm:pt>
    <dgm:pt modelId="{07964271-BC91-BE4E-9341-A6241FADBEBC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Determining organizational IT security requirements</a:t>
          </a:r>
        </a:p>
      </dgm:t>
    </dgm:pt>
    <dgm:pt modelId="{46872A7F-FC1B-4D44-ABDB-64FD4FE47AE7}" type="parTrans" cxnId="{B4B618F5-F2C6-C245-9D7B-5652627861D6}">
      <dgm:prSet/>
      <dgm:spPr/>
      <dgm:t>
        <a:bodyPr/>
        <a:lstStyle/>
        <a:p>
          <a:endParaRPr lang="en-US"/>
        </a:p>
      </dgm:t>
    </dgm:pt>
    <dgm:pt modelId="{77C1581E-C65D-CF42-A670-FEFAC896CF79}" type="sibTrans" cxnId="{B4B618F5-F2C6-C245-9D7B-5652627861D6}">
      <dgm:prSet/>
      <dgm:spPr/>
      <dgm:t>
        <a:bodyPr/>
        <a:lstStyle/>
        <a:p>
          <a:endParaRPr lang="en-US"/>
        </a:p>
      </dgm:t>
    </dgm:pt>
    <dgm:pt modelId="{64B0967F-9328-2241-818E-56A24D107CCD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Identifying and analyzing security threats to IT assets within the organization</a:t>
          </a:r>
        </a:p>
      </dgm:t>
    </dgm:pt>
    <dgm:pt modelId="{CB9BE6EC-3AF7-954C-A848-AE91D3A10A44}" type="parTrans" cxnId="{5B446151-CB99-7C4A-B00C-3042E99E1FCF}">
      <dgm:prSet/>
      <dgm:spPr/>
      <dgm:t>
        <a:bodyPr/>
        <a:lstStyle/>
        <a:p>
          <a:endParaRPr lang="en-US"/>
        </a:p>
      </dgm:t>
    </dgm:pt>
    <dgm:pt modelId="{4A79594C-58B8-C64A-A554-3B65F90BD4BD}" type="sibTrans" cxnId="{5B446151-CB99-7C4A-B00C-3042E99E1FCF}">
      <dgm:prSet/>
      <dgm:spPr/>
      <dgm:t>
        <a:bodyPr/>
        <a:lstStyle/>
        <a:p>
          <a:endParaRPr lang="en-US"/>
        </a:p>
      </dgm:t>
    </dgm:pt>
    <dgm:pt modelId="{7F152174-A6F0-944E-A2AC-F08B504F35A5}">
      <dgm:prSet/>
      <dgm:spPr/>
      <dgm:t>
        <a:bodyPr/>
        <a:lstStyle/>
        <a:p>
          <a:pPr rtl="0"/>
          <a:r>
            <a:rPr lang="en-US" b="1">
              <a:latin typeface="+mn-lt"/>
            </a:rPr>
            <a:t>Identifying and analyzing risks</a:t>
          </a:r>
        </a:p>
      </dgm:t>
    </dgm:pt>
    <dgm:pt modelId="{4AF68370-4457-BE46-A2BF-F8D3738B9BAC}" type="parTrans" cxnId="{72247B76-853C-1A44-BB4A-B39575F4073D}">
      <dgm:prSet/>
      <dgm:spPr/>
      <dgm:t>
        <a:bodyPr/>
        <a:lstStyle/>
        <a:p>
          <a:endParaRPr lang="en-US"/>
        </a:p>
      </dgm:t>
    </dgm:pt>
    <dgm:pt modelId="{18189450-6781-4147-8D4E-951B1980E571}" type="sibTrans" cxnId="{72247B76-853C-1A44-BB4A-B39575F4073D}">
      <dgm:prSet/>
      <dgm:spPr/>
      <dgm:t>
        <a:bodyPr/>
        <a:lstStyle/>
        <a:p>
          <a:endParaRPr lang="en-US"/>
        </a:p>
      </dgm:t>
    </dgm:pt>
    <dgm:pt modelId="{6521B349-BBD2-B247-926A-54D58C284377}">
      <dgm:prSet/>
      <dgm:spPr/>
      <dgm:t>
        <a:bodyPr/>
        <a:lstStyle/>
        <a:p>
          <a:pPr rtl="0"/>
          <a:r>
            <a:rPr lang="en-US" b="1">
              <a:latin typeface="+mn-lt"/>
            </a:rPr>
            <a:t>Specifying appropriate safeguards</a:t>
          </a:r>
        </a:p>
      </dgm:t>
    </dgm:pt>
    <dgm:pt modelId="{41146512-C72A-3841-A611-97F436C0C129}" type="parTrans" cxnId="{36058DCF-89A4-174A-A122-D9B21D6B4D80}">
      <dgm:prSet/>
      <dgm:spPr/>
      <dgm:t>
        <a:bodyPr/>
        <a:lstStyle/>
        <a:p>
          <a:endParaRPr lang="en-US"/>
        </a:p>
      </dgm:t>
    </dgm:pt>
    <dgm:pt modelId="{78AB4848-8F53-A041-973D-9F4B5D83549F}" type="sibTrans" cxnId="{36058DCF-89A4-174A-A122-D9B21D6B4D80}">
      <dgm:prSet/>
      <dgm:spPr/>
      <dgm:t>
        <a:bodyPr/>
        <a:lstStyle/>
        <a:p>
          <a:endParaRPr lang="en-US"/>
        </a:p>
      </dgm:t>
    </dgm:pt>
    <dgm:pt modelId="{B0A0C76C-44FC-8147-B9B9-7FA3D392B8AE}">
      <dgm:prSet/>
      <dgm:spPr/>
      <dgm:t>
        <a:bodyPr/>
        <a:lstStyle/>
        <a:p>
          <a:pPr rtl="0"/>
          <a:r>
            <a:rPr lang="en-US" b="1">
              <a:latin typeface="+mn-lt"/>
            </a:rPr>
            <a:t>Monitoring the implementation and operation of safeguards that are necessary in order to cost effectively protect the information and services within the organization</a:t>
          </a:r>
        </a:p>
      </dgm:t>
    </dgm:pt>
    <dgm:pt modelId="{979D64CF-08A8-AB40-8883-BDDD13FD92BC}" type="parTrans" cxnId="{F315602C-583C-054F-B1D3-591AFD0BF4DE}">
      <dgm:prSet/>
      <dgm:spPr/>
      <dgm:t>
        <a:bodyPr/>
        <a:lstStyle/>
        <a:p>
          <a:endParaRPr lang="en-US"/>
        </a:p>
      </dgm:t>
    </dgm:pt>
    <dgm:pt modelId="{F8021F8B-20F4-4842-BADD-DD7863993464}" type="sibTrans" cxnId="{F315602C-583C-054F-B1D3-591AFD0BF4DE}">
      <dgm:prSet/>
      <dgm:spPr/>
      <dgm:t>
        <a:bodyPr/>
        <a:lstStyle/>
        <a:p>
          <a:endParaRPr lang="en-US"/>
        </a:p>
      </dgm:t>
    </dgm:pt>
    <dgm:pt modelId="{3764561E-D202-4740-B1A1-D0714BA04475}">
      <dgm:prSet/>
      <dgm:spPr/>
      <dgm:t>
        <a:bodyPr/>
        <a:lstStyle/>
        <a:p>
          <a:pPr rtl="0"/>
          <a:r>
            <a:rPr lang="en-US" b="1">
              <a:latin typeface="+mn-lt"/>
            </a:rPr>
            <a:t>Developing and implementing a security awareness program</a:t>
          </a:r>
        </a:p>
      </dgm:t>
    </dgm:pt>
    <dgm:pt modelId="{121CB0E5-9B6D-EE41-8734-54EF17E45F07}" type="parTrans" cxnId="{F8E60394-8D67-6240-8230-C20797AF3BC2}">
      <dgm:prSet/>
      <dgm:spPr/>
      <dgm:t>
        <a:bodyPr/>
        <a:lstStyle/>
        <a:p>
          <a:endParaRPr lang="en-US"/>
        </a:p>
      </dgm:t>
    </dgm:pt>
    <dgm:pt modelId="{9BED18E1-B8A2-B040-9DC3-9F4900FC5164}" type="sibTrans" cxnId="{F8E60394-8D67-6240-8230-C20797AF3BC2}">
      <dgm:prSet/>
      <dgm:spPr/>
      <dgm:t>
        <a:bodyPr/>
        <a:lstStyle/>
        <a:p>
          <a:endParaRPr lang="en-US"/>
        </a:p>
      </dgm:t>
    </dgm:pt>
    <dgm:pt modelId="{BC8EA598-846E-D64D-8C82-FB6F5361618F}">
      <dgm:prSet/>
      <dgm:spPr/>
      <dgm:t>
        <a:bodyPr/>
        <a:lstStyle/>
        <a:p>
          <a:pPr rtl="0"/>
          <a:r>
            <a:rPr lang="en-US" b="1">
              <a:latin typeface="+mn-lt"/>
            </a:rPr>
            <a:t>Detecting and reacting to incidents</a:t>
          </a:r>
        </a:p>
      </dgm:t>
    </dgm:pt>
    <dgm:pt modelId="{88449A30-7F97-8742-AF6C-AE2B7E66B89E}" type="parTrans" cxnId="{5537F53D-A72E-FD49-AF1E-525041EF4C17}">
      <dgm:prSet/>
      <dgm:spPr/>
      <dgm:t>
        <a:bodyPr/>
        <a:lstStyle/>
        <a:p>
          <a:endParaRPr lang="en-US"/>
        </a:p>
      </dgm:t>
    </dgm:pt>
    <dgm:pt modelId="{66D0B501-EC25-774B-ADC4-7A67D48862F2}" type="sibTrans" cxnId="{5537F53D-A72E-FD49-AF1E-525041EF4C17}">
      <dgm:prSet/>
      <dgm:spPr/>
      <dgm:t>
        <a:bodyPr/>
        <a:lstStyle/>
        <a:p>
          <a:endParaRPr lang="en-US"/>
        </a:p>
      </dgm:t>
    </dgm:pt>
    <dgm:pt modelId="{7A48D67A-0194-4BCD-B73F-E7F1E0729E39}" type="pres">
      <dgm:prSet presAssocID="{9D97AEB5-64FC-9049-8D19-6C64190AB5B2}" presName="composite" presStyleCnt="0">
        <dgm:presLayoutVars>
          <dgm:chMax val="1"/>
          <dgm:dir/>
          <dgm:resizeHandles val="exact"/>
        </dgm:presLayoutVars>
      </dgm:prSet>
      <dgm:spPr/>
    </dgm:pt>
    <dgm:pt modelId="{7A5DFB15-42B5-4CEB-948F-8EB2D87E0C62}" type="pres">
      <dgm:prSet presAssocID="{C2662F73-5FA3-6243-B313-15777013349E}" presName="roof" presStyleLbl="dkBgShp" presStyleIdx="0" presStyleCnt="2"/>
      <dgm:spPr/>
    </dgm:pt>
    <dgm:pt modelId="{1C95F357-478D-4FA8-A08A-7602AAF534A0}" type="pres">
      <dgm:prSet presAssocID="{C2662F73-5FA3-6243-B313-15777013349E}" presName="pillars" presStyleCnt="0"/>
      <dgm:spPr/>
    </dgm:pt>
    <dgm:pt modelId="{7C7DA751-28D7-4620-902A-9E0CF1619D4B}" type="pres">
      <dgm:prSet presAssocID="{C2662F73-5FA3-6243-B313-15777013349E}" presName="pillar1" presStyleLbl="node1" presStyleIdx="0" presStyleCnt="8">
        <dgm:presLayoutVars>
          <dgm:bulletEnabled val="1"/>
        </dgm:presLayoutVars>
      </dgm:prSet>
      <dgm:spPr/>
    </dgm:pt>
    <dgm:pt modelId="{7B6679BC-C499-4914-A6CF-DD5A585E81C3}" type="pres">
      <dgm:prSet presAssocID="{07964271-BC91-BE4E-9341-A6241FADBEBC}" presName="pillarX" presStyleLbl="node1" presStyleIdx="1" presStyleCnt="8">
        <dgm:presLayoutVars>
          <dgm:bulletEnabled val="1"/>
        </dgm:presLayoutVars>
      </dgm:prSet>
      <dgm:spPr/>
    </dgm:pt>
    <dgm:pt modelId="{F9F38A5D-EAF6-416B-B7BA-F127246227F3}" type="pres">
      <dgm:prSet presAssocID="{64B0967F-9328-2241-818E-56A24D107CCD}" presName="pillarX" presStyleLbl="node1" presStyleIdx="2" presStyleCnt="8">
        <dgm:presLayoutVars>
          <dgm:bulletEnabled val="1"/>
        </dgm:presLayoutVars>
      </dgm:prSet>
      <dgm:spPr/>
    </dgm:pt>
    <dgm:pt modelId="{FC3833B7-22D9-44B9-964B-E1AD4E6BAAAC}" type="pres">
      <dgm:prSet presAssocID="{7F152174-A6F0-944E-A2AC-F08B504F35A5}" presName="pillarX" presStyleLbl="node1" presStyleIdx="3" presStyleCnt="8">
        <dgm:presLayoutVars>
          <dgm:bulletEnabled val="1"/>
        </dgm:presLayoutVars>
      </dgm:prSet>
      <dgm:spPr/>
    </dgm:pt>
    <dgm:pt modelId="{0D505B5D-524B-4219-B779-020B9438729D}" type="pres">
      <dgm:prSet presAssocID="{6521B349-BBD2-B247-926A-54D58C284377}" presName="pillarX" presStyleLbl="node1" presStyleIdx="4" presStyleCnt="8">
        <dgm:presLayoutVars>
          <dgm:bulletEnabled val="1"/>
        </dgm:presLayoutVars>
      </dgm:prSet>
      <dgm:spPr/>
    </dgm:pt>
    <dgm:pt modelId="{66A3DD3C-D030-4F5A-A1C0-AFA4DD1D29E6}" type="pres">
      <dgm:prSet presAssocID="{B0A0C76C-44FC-8147-B9B9-7FA3D392B8AE}" presName="pillarX" presStyleLbl="node1" presStyleIdx="5" presStyleCnt="8">
        <dgm:presLayoutVars>
          <dgm:bulletEnabled val="1"/>
        </dgm:presLayoutVars>
      </dgm:prSet>
      <dgm:spPr/>
    </dgm:pt>
    <dgm:pt modelId="{10BB4E96-CBAF-4B7A-B4A5-6FE7AFA40CB0}" type="pres">
      <dgm:prSet presAssocID="{3764561E-D202-4740-B1A1-D0714BA04475}" presName="pillarX" presStyleLbl="node1" presStyleIdx="6" presStyleCnt="8">
        <dgm:presLayoutVars>
          <dgm:bulletEnabled val="1"/>
        </dgm:presLayoutVars>
      </dgm:prSet>
      <dgm:spPr/>
    </dgm:pt>
    <dgm:pt modelId="{1AAF91E4-0010-4C7E-9A94-D64FCCEFC264}" type="pres">
      <dgm:prSet presAssocID="{BC8EA598-846E-D64D-8C82-FB6F5361618F}" presName="pillarX" presStyleLbl="node1" presStyleIdx="7" presStyleCnt="8">
        <dgm:presLayoutVars>
          <dgm:bulletEnabled val="1"/>
        </dgm:presLayoutVars>
      </dgm:prSet>
      <dgm:spPr/>
    </dgm:pt>
    <dgm:pt modelId="{3620277C-F913-4958-9886-B129784404AF}" type="pres">
      <dgm:prSet presAssocID="{C2662F73-5FA3-6243-B313-15777013349E}" presName="base" presStyleLbl="dkBgShp" presStyleIdx="1" presStyleCnt="2"/>
      <dgm:spPr/>
    </dgm:pt>
  </dgm:ptLst>
  <dgm:cxnLst>
    <dgm:cxn modelId="{352E111E-5FAB-4985-98ED-513BB93BF0AA}" type="presOf" srcId="{6521B349-BBD2-B247-926A-54D58C284377}" destId="{0D505B5D-524B-4219-B779-020B9438729D}" srcOrd="0" destOrd="0" presId="urn:microsoft.com/office/officeart/2005/8/layout/hList3"/>
    <dgm:cxn modelId="{74B7C71F-FC2C-40F6-A982-E6F1EFCF680B}" type="presOf" srcId="{07964271-BC91-BE4E-9341-A6241FADBEBC}" destId="{7B6679BC-C499-4914-A6CF-DD5A585E81C3}" srcOrd="0" destOrd="0" presId="urn:microsoft.com/office/officeart/2005/8/layout/hList3"/>
    <dgm:cxn modelId="{F315602C-583C-054F-B1D3-591AFD0BF4DE}" srcId="{C2662F73-5FA3-6243-B313-15777013349E}" destId="{B0A0C76C-44FC-8147-B9B9-7FA3D392B8AE}" srcOrd="5" destOrd="0" parTransId="{979D64CF-08A8-AB40-8883-BDDD13FD92BC}" sibTransId="{F8021F8B-20F4-4842-BADD-DD7863993464}"/>
    <dgm:cxn modelId="{B54BA32E-484C-4FC2-8E25-5F0FADB635D6}" type="presOf" srcId="{64B0967F-9328-2241-818E-56A24D107CCD}" destId="{F9F38A5D-EAF6-416B-B7BA-F127246227F3}" srcOrd="0" destOrd="0" presId="urn:microsoft.com/office/officeart/2005/8/layout/hList3"/>
    <dgm:cxn modelId="{5537F53D-A72E-FD49-AF1E-525041EF4C17}" srcId="{C2662F73-5FA3-6243-B313-15777013349E}" destId="{BC8EA598-846E-D64D-8C82-FB6F5361618F}" srcOrd="7" destOrd="0" parTransId="{88449A30-7F97-8742-AF6C-AE2B7E66B89E}" sibTransId="{66D0B501-EC25-774B-ADC4-7A67D48862F2}"/>
    <dgm:cxn modelId="{5D5F3C4A-13D6-4FEA-98A6-68F839739C51}" type="presOf" srcId="{B0A0C76C-44FC-8147-B9B9-7FA3D392B8AE}" destId="{66A3DD3C-D030-4F5A-A1C0-AFA4DD1D29E6}" srcOrd="0" destOrd="0" presId="urn:microsoft.com/office/officeart/2005/8/layout/hList3"/>
    <dgm:cxn modelId="{236C6A4C-B623-4011-91AF-30B8450ACF64}" type="presOf" srcId="{7F152174-A6F0-944E-A2AC-F08B504F35A5}" destId="{FC3833B7-22D9-44B9-964B-E1AD4E6BAAAC}" srcOrd="0" destOrd="0" presId="urn:microsoft.com/office/officeart/2005/8/layout/hList3"/>
    <dgm:cxn modelId="{5B446151-CB99-7C4A-B00C-3042E99E1FCF}" srcId="{C2662F73-5FA3-6243-B313-15777013349E}" destId="{64B0967F-9328-2241-818E-56A24D107CCD}" srcOrd="2" destOrd="0" parTransId="{CB9BE6EC-3AF7-954C-A848-AE91D3A10A44}" sibTransId="{4A79594C-58B8-C64A-A554-3B65F90BD4BD}"/>
    <dgm:cxn modelId="{10C2A474-B4D0-4F1D-97A7-1D7A664CA305}" type="presOf" srcId="{9D97AEB5-64FC-9049-8D19-6C64190AB5B2}" destId="{7A48D67A-0194-4BCD-B73F-E7F1E0729E39}" srcOrd="0" destOrd="0" presId="urn:microsoft.com/office/officeart/2005/8/layout/hList3"/>
    <dgm:cxn modelId="{72247B76-853C-1A44-BB4A-B39575F4073D}" srcId="{C2662F73-5FA3-6243-B313-15777013349E}" destId="{7F152174-A6F0-944E-A2AC-F08B504F35A5}" srcOrd="3" destOrd="0" parTransId="{4AF68370-4457-BE46-A2BF-F8D3738B9BAC}" sibTransId="{18189450-6781-4147-8D4E-951B1980E571}"/>
    <dgm:cxn modelId="{75B3B77B-59F4-4AFA-A8D4-B0427201D8F4}" type="presOf" srcId="{BC8EA598-846E-D64D-8C82-FB6F5361618F}" destId="{1AAF91E4-0010-4C7E-9A94-D64FCCEFC264}" srcOrd="0" destOrd="0" presId="urn:microsoft.com/office/officeart/2005/8/layout/hList3"/>
    <dgm:cxn modelId="{573D318C-5A24-458D-9718-071992C0EAB3}" type="presOf" srcId="{C2662F73-5FA3-6243-B313-15777013349E}" destId="{7A5DFB15-42B5-4CEB-948F-8EB2D87E0C62}" srcOrd="0" destOrd="0" presId="urn:microsoft.com/office/officeart/2005/8/layout/hList3"/>
    <dgm:cxn modelId="{D572BF93-CE76-2D47-ACAD-F1B6902F7C78}" srcId="{C2662F73-5FA3-6243-B313-15777013349E}" destId="{C1319F7D-2772-5442-A9EB-8D34F6BCA4DC}" srcOrd="0" destOrd="0" parTransId="{71FD92DA-E5F7-7D41-819E-9568F3085AB3}" sibTransId="{B02E76F6-7A7E-EC47-8722-2FCDF33493E1}"/>
    <dgm:cxn modelId="{F8E60394-8D67-6240-8230-C20797AF3BC2}" srcId="{C2662F73-5FA3-6243-B313-15777013349E}" destId="{3764561E-D202-4740-B1A1-D0714BA04475}" srcOrd="6" destOrd="0" parTransId="{121CB0E5-9B6D-EE41-8734-54EF17E45F07}" sibTransId="{9BED18E1-B8A2-B040-9DC3-9F4900FC5164}"/>
    <dgm:cxn modelId="{C7EB33A2-6969-2F4C-8A12-679430FE9632}" srcId="{9D97AEB5-64FC-9049-8D19-6C64190AB5B2}" destId="{C2662F73-5FA3-6243-B313-15777013349E}" srcOrd="0" destOrd="0" parTransId="{B8ED46E1-13DF-E948-86B0-522E40E14D39}" sibTransId="{48097A06-5DC7-0242-B9A3-31104F1A36FA}"/>
    <dgm:cxn modelId="{BB4A32B6-7801-41A5-93E6-BF9A91CD10AF}" type="presOf" srcId="{3764561E-D202-4740-B1A1-D0714BA04475}" destId="{10BB4E96-CBAF-4B7A-B4A5-6FE7AFA40CB0}" srcOrd="0" destOrd="0" presId="urn:microsoft.com/office/officeart/2005/8/layout/hList3"/>
    <dgm:cxn modelId="{36058DCF-89A4-174A-A122-D9B21D6B4D80}" srcId="{C2662F73-5FA3-6243-B313-15777013349E}" destId="{6521B349-BBD2-B247-926A-54D58C284377}" srcOrd="4" destOrd="0" parTransId="{41146512-C72A-3841-A611-97F436C0C129}" sibTransId="{78AB4848-8F53-A041-973D-9F4B5D83549F}"/>
    <dgm:cxn modelId="{806402DF-114B-4BD1-A15B-83E0A9DC5BA2}" type="presOf" srcId="{C1319F7D-2772-5442-A9EB-8D34F6BCA4DC}" destId="{7C7DA751-28D7-4620-902A-9E0CF1619D4B}" srcOrd="0" destOrd="0" presId="urn:microsoft.com/office/officeart/2005/8/layout/hList3"/>
    <dgm:cxn modelId="{B4B618F5-F2C6-C245-9D7B-5652627861D6}" srcId="{C2662F73-5FA3-6243-B313-15777013349E}" destId="{07964271-BC91-BE4E-9341-A6241FADBEBC}" srcOrd="1" destOrd="0" parTransId="{46872A7F-FC1B-4D44-ABDB-64FD4FE47AE7}" sibTransId="{77C1581E-C65D-CF42-A670-FEFAC896CF79}"/>
    <dgm:cxn modelId="{F447E5AC-23E0-43BB-81CC-EB042D1D9AC5}" type="presParOf" srcId="{7A48D67A-0194-4BCD-B73F-E7F1E0729E39}" destId="{7A5DFB15-42B5-4CEB-948F-8EB2D87E0C62}" srcOrd="0" destOrd="0" presId="urn:microsoft.com/office/officeart/2005/8/layout/hList3"/>
    <dgm:cxn modelId="{23E5DF86-8F68-49F9-9261-8F48A7648FFA}" type="presParOf" srcId="{7A48D67A-0194-4BCD-B73F-E7F1E0729E39}" destId="{1C95F357-478D-4FA8-A08A-7602AAF534A0}" srcOrd="1" destOrd="0" presId="urn:microsoft.com/office/officeart/2005/8/layout/hList3"/>
    <dgm:cxn modelId="{1FF307C6-5453-4C91-832E-781AC202132F}" type="presParOf" srcId="{1C95F357-478D-4FA8-A08A-7602AAF534A0}" destId="{7C7DA751-28D7-4620-902A-9E0CF1619D4B}" srcOrd="0" destOrd="0" presId="urn:microsoft.com/office/officeart/2005/8/layout/hList3"/>
    <dgm:cxn modelId="{83F5FB88-7140-4523-A69D-D5D88E6ABD99}" type="presParOf" srcId="{1C95F357-478D-4FA8-A08A-7602AAF534A0}" destId="{7B6679BC-C499-4914-A6CF-DD5A585E81C3}" srcOrd="1" destOrd="0" presId="urn:microsoft.com/office/officeart/2005/8/layout/hList3"/>
    <dgm:cxn modelId="{808E5A8D-430E-4BEC-BD1C-C64C26882415}" type="presParOf" srcId="{1C95F357-478D-4FA8-A08A-7602AAF534A0}" destId="{F9F38A5D-EAF6-416B-B7BA-F127246227F3}" srcOrd="2" destOrd="0" presId="urn:microsoft.com/office/officeart/2005/8/layout/hList3"/>
    <dgm:cxn modelId="{EFFA97A5-4FDE-46F2-B295-72FC2274F3B3}" type="presParOf" srcId="{1C95F357-478D-4FA8-A08A-7602AAF534A0}" destId="{FC3833B7-22D9-44B9-964B-E1AD4E6BAAAC}" srcOrd="3" destOrd="0" presId="urn:microsoft.com/office/officeart/2005/8/layout/hList3"/>
    <dgm:cxn modelId="{B24D0A8D-937B-49AA-B0EC-28788A730858}" type="presParOf" srcId="{1C95F357-478D-4FA8-A08A-7602AAF534A0}" destId="{0D505B5D-524B-4219-B779-020B9438729D}" srcOrd="4" destOrd="0" presId="urn:microsoft.com/office/officeart/2005/8/layout/hList3"/>
    <dgm:cxn modelId="{5D6F436F-0BFA-422B-8D04-ABFE3ED4C954}" type="presParOf" srcId="{1C95F357-478D-4FA8-A08A-7602AAF534A0}" destId="{66A3DD3C-D030-4F5A-A1C0-AFA4DD1D29E6}" srcOrd="5" destOrd="0" presId="urn:microsoft.com/office/officeart/2005/8/layout/hList3"/>
    <dgm:cxn modelId="{DBB89E22-C6CA-465F-92FA-71A29610D03E}" type="presParOf" srcId="{1C95F357-478D-4FA8-A08A-7602AAF534A0}" destId="{10BB4E96-CBAF-4B7A-B4A5-6FE7AFA40CB0}" srcOrd="6" destOrd="0" presId="urn:microsoft.com/office/officeart/2005/8/layout/hList3"/>
    <dgm:cxn modelId="{C0CF9E13-60B9-4FE2-A97D-8C203EF4E765}" type="presParOf" srcId="{1C95F357-478D-4FA8-A08A-7602AAF534A0}" destId="{1AAF91E4-0010-4C7E-9A94-D64FCCEFC264}" srcOrd="7" destOrd="0" presId="urn:microsoft.com/office/officeart/2005/8/layout/hList3"/>
    <dgm:cxn modelId="{22C8B07A-2E7E-4BD5-A8EC-8B7308EBFB43}" type="presParOf" srcId="{7A48D67A-0194-4BCD-B73F-E7F1E0729E39}" destId="{3620277C-F913-4958-9886-B129784404A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1FED5-D774-FD47-935B-4A28F502DAC8}" type="doc">
      <dgm:prSet loTypeId="urn:microsoft.com/office/officeart/2005/8/layout/lProcess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8888A-A488-A24E-8628-06179AA1EBA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+mn-lt"/>
            </a:rPr>
            <a:t>First examine organization’s IT security:</a:t>
          </a:r>
        </a:p>
      </dgm:t>
    </dgm:pt>
    <dgm:pt modelId="{30E8F623-28FC-D840-BC3C-DA0A627C3AAC}" type="parTrans" cxnId="{F32F1287-4E41-564F-8307-06748A4B54B2}">
      <dgm:prSet/>
      <dgm:spPr/>
      <dgm:t>
        <a:bodyPr/>
        <a:lstStyle/>
        <a:p>
          <a:endParaRPr lang="en-US"/>
        </a:p>
      </dgm:t>
    </dgm:pt>
    <dgm:pt modelId="{71A153A7-CC1C-654B-B021-1562E7DE9665}" type="sibTrans" cxnId="{F32F1287-4E41-564F-8307-06748A4B54B2}">
      <dgm:prSet/>
      <dgm:spPr/>
      <dgm:t>
        <a:bodyPr/>
        <a:lstStyle/>
        <a:p>
          <a:endParaRPr lang="en-US"/>
        </a:p>
      </dgm:t>
    </dgm:pt>
    <dgm:pt modelId="{7B3CBFD4-2EDB-5D47-AEC6-DCD38EA9851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>
              <a:latin typeface="+mn-lt"/>
            </a:rPr>
            <a:t>Objectives</a:t>
          </a:r>
          <a:r>
            <a:rPr lang="en-US">
              <a:latin typeface="+mn-lt"/>
            </a:rPr>
            <a:t> - wanted IT security outcomes</a:t>
          </a:r>
          <a:endParaRPr lang="en-US" dirty="0">
            <a:latin typeface="+mn-lt"/>
          </a:endParaRPr>
        </a:p>
      </dgm:t>
    </dgm:pt>
    <dgm:pt modelId="{95D90AF6-C4A8-504F-8F46-02546CF716C0}" type="parTrans" cxnId="{74B5BABA-92B9-6E40-A5A3-AAFE897E841C}">
      <dgm:prSet/>
      <dgm:spPr/>
      <dgm:t>
        <a:bodyPr/>
        <a:lstStyle/>
        <a:p>
          <a:endParaRPr lang="en-US"/>
        </a:p>
      </dgm:t>
    </dgm:pt>
    <dgm:pt modelId="{CD0E379F-76B0-A84D-9B86-B648E95548F2}" type="sibTrans" cxnId="{74B5BABA-92B9-6E40-A5A3-AAFE897E841C}">
      <dgm:prSet/>
      <dgm:spPr/>
      <dgm:t>
        <a:bodyPr/>
        <a:lstStyle/>
        <a:p>
          <a:endParaRPr lang="en-US"/>
        </a:p>
      </dgm:t>
    </dgm:pt>
    <dgm:pt modelId="{076558A8-A115-B140-9AFD-AD1A9C5153D7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dirty="0">
              <a:latin typeface="+mn-lt"/>
            </a:rPr>
            <a:t>Strategies</a:t>
          </a:r>
          <a:r>
            <a:rPr lang="en-US" dirty="0">
              <a:latin typeface="+mn-lt"/>
            </a:rPr>
            <a:t> - how to meet objectives</a:t>
          </a:r>
        </a:p>
      </dgm:t>
    </dgm:pt>
    <dgm:pt modelId="{F9BFEF24-71C1-D449-A69F-7624BD1F0573}" type="parTrans" cxnId="{D65AB827-4E73-5744-BD80-7662A27C3654}">
      <dgm:prSet/>
      <dgm:spPr/>
      <dgm:t>
        <a:bodyPr/>
        <a:lstStyle/>
        <a:p>
          <a:endParaRPr lang="en-US"/>
        </a:p>
      </dgm:t>
    </dgm:pt>
    <dgm:pt modelId="{9AD057E8-D68D-7E4A-B916-307F96F136CB}" type="sibTrans" cxnId="{D65AB827-4E73-5744-BD80-7662A27C3654}">
      <dgm:prSet/>
      <dgm:spPr/>
      <dgm:t>
        <a:bodyPr/>
        <a:lstStyle/>
        <a:p>
          <a:endParaRPr lang="en-US"/>
        </a:p>
      </dgm:t>
    </dgm:pt>
    <dgm:pt modelId="{C49E309B-1CA8-BF41-90A6-5C036E18BFD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i="0" dirty="0">
              <a:latin typeface="+mn-lt"/>
            </a:rPr>
            <a:t>Policies</a:t>
          </a:r>
          <a:r>
            <a:rPr lang="en-US" dirty="0">
              <a:latin typeface="+mn-lt"/>
            </a:rPr>
            <a:t> - identify what needs to be done</a:t>
          </a:r>
        </a:p>
      </dgm:t>
    </dgm:pt>
    <dgm:pt modelId="{FF306A39-DBF4-354E-B07E-4A960F42282E}" type="parTrans" cxnId="{C48EA4FE-4C67-9645-9943-CA5B8209DA99}">
      <dgm:prSet/>
      <dgm:spPr/>
      <dgm:t>
        <a:bodyPr/>
        <a:lstStyle/>
        <a:p>
          <a:endParaRPr lang="en-US"/>
        </a:p>
      </dgm:t>
    </dgm:pt>
    <dgm:pt modelId="{2A81AC61-AC24-8E4A-B08B-D69C9AA29954}" type="sibTrans" cxnId="{C48EA4FE-4C67-9645-9943-CA5B8209DA99}">
      <dgm:prSet/>
      <dgm:spPr/>
      <dgm:t>
        <a:bodyPr/>
        <a:lstStyle/>
        <a:p>
          <a:endParaRPr lang="en-US"/>
        </a:p>
      </dgm:t>
    </dgm:pt>
    <dgm:pt modelId="{2DFB7598-219B-B94E-AF86-FCC2835BFFC2}" type="pres">
      <dgm:prSet presAssocID="{8711FED5-D774-FD47-935B-4A28F502DAC8}" presName="theList" presStyleCnt="0">
        <dgm:presLayoutVars>
          <dgm:dir/>
          <dgm:animLvl val="lvl"/>
          <dgm:resizeHandles val="exact"/>
        </dgm:presLayoutVars>
      </dgm:prSet>
      <dgm:spPr/>
    </dgm:pt>
    <dgm:pt modelId="{934EDF89-D000-094B-B0E0-AA6F1E72D77A}" type="pres">
      <dgm:prSet presAssocID="{9078888A-A488-A24E-8628-06179AA1EBAB}" presName="compNode" presStyleCnt="0"/>
      <dgm:spPr/>
    </dgm:pt>
    <dgm:pt modelId="{A111F8B2-A2DD-5E42-83BE-338AE56DA0B9}" type="pres">
      <dgm:prSet presAssocID="{9078888A-A488-A24E-8628-06179AA1EBAB}" presName="aNode" presStyleLbl="bgShp" presStyleIdx="0" presStyleCnt="1" custLinFactNeighborX="31429" custLinFactNeighborY="8750"/>
      <dgm:spPr/>
    </dgm:pt>
    <dgm:pt modelId="{39575309-ED3C-8B4F-8639-045579A158F7}" type="pres">
      <dgm:prSet presAssocID="{9078888A-A488-A24E-8628-06179AA1EBAB}" presName="textNode" presStyleLbl="bgShp" presStyleIdx="0" presStyleCnt="1"/>
      <dgm:spPr/>
    </dgm:pt>
    <dgm:pt modelId="{C15CFB94-284C-C448-A094-2BAF7BF04CEB}" type="pres">
      <dgm:prSet presAssocID="{9078888A-A488-A24E-8628-06179AA1EBAB}" presName="compChildNode" presStyleCnt="0"/>
      <dgm:spPr/>
    </dgm:pt>
    <dgm:pt modelId="{DE0171EC-0398-1D41-AD98-31D9D27DA105}" type="pres">
      <dgm:prSet presAssocID="{9078888A-A488-A24E-8628-06179AA1EBAB}" presName="theInnerList" presStyleCnt="0"/>
      <dgm:spPr/>
    </dgm:pt>
    <dgm:pt modelId="{52E71F39-9D61-6744-A980-F4B723FA1F95}" type="pres">
      <dgm:prSet presAssocID="{7B3CBFD4-2EDB-5D47-AEC6-DCD38EA9851C}" presName="childNode" presStyleLbl="node1" presStyleIdx="0" presStyleCnt="3">
        <dgm:presLayoutVars>
          <dgm:bulletEnabled val="1"/>
        </dgm:presLayoutVars>
      </dgm:prSet>
      <dgm:spPr/>
    </dgm:pt>
    <dgm:pt modelId="{BE95C4F0-84BA-3449-BA17-BA3B369AE114}" type="pres">
      <dgm:prSet presAssocID="{7B3CBFD4-2EDB-5D47-AEC6-DCD38EA9851C}" presName="aSpace2" presStyleCnt="0"/>
      <dgm:spPr/>
    </dgm:pt>
    <dgm:pt modelId="{895D45A9-5732-1F49-82EE-95819AA2B3C9}" type="pres">
      <dgm:prSet presAssocID="{076558A8-A115-B140-9AFD-AD1A9C5153D7}" presName="childNode" presStyleLbl="node1" presStyleIdx="1" presStyleCnt="3">
        <dgm:presLayoutVars>
          <dgm:bulletEnabled val="1"/>
        </dgm:presLayoutVars>
      </dgm:prSet>
      <dgm:spPr/>
    </dgm:pt>
    <dgm:pt modelId="{BCF35E71-0C82-104F-9BAF-E2FC9F7D8DFE}" type="pres">
      <dgm:prSet presAssocID="{076558A8-A115-B140-9AFD-AD1A9C5153D7}" presName="aSpace2" presStyleCnt="0"/>
      <dgm:spPr/>
    </dgm:pt>
    <dgm:pt modelId="{C0C6AEA2-1A13-364E-9701-B43766F33FE2}" type="pres">
      <dgm:prSet presAssocID="{C49E309B-1CA8-BF41-90A6-5C036E18BFD4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50E54A10-ADAB-2446-845F-6CFBCBD80FFC}" type="presOf" srcId="{076558A8-A115-B140-9AFD-AD1A9C5153D7}" destId="{895D45A9-5732-1F49-82EE-95819AA2B3C9}" srcOrd="0" destOrd="0" presId="urn:microsoft.com/office/officeart/2005/8/layout/lProcess2"/>
    <dgm:cxn modelId="{BD064F20-206E-4C47-8412-B6750312F1DD}" type="presOf" srcId="{C49E309B-1CA8-BF41-90A6-5C036E18BFD4}" destId="{C0C6AEA2-1A13-364E-9701-B43766F33FE2}" srcOrd="0" destOrd="0" presId="urn:microsoft.com/office/officeart/2005/8/layout/lProcess2"/>
    <dgm:cxn modelId="{D65AB827-4E73-5744-BD80-7662A27C3654}" srcId="{9078888A-A488-A24E-8628-06179AA1EBAB}" destId="{076558A8-A115-B140-9AFD-AD1A9C5153D7}" srcOrd="1" destOrd="0" parTransId="{F9BFEF24-71C1-D449-A69F-7624BD1F0573}" sibTransId="{9AD057E8-D68D-7E4A-B916-307F96F136CB}"/>
    <dgm:cxn modelId="{DC246061-0C55-1A49-B6AF-D2CCD1BF6FD9}" type="presOf" srcId="{7B3CBFD4-2EDB-5D47-AEC6-DCD38EA9851C}" destId="{52E71F39-9D61-6744-A980-F4B723FA1F95}" srcOrd="0" destOrd="0" presId="urn:microsoft.com/office/officeart/2005/8/layout/lProcess2"/>
    <dgm:cxn modelId="{F32F1287-4E41-564F-8307-06748A4B54B2}" srcId="{8711FED5-D774-FD47-935B-4A28F502DAC8}" destId="{9078888A-A488-A24E-8628-06179AA1EBAB}" srcOrd="0" destOrd="0" parTransId="{30E8F623-28FC-D840-BC3C-DA0A627C3AAC}" sibTransId="{71A153A7-CC1C-654B-B021-1562E7DE9665}"/>
    <dgm:cxn modelId="{500742AD-A253-A24C-B8B6-5203690F7C97}" type="presOf" srcId="{8711FED5-D774-FD47-935B-4A28F502DAC8}" destId="{2DFB7598-219B-B94E-AF86-FCC2835BFFC2}" srcOrd="0" destOrd="0" presId="urn:microsoft.com/office/officeart/2005/8/layout/lProcess2"/>
    <dgm:cxn modelId="{74B5BABA-92B9-6E40-A5A3-AAFE897E841C}" srcId="{9078888A-A488-A24E-8628-06179AA1EBAB}" destId="{7B3CBFD4-2EDB-5D47-AEC6-DCD38EA9851C}" srcOrd="0" destOrd="0" parTransId="{95D90AF6-C4A8-504F-8F46-02546CF716C0}" sibTransId="{CD0E379F-76B0-A84D-9B86-B648E95548F2}"/>
    <dgm:cxn modelId="{9DC73ECD-6AAD-A94C-9363-6BE0CE29574F}" type="presOf" srcId="{9078888A-A488-A24E-8628-06179AA1EBAB}" destId="{39575309-ED3C-8B4F-8639-045579A158F7}" srcOrd="1" destOrd="0" presId="urn:microsoft.com/office/officeart/2005/8/layout/lProcess2"/>
    <dgm:cxn modelId="{56648FEA-4433-B742-A95F-0F3CAFB7AD2C}" type="presOf" srcId="{9078888A-A488-A24E-8628-06179AA1EBAB}" destId="{A111F8B2-A2DD-5E42-83BE-338AE56DA0B9}" srcOrd="0" destOrd="0" presId="urn:microsoft.com/office/officeart/2005/8/layout/lProcess2"/>
    <dgm:cxn modelId="{C48EA4FE-4C67-9645-9943-CA5B8209DA99}" srcId="{9078888A-A488-A24E-8628-06179AA1EBAB}" destId="{C49E309B-1CA8-BF41-90A6-5C036E18BFD4}" srcOrd="2" destOrd="0" parTransId="{FF306A39-DBF4-354E-B07E-4A960F42282E}" sibTransId="{2A81AC61-AC24-8E4A-B08B-D69C9AA29954}"/>
    <dgm:cxn modelId="{69A3EA46-4DA9-6A47-8258-9B1EF3EF31AB}" type="presParOf" srcId="{2DFB7598-219B-B94E-AF86-FCC2835BFFC2}" destId="{934EDF89-D000-094B-B0E0-AA6F1E72D77A}" srcOrd="0" destOrd="0" presId="urn:microsoft.com/office/officeart/2005/8/layout/lProcess2"/>
    <dgm:cxn modelId="{D50B3634-BD7F-6647-8D06-B3463F83B1D2}" type="presParOf" srcId="{934EDF89-D000-094B-B0E0-AA6F1E72D77A}" destId="{A111F8B2-A2DD-5E42-83BE-338AE56DA0B9}" srcOrd="0" destOrd="0" presId="urn:microsoft.com/office/officeart/2005/8/layout/lProcess2"/>
    <dgm:cxn modelId="{261A54D9-CDF4-344F-BD90-DA30265C2444}" type="presParOf" srcId="{934EDF89-D000-094B-B0E0-AA6F1E72D77A}" destId="{39575309-ED3C-8B4F-8639-045579A158F7}" srcOrd="1" destOrd="0" presId="urn:microsoft.com/office/officeart/2005/8/layout/lProcess2"/>
    <dgm:cxn modelId="{186693AE-161C-D449-ABB9-9F2603A8AE03}" type="presParOf" srcId="{934EDF89-D000-094B-B0E0-AA6F1E72D77A}" destId="{C15CFB94-284C-C448-A094-2BAF7BF04CEB}" srcOrd="2" destOrd="0" presId="urn:microsoft.com/office/officeart/2005/8/layout/lProcess2"/>
    <dgm:cxn modelId="{DFCC32CA-85D9-E945-A062-7B52F3254FA1}" type="presParOf" srcId="{C15CFB94-284C-C448-A094-2BAF7BF04CEB}" destId="{DE0171EC-0398-1D41-AD98-31D9D27DA105}" srcOrd="0" destOrd="0" presId="urn:microsoft.com/office/officeart/2005/8/layout/lProcess2"/>
    <dgm:cxn modelId="{2A412B22-C2A0-F749-91C0-2D3AC8E65397}" type="presParOf" srcId="{DE0171EC-0398-1D41-AD98-31D9D27DA105}" destId="{52E71F39-9D61-6744-A980-F4B723FA1F95}" srcOrd="0" destOrd="0" presId="urn:microsoft.com/office/officeart/2005/8/layout/lProcess2"/>
    <dgm:cxn modelId="{4D9B75A2-28BE-B54D-9E08-33A913A268D4}" type="presParOf" srcId="{DE0171EC-0398-1D41-AD98-31D9D27DA105}" destId="{BE95C4F0-84BA-3449-BA17-BA3B369AE114}" srcOrd="1" destOrd="0" presId="urn:microsoft.com/office/officeart/2005/8/layout/lProcess2"/>
    <dgm:cxn modelId="{061B72F8-6633-294A-83B4-FB75359BF50F}" type="presParOf" srcId="{DE0171EC-0398-1D41-AD98-31D9D27DA105}" destId="{895D45A9-5732-1F49-82EE-95819AA2B3C9}" srcOrd="2" destOrd="0" presId="urn:microsoft.com/office/officeart/2005/8/layout/lProcess2"/>
    <dgm:cxn modelId="{AF1A40B5-1CCF-AB48-83C9-2414167315BF}" type="presParOf" srcId="{DE0171EC-0398-1D41-AD98-31D9D27DA105}" destId="{BCF35E71-0C82-104F-9BAF-E2FC9F7D8DFE}" srcOrd="3" destOrd="0" presId="urn:microsoft.com/office/officeart/2005/8/layout/lProcess2"/>
    <dgm:cxn modelId="{7977191F-47E4-BA4A-A5CB-EEFC5FCD8590}" type="presParOf" srcId="{DE0171EC-0398-1D41-AD98-31D9D27DA105}" destId="{C0C6AEA2-1A13-364E-9701-B43766F33FE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6C9D0-291F-E047-923B-5B7F33AF4BE9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31C96D-58DE-9B41-BABA-67A7206C2574}">
      <dgm:prSet/>
      <dgm:spPr/>
      <dgm:t>
        <a:bodyPr/>
        <a:lstStyle/>
        <a:p>
          <a:pPr rtl="0"/>
          <a:r>
            <a:rPr lang="en-US" b="1"/>
            <a:t>Needs to address:</a:t>
          </a:r>
          <a:endParaRPr lang="en-US"/>
        </a:p>
      </dgm:t>
    </dgm:pt>
    <dgm:pt modelId="{A4A34450-018F-3041-904C-9A08092EDC61}" type="parTrans" cxnId="{4B83DA70-9CDF-D944-876D-5BE145580D3E}">
      <dgm:prSet/>
      <dgm:spPr/>
      <dgm:t>
        <a:bodyPr/>
        <a:lstStyle/>
        <a:p>
          <a:endParaRPr lang="en-US"/>
        </a:p>
      </dgm:t>
    </dgm:pt>
    <dgm:pt modelId="{488A66E0-E1AE-FC4D-8960-5ECB2D08A5C5}" type="sibTrans" cxnId="{4B83DA70-9CDF-D944-876D-5BE145580D3E}">
      <dgm:prSet/>
      <dgm:spPr/>
      <dgm:t>
        <a:bodyPr/>
        <a:lstStyle/>
        <a:p>
          <a:endParaRPr lang="en-US"/>
        </a:p>
      </dgm:t>
    </dgm:pt>
    <dgm:pt modelId="{E1A99C36-D569-5F4D-B69D-87CA8C460971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Scope and purpose including relation of objectives to business, legal, regulatory requirements</a:t>
          </a:r>
        </a:p>
      </dgm:t>
    </dgm:pt>
    <dgm:pt modelId="{A09B752C-3296-0D49-A77A-3993474E741A}" type="parTrans" cxnId="{5A23573B-5E00-3B4B-9BEF-6D9AD1C9B1F0}">
      <dgm:prSet/>
      <dgm:spPr/>
      <dgm:t>
        <a:bodyPr/>
        <a:lstStyle/>
        <a:p>
          <a:endParaRPr lang="en-US"/>
        </a:p>
      </dgm:t>
    </dgm:pt>
    <dgm:pt modelId="{FFFC36D3-BF5A-5C4C-972E-FA4D5CA5B5F7}" type="sibTrans" cxnId="{5A23573B-5E00-3B4B-9BEF-6D9AD1C9B1F0}">
      <dgm:prSet/>
      <dgm:spPr/>
      <dgm:t>
        <a:bodyPr/>
        <a:lstStyle/>
        <a:p>
          <a:endParaRPr lang="en-US"/>
        </a:p>
      </dgm:t>
    </dgm:pt>
    <dgm:pt modelId="{E14EA70D-C6B7-F943-88A1-E9B0AD1CCC1B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IT security requirements</a:t>
          </a:r>
        </a:p>
      </dgm:t>
    </dgm:pt>
    <dgm:pt modelId="{F3FB2F0B-A714-7B4F-9CFE-9CAAA9D3BCCA}" type="parTrans" cxnId="{B3C5D199-F96A-D546-9024-73CA18BB8C94}">
      <dgm:prSet/>
      <dgm:spPr/>
      <dgm:t>
        <a:bodyPr/>
        <a:lstStyle/>
        <a:p>
          <a:endParaRPr lang="en-US"/>
        </a:p>
      </dgm:t>
    </dgm:pt>
    <dgm:pt modelId="{4059CF5D-F7DD-2D44-B504-BFC11B296016}" type="sibTrans" cxnId="{B3C5D199-F96A-D546-9024-73CA18BB8C94}">
      <dgm:prSet/>
      <dgm:spPr/>
      <dgm:t>
        <a:bodyPr/>
        <a:lstStyle/>
        <a:p>
          <a:endParaRPr lang="en-US"/>
        </a:p>
      </dgm:t>
    </dgm:pt>
    <dgm:pt modelId="{A22FBDE6-FFB2-C843-AEDD-6D58407249FA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Assignment of responsibilities</a:t>
          </a:r>
        </a:p>
      </dgm:t>
    </dgm:pt>
    <dgm:pt modelId="{51D9DA45-577F-C547-838C-21F500C57B7C}" type="parTrans" cxnId="{6409C56D-2F8F-3A4F-AF3E-86DA4F5436CB}">
      <dgm:prSet/>
      <dgm:spPr/>
      <dgm:t>
        <a:bodyPr/>
        <a:lstStyle/>
        <a:p>
          <a:endParaRPr lang="en-US"/>
        </a:p>
      </dgm:t>
    </dgm:pt>
    <dgm:pt modelId="{61F1D4D3-D98D-8345-B789-283618AD9A2D}" type="sibTrans" cxnId="{6409C56D-2F8F-3A4F-AF3E-86DA4F5436CB}">
      <dgm:prSet/>
      <dgm:spPr/>
      <dgm:t>
        <a:bodyPr/>
        <a:lstStyle/>
        <a:p>
          <a:endParaRPr lang="en-US"/>
        </a:p>
      </dgm:t>
    </dgm:pt>
    <dgm:pt modelId="{CF3592B4-856A-9846-89A8-A3E7F4D1D1F8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Risk management approach</a:t>
          </a:r>
        </a:p>
      </dgm:t>
    </dgm:pt>
    <dgm:pt modelId="{3BED99A2-3E17-7243-88DD-3447EC529C61}" type="parTrans" cxnId="{381CD300-C9EF-4441-9FF9-EEC250713216}">
      <dgm:prSet/>
      <dgm:spPr/>
      <dgm:t>
        <a:bodyPr/>
        <a:lstStyle/>
        <a:p>
          <a:endParaRPr lang="en-US"/>
        </a:p>
      </dgm:t>
    </dgm:pt>
    <dgm:pt modelId="{FC95D639-FC50-BF49-B783-3588F5CBFB6B}" type="sibTrans" cxnId="{381CD300-C9EF-4441-9FF9-EEC250713216}">
      <dgm:prSet/>
      <dgm:spPr/>
      <dgm:t>
        <a:bodyPr/>
        <a:lstStyle/>
        <a:p>
          <a:endParaRPr lang="en-US"/>
        </a:p>
      </dgm:t>
    </dgm:pt>
    <dgm:pt modelId="{F41F4A66-CC8A-D54C-BF37-52ABD58E3050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Security awareness and training</a:t>
          </a:r>
        </a:p>
      </dgm:t>
    </dgm:pt>
    <dgm:pt modelId="{A1EB0A37-8537-9E48-9BC2-C5D8FF0FF77B}" type="parTrans" cxnId="{675B6AE0-9553-424D-BED3-8B2330377752}">
      <dgm:prSet/>
      <dgm:spPr/>
      <dgm:t>
        <a:bodyPr/>
        <a:lstStyle/>
        <a:p>
          <a:endParaRPr lang="en-US"/>
        </a:p>
      </dgm:t>
    </dgm:pt>
    <dgm:pt modelId="{B2668A03-1CBD-3D4C-BEC5-5348226D00A0}" type="sibTrans" cxnId="{675B6AE0-9553-424D-BED3-8B2330377752}">
      <dgm:prSet/>
      <dgm:spPr/>
      <dgm:t>
        <a:bodyPr/>
        <a:lstStyle/>
        <a:p>
          <a:endParaRPr lang="en-US"/>
        </a:p>
      </dgm:t>
    </dgm:pt>
    <dgm:pt modelId="{75E93C91-DAF7-1E46-A881-A87E18281939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 dirty="0">
              <a:latin typeface="+mn-lt"/>
            </a:rPr>
            <a:t>General personnel issues and any legal sanctions</a:t>
          </a:r>
        </a:p>
      </dgm:t>
    </dgm:pt>
    <dgm:pt modelId="{4891E23D-7B90-B545-9D0C-E44B4557367F}" type="parTrans" cxnId="{4C707449-B88F-2748-8438-C6A7BDDF232E}">
      <dgm:prSet/>
      <dgm:spPr/>
      <dgm:t>
        <a:bodyPr/>
        <a:lstStyle/>
        <a:p>
          <a:endParaRPr lang="en-US"/>
        </a:p>
      </dgm:t>
    </dgm:pt>
    <dgm:pt modelId="{0CCCEDE9-7F8D-564C-BC1A-6BCE28C1B620}" type="sibTrans" cxnId="{4C707449-B88F-2748-8438-C6A7BDDF232E}">
      <dgm:prSet/>
      <dgm:spPr/>
      <dgm:t>
        <a:bodyPr/>
        <a:lstStyle/>
        <a:p>
          <a:endParaRPr lang="en-US"/>
        </a:p>
      </dgm:t>
    </dgm:pt>
    <dgm:pt modelId="{11BC96F1-FB17-7E4F-A986-A165FA51036A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Integration of security into systems development</a:t>
          </a:r>
        </a:p>
      </dgm:t>
    </dgm:pt>
    <dgm:pt modelId="{87E51C0C-3139-8444-B4C0-E8DC653959C4}" type="parTrans" cxnId="{36B4AB6A-F467-D448-978D-C893ADB3C05F}">
      <dgm:prSet/>
      <dgm:spPr/>
      <dgm:t>
        <a:bodyPr/>
        <a:lstStyle/>
        <a:p>
          <a:endParaRPr lang="en-US"/>
        </a:p>
      </dgm:t>
    </dgm:pt>
    <dgm:pt modelId="{07EBB97B-F5FC-044C-8221-41571075665F}" type="sibTrans" cxnId="{36B4AB6A-F467-D448-978D-C893ADB3C05F}">
      <dgm:prSet/>
      <dgm:spPr/>
      <dgm:t>
        <a:bodyPr/>
        <a:lstStyle/>
        <a:p>
          <a:endParaRPr lang="en-US"/>
        </a:p>
      </dgm:t>
    </dgm:pt>
    <dgm:pt modelId="{36A39AAA-3F2E-2348-AF84-01F0F3C64054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Information classification scheme</a:t>
          </a:r>
        </a:p>
      </dgm:t>
    </dgm:pt>
    <dgm:pt modelId="{41BB117D-FCC6-8A42-B681-3622CEEEA7CC}" type="parTrans" cxnId="{D1AF9002-C8AD-E949-ADC8-99BC2016EF18}">
      <dgm:prSet/>
      <dgm:spPr/>
      <dgm:t>
        <a:bodyPr/>
        <a:lstStyle/>
        <a:p>
          <a:endParaRPr lang="en-US"/>
        </a:p>
      </dgm:t>
    </dgm:pt>
    <dgm:pt modelId="{0646B271-7251-AB42-A228-109D52D115B9}" type="sibTrans" cxnId="{D1AF9002-C8AD-E949-ADC8-99BC2016EF18}">
      <dgm:prSet/>
      <dgm:spPr/>
      <dgm:t>
        <a:bodyPr/>
        <a:lstStyle/>
        <a:p>
          <a:endParaRPr lang="en-US"/>
        </a:p>
      </dgm:t>
    </dgm:pt>
    <dgm:pt modelId="{F4503F43-A46C-4D48-9A3A-EF77C3851B44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Contingency and business continuity planning</a:t>
          </a:r>
        </a:p>
      </dgm:t>
    </dgm:pt>
    <dgm:pt modelId="{58694E25-15EF-9748-9838-BA74D4478A49}" type="parTrans" cxnId="{790DEAF5-1851-0D44-872F-EA1C0F2489D1}">
      <dgm:prSet/>
      <dgm:spPr/>
      <dgm:t>
        <a:bodyPr/>
        <a:lstStyle/>
        <a:p>
          <a:endParaRPr lang="en-US"/>
        </a:p>
      </dgm:t>
    </dgm:pt>
    <dgm:pt modelId="{AE2A6D1D-9DD3-E549-AFFC-0D28AB37F38C}" type="sibTrans" cxnId="{790DEAF5-1851-0D44-872F-EA1C0F2489D1}">
      <dgm:prSet/>
      <dgm:spPr/>
      <dgm:t>
        <a:bodyPr/>
        <a:lstStyle/>
        <a:p>
          <a:endParaRPr lang="en-US"/>
        </a:p>
      </dgm:t>
    </dgm:pt>
    <dgm:pt modelId="{7B3AD415-D621-2047-960A-C1BF4B70301B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Incident detection and handling processes</a:t>
          </a:r>
        </a:p>
      </dgm:t>
    </dgm:pt>
    <dgm:pt modelId="{7C4C9C9C-A4B5-7141-9F3F-919677B300AC}" type="parTrans" cxnId="{84FD0C4C-54CF-C944-B916-CB8377DAF614}">
      <dgm:prSet/>
      <dgm:spPr/>
      <dgm:t>
        <a:bodyPr/>
        <a:lstStyle/>
        <a:p>
          <a:endParaRPr lang="en-US"/>
        </a:p>
      </dgm:t>
    </dgm:pt>
    <dgm:pt modelId="{B6670665-9B3E-F048-971D-ABC0766F355D}" type="sibTrans" cxnId="{84FD0C4C-54CF-C944-B916-CB8377DAF614}">
      <dgm:prSet/>
      <dgm:spPr/>
      <dgm:t>
        <a:bodyPr/>
        <a:lstStyle/>
        <a:p>
          <a:endParaRPr lang="en-US"/>
        </a:p>
      </dgm:t>
    </dgm:pt>
    <dgm:pt modelId="{58009201-89F2-F94A-8194-A07CBB8DBC74}">
      <dgm:prSet/>
      <dgm:spPr/>
      <dgm:t>
        <a:bodyPr/>
        <a:lstStyle/>
        <a:p>
          <a:pPr rtl="0">
            <a:spcAft>
              <a:spcPts val="342"/>
            </a:spcAft>
          </a:pPr>
          <a:r>
            <a:rPr lang="en-US" b="0">
              <a:latin typeface="+mn-lt"/>
            </a:rPr>
            <a:t>How and when policy reviewed, and change control to it</a:t>
          </a:r>
        </a:p>
      </dgm:t>
    </dgm:pt>
    <dgm:pt modelId="{4E5C8E54-F8C3-464D-80BF-A32D28E049ED}" type="parTrans" cxnId="{A3E65005-DBEA-FF44-B9D6-0078BCE09D59}">
      <dgm:prSet/>
      <dgm:spPr/>
      <dgm:t>
        <a:bodyPr/>
        <a:lstStyle/>
        <a:p>
          <a:endParaRPr lang="en-US"/>
        </a:p>
      </dgm:t>
    </dgm:pt>
    <dgm:pt modelId="{9D7859FD-4838-484A-8FFC-6AC20A3A2590}" type="sibTrans" cxnId="{A3E65005-DBEA-FF44-B9D6-0078BCE09D59}">
      <dgm:prSet/>
      <dgm:spPr/>
      <dgm:t>
        <a:bodyPr/>
        <a:lstStyle/>
        <a:p>
          <a:endParaRPr lang="en-US"/>
        </a:p>
      </dgm:t>
    </dgm:pt>
    <dgm:pt modelId="{964991CC-8885-4F9B-AC76-6CE186BB5D68}" type="pres">
      <dgm:prSet presAssocID="{D6F6C9D0-291F-E047-923B-5B7F33AF4BE9}" presName="Name0" presStyleCnt="0">
        <dgm:presLayoutVars>
          <dgm:dir/>
          <dgm:animLvl val="lvl"/>
          <dgm:resizeHandles val="exact"/>
        </dgm:presLayoutVars>
      </dgm:prSet>
      <dgm:spPr/>
    </dgm:pt>
    <dgm:pt modelId="{F97581E5-D6F2-442C-91C6-9E81F6A80C56}" type="pres">
      <dgm:prSet presAssocID="{DC31C96D-58DE-9B41-BABA-67A7206C2574}" presName="composite" presStyleCnt="0"/>
      <dgm:spPr/>
    </dgm:pt>
    <dgm:pt modelId="{2CB21AEA-9946-4D41-BB0B-23C52BD36668}" type="pres">
      <dgm:prSet presAssocID="{DC31C96D-58DE-9B41-BABA-67A7206C25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F00CC7B-66BF-4955-ABCC-B5197A6BAC15}" type="pres">
      <dgm:prSet presAssocID="{DC31C96D-58DE-9B41-BABA-67A7206C257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81CD300-C9EF-4441-9FF9-EEC250713216}" srcId="{DC31C96D-58DE-9B41-BABA-67A7206C2574}" destId="{CF3592B4-856A-9846-89A8-A3E7F4D1D1F8}" srcOrd="3" destOrd="0" parTransId="{3BED99A2-3E17-7243-88DD-3447EC529C61}" sibTransId="{FC95D639-FC50-BF49-B783-3588F5CBFB6B}"/>
    <dgm:cxn modelId="{D1AF9002-C8AD-E949-ADC8-99BC2016EF18}" srcId="{DC31C96D-58DE-9B41-BABA-67A7206C2574}" destId="{36A39AAA-3F2E-2348-AF84-01F0F3C64054}" srcOrd="7" destOrd="0" parTransId="{41BB117D-FCC6-8A42-B681-3622CEEEA7CC}" sibTransId="{0646B271-7251-AB42-A228-109D52D115B9}"/>
    <dgm:cxn modelId="{A3E65005-DBEA-FF44-B9D6-0078BCE09D59}" srcId="{DC31C96D-58DE-9B41-BABA-67A7206C2574}" destId="{58009201-89F2-F94A-8194-A07CBB8DBC74}" srcOrd="10" destOrd="0" parTransId="{4E5C8E54-F8C3-464D-80BF-A32D28E049ED}" sibTransId="{9D7859FD-4838-484A-8FFC-6AC20A3A2590}"/>
    <dgm:cxn modelId="{BEE1EB07-4CCD-45A7-A51B-FA19119C47CA}" type="presOf" srcId="{D6F6C9D0-291F-E047-923B-5B7F33AF4BE9}" destId="{964991CC-8885-4F9B-AC76-6CE186BB5D68}" srcOrd="0" destOrd="0" presId="urn:microsoft.com/office/officeart/2005/8/layout/hList1"/>
    <dgm:cxn modelId="{46B91A16-52E1-4348-8798-C0B57D1E959A}" type="presOf" srcId="{E1A99C36-D569-5F4D-B69D-87CA8C460971}" destId="{8F00CC7B-66BF-4955-ABCC-B5197A6BAC15}" srcOrd="0" destOrd="0" presId="urn:microsoft.com/office/officeart/2005/8/layout/hList1"/>
    <dgm:cxn modelId="{42D86A3B-E873-4B64-8C8B-BD1087D9E047}" type="presOf" srcId="{7B3AD415-D621-2047-960A-C1BF4B70301B}" destId="{8F00CC7B-66BF-4955-ABCC-B5197A6BAC15}" srcOrd="0" destOrd="9" presId="urn:microsoft.com/office/officeart/2005/8/layout/hList1"/>
    <dgm:cxn modelId="{5A23573B-5E00-3B4B-9BEF-6D9AD1C9B1F0}" srcId="{DC31C96D-58DE-9B41-BABA-67A7206C2574}" destId="{E1A99C36-D569-5F4D-B69D-87CA8C460971}" srcOrd="0" destOrd="0" parTransId="{A09B752C-3296-0D49-A77A-3993474E741A}" sibTransId="{FFFC36D3-BF5A-5C4C-972E-FA4D5CA5B5F7}"/>
    <dgm:cxn modelId="{AB0C643C-FA82-4926-8478-F6EB655C1734}" type="presOf" srcId="{36A39AAA-3F2E-2348-AF84-01F0F3C64054}" destId="{8F00CC7B-66BF-4955-ABCC-B5197A6BAC15}" srcOrd="0" destOrd="7" presId="urn:microsoft.com/office/officeart/2005/8/layout/hList1"/>
    <dgm:cxn modelId="{5EC67740-83FB-4C82-AA96-3DA6F82482C3}" type="presOf" srcId="{CF3592B4-856A-9846-89A8-A3E7F4D1D1F8}" destId="{8F00CC7B-66BF-4955-ABCC-B5197A6BAC15}" srcOrd="0" destOrd="3" presId="urn:microsoft.com/office/officeart/2005/8/layout/hList1"/>
    <dgm:cxn modelId="{9AA9F65C-41DF-457A-B8C5-B889E0CE9E55}" type="presOf" srcId="{58009201-89F2-F94A-8194-A07CBB8DBC74}" destId="{8F00CC7B-66BF-4955-ABCC-B5197A6BAC15}" srcOrd="0" destOrd="10" presId="urn:microsoft.com/office/officeart/2005/8/layout/hList1"/>
    <dgm:cxn modelId="{A48CA546-159C-4ADD-ADB2-2DF4DFDAEB46}" type="presOf" srcId="{75E93C91-DAF7-1E46-A881-A87E18281939}" destId="{8F00CC7B-66BF-4955-ABCC-B5197A6BAC15}" srcOrd="0" destOrd="5" presId="urn:microsoft.com/office/officeart/2005/8/layout/hList1"/>
    <dgm:cxn modelId="{FCDDBD47-3571-4428-9325-E9662EAF000B}" type="presOf" srcId="{11BC96F1-FB17-7E4F-A986-A165FA51036A}" destId="{8F00CC7B-66BF-4955-ABCC-B5197A6BAC15}" srcOrd="0" destOrd="6" presId="urn:microsoft.com/office/officeart/2005/8/layout/hList1"/>
    <dgm:cxn modelId="{4C707449-B88F-2748-8438-C6A7BDDF232E}" srcId="{DC31C96D-58DE-9B41-BABA-67A7206C2574}" destId="{75E93C91-DAF7-1E46-A881-A87E18281939}" srcOrd="5" destOrd="0" parTransId="{4891E23D-7B90-B545-9D0C-E44B4557367F}" sibTransId="{0CCCEDE9-7F8D-564C-BC1A-6BCE28C1B620}"/>
    <dgm:cxn modelId="{36B4AB6A-F467-D448-978D-C893ADB3C05F}" srcId="{DC31C96D-58DE-9B41-BABA-67A7206C2574}" destId="{11BC96F1-FB17-7E4F-A986-A165FA51036A}" srcOrd="6" destOrd="0" parTransId="{87E51C0C-3139-8444-B4C0-E8DC653959C4}" sibTransId="{07EBB97B-F5FC-044C-8221-41571075665F}"/>
    <dgm:cxn modelId="{68079E4B-B4E1-429B-8B91-ED5E891A3B0B}" type="presOf" srcId="{E14EA70D-C6B7-F943-88A1-E9B0AD1CCC1B}" destId="{8F00CC7B-66BF-4955-ABCC-B5197A6BAC15}" srcOrd="0" destOrd="1" presId="urn:microsoft.com/office/officeart/2005/8/layout/hList1"/>
    <dgm:cxn modelId="{84FD0C4C-54CF-C944-B916-CB8377DAF614}" srcId="{DC31C96D-58DE-9B41-BABA-67A7206C2574}" destId="{7B3AD415-D621-2047-960A-C1BF4B70301B}" srcOrd="9" destOrd="0" parTransId="{7C4C9C9C-A4B5-7141-9F3F-919677B300AC}" sibTransId="{B6670665-9B3E-F048-971D-ABC0766F355D}"/>
    <dgm:cxn modelId="{3A69644D-2FD4-4A55-A843-0C31E085FD7F}" type="presOf" srcId="{DC31C96D-58DE-9B41-BABA-67A7206C2574}" destId="{2CB21AEA-9946-4D41-BB0B-23C52BD36668}" srcOrd="0" destOrd="0" presId="urn:microsoft.com/office/officeart/2005/8/layout/hList1"/>
    <dgm:cxn modelId="{6409C56D-2F8F-3A4F-AF3E-86DA4F5436CB}" srcId="{DC31C96D-58DE-9B41-BABA-67A7206C2574}" destId="{A22FBDE6-FFB2-C843-AEDD-6D58407249FA}" srcOrd="2" destOrd="0" parTransId="{51D9DA45-577F-C547-838C-21F500C57B7C}" sibTransId="{61F1D4D3-D98D-8345-B789-283618AD9A2D}"/>
    <dgm:cxn modelId="{4B83DA70-9CDF-D944-876D-5BE145580D3E}" srcId="{D6F6C9D0-291F-E047-923B-5B7F33AF4BE9}" destId="{DC31C96D-58DE-9B41-BABA-67A7206C2574}" srcOrd="0" destOrd="0" parTransId="{A4A34450-018F-3041-904C-9A08092EDC61}" sibTransId="{488A66E0-E1AE-FC4D-8960-5ECB2D08A5C5}"/>
    <dgm:cxn modelId="{BB0A3099-D734-45EA-B978-6F452836709D}" type="presOf" srcId="{F41F4A66-CC8A-D54C-BF37-52ABD58E3050}" destId="{8F00CC7B-66BF-4955-ABCC-B5197A6BAC15}" srcOrd="0" destOrd="4" presId="urn:microsoft.com/office/officeart/2005/8/layout/hList1"/>
    <dgm:cxn modelId="{B3C5D199-F96A-D546-9024-73CA18BB8C94}" srcId="{DC31C96D-58DE-9B41-BABA-67A7206C2574}" destId="{E14EA70D-C6B7-F943-88A1-E9B0AD1CCC1B}" srcOrd="1" destOrd="0" parTransId="{F3FB2F0B-A714-7B4F-9CFE-9CAAA9D3BCCA}" sibTransId="{4059CF5D-F7DD-2D44-B504-BFC11B296016}"/>
    <dgm:cxn modelId="{27F90AD0-3A5D-4A1B-9688-C292BE3B8AA9}" type="presOf" srcId="{F4503F43-A46C-4D48-9A3A-EF77C3851B44}" destId="{8F00CC7B-66BF-4955-ABCC-B5197A6BAC15}" srcOrd="0" destOrd="8" presId="urn:microsoft.com/office/officeart/2005/8/layout/hList1"/>
    <dgm:cxn modelId="{675B6AE0-9553-424D-BED3-8B2330377752}" srcId="{DC31C96D-58DE-9B41-BABA-67A7206C2574}" destId="{F41F4A66-CC8A-D54C-BF37-52ABD58E3050}" srcOrd="4" destOrd="0" parTransId="{A1EB0A37-8537-9E48-9BC2-C5D8FF0FF77B}" sibTransId="{B2668A03-1CBD-3D4C-BEC5-5348226D00A0}"/>
    <dgm:cxn modelId="{856410E6-EE62-401C-A4CC-762A57A1864C}" type="presOf" srcId="{A22FBDE6-FFB2-C843-AEDD-6D58407249FA}" destId="{8F00CC7B-66BF-4955-ABCC-B5197A6BAC15}" srcOrd="0" destOrd="2" presId="urn:microsoft.com/office/officeart/2005/8/layout/hList1"/>
    <dgm:cxn modelId="{790DEAF5-1851-0D44-872F-EA1C0F2489D1}" srcId="{DC31C96D-58DE-9B41-BABA-67A7206C2574}" destId="{F4503F43-A46C-4D48-9A3A-EF77C3851B44}" srcOrd="8" destOrd="0" parTransId="{58694E25-15EF-9748-9838-BA74D4478A49}" sibTransId="{AE2A6D1D-9DD3-E549-AFFC-0D28AB37F38C}"/>
    <dgm:cxn modelId="{E6AF19ED-6B66-4504-B185-0EB047667707}" type="presParOf" srcId="{964991CC-8885-4F9B-AC76-6CE186BB5D68}" destId="{F97581E5-D6F2-442C-91C6-9E81F6A80C56}" srcOrd="0" destOrd="0" presId="urn:microsoft.com/office/officeart/2005/8/layout/hList1"/>
    <dgm:cxn modelId="{44DD7AD6-E6B7-4786-97BE-545DE653C4CC}" type="presParOf" srcId="{F97581E5-D6F2-442C-91C6-9E81F6A80C56}" destId="{2CB21AEA-9946-4D41-BB0B-23C52BD36668}" srcOrd="0" destOrd="0" presId="urn:microsoft.com/office/officeart/2005/8/layout/hList1"/>
    <dgm:cxn modelId="{FCC224AE-6220-4BA0-B027-9CEC7467F39B}" type="presParOf" srcId="{F97581E5-D6F2-442C-91C6-9E81F6A80C56}" destId="{8F00CC7B-66BF-4955-ABCC-B5197A6BA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66A5D5-91E2-9146-880D-096A480C6FCD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79799ED-377F-6D43-9FBB-CB8A0E95DE8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200" b="0" dirty="0">
              <a:solidFill>
                <a:schemeClr val="bg1"/>
              </a:solidFill>
              <a:latin typeface="+mn-lt"/>
            </a:rPr>
            <a:t>Critical component of process</a:t>
          </a:r>
        </a:p>
      </dgm:t>
    </dgm:pt>
    <dgm:pt modelId="{E5C04F4B-84F7-574B-99D8-60ABEEB9654E}" type="parTrans" cxnId="{2BCCA743-7EDE-584F-9564-5A22398E8470}">
      <dgm:prSet/>
      <dgm:spPr/>
      <dgm:t>
        <a:bodyPr/>
        <a:lstStyle/>
        <a:p>
          <a:endParaRPr lang="en-US"/>
        </a:p>
      </dgm:t>
    </dgm:pt>
    <dgm:pt modelId="{F51AFF9E-3B42-3D49-9612-984EAE85AF73}" type="sibTrans" cxnId="{2BCCA743-7EDE-584F-9564-5A22398E8470}">
      <dgm:prSet/>
      <dgm:spPr/>
      <dgm:t>
        <a:bodyPr/>
        <a:lstStyle/>
        <a:p>
          <a:endParaRPr lang="en-US"/>
        </a:p>
      </dgm:t>
    </dgm:pt>
    <dgm:pt modelId="{BBC12B89-1E35-1541-B6D5-0DA3C5EFEC2D}">
      <dgm:prSet custT="1"/>
      <dgm:spPr/>
      <dgm:t>
        <a:bodyPr/>
        <a:lstStyle/>
        <a:p>
          <a:pPr rtl="0"/>
          <a:r>
            <a:rPr lang="en-US" sz="2200" b="0" dirty="0">
              <a:solidFill>
                <a:schemeClr val="bg1"/>
              </a:solidFill>
              <a:latin typeface="+mn-lt"/>
            </a:rPr>
            <a:t>Ideally examine every organizational asset</a:t>
          </a:r>
        </a:p>
      </dgm:t>
    </dgm:pt>
    <dgm:pt modelId="{6468F085-CDB6-B945-AC5D-46059EB01F15}" type="parTrans" cxnId="{4F8A25FB-B760-3A4A-A1E2-0F9EDAA6F538}">
      <dgm:prSet/>
      <dgm:spPr/>
      <dgm:t>
        <a:bodyPr/>
        <a:lstStyle/>
        <a:p>
          <a:endParaRPr lang="en-US"/>
        </a:p>
      </dgm:t>
    </dgm:pt>
    <dgm:pt modelId="{361BE693-46D9-5E40-ADAD-83C89F171981}" type="sibTrans" cxnId="{4F8A25FB-B760-3A4A-A1E2-0F9EDAA6F538}">
      <dgm:prSet/>
      <dgm:spPr/>
      <dgm:t>
        <a:bodyPr/>
        <a:lstStyle/>
        <a:p>
          <a:endParaRPr lang="en-US"/>
        </a:p>
      </dgm:t>
    </dgm:pt>
    <dgm:pt modelId="{EC99C306-A9FD-6540-8B76-CF000BC90351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+mn-lt"/>
            </a:rPr>
            <a:t>Not feasible in practice</a:t>
          </a:r>
        </a:p>
      </dgm:t>
    </dgm:pt>
    <dgm:pt modelId="{802449F9-7429-BA4B-8CF6-764054F4A62E}" type="parTrans" cxnId="{2B110AA9-1EF4-AE4F-9407-C281A8F5BF84}">
      <dgm:prSet/>
      <dgm:spPr/>
      <dgm:t>
        <a:bodyPr/>
        <a:lstStyle/>
        <a:p>
          <a:endParaRPr lang="en-US"/>
        </a:p>
      </dgm:t>
    </dgm:pt>
    <dgm:pt modelId="{7B53E098-C4F8-D64D-8247-6525CD6E754D}" type="sibTrans" cxnId="{2B110AA9-1EF4-AE4F-9407-C281A8F5BF84}">
      <dgm:prSet/>
      <dgm:spPr/>
      <dgm:t>
        <a:bodyPr/>
        <a:lstStyle/>
        <a:p>
          <a:endParaRPr lang="en-US"/>
        </a:p>
      </dgm:t>
    </dgm:pt>
    <dgm:pt modelId="{D69D301D-3813-AB49-9956-F9D0CCD2979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200" b="0" dirty="0">
              <a:solidFill>
                <a:schemeClr val="bg1"/>
              </a:solidFill>
              <a:latin typeface="+mn-lt"/>
            </a:rPr>
            <a:t>Approaches to identifying and mitigating risks to an organization’s IT infrastructure:</a:t>
          </a:r>
        </a:p>
      </dgm:t>
    </dgm:pt>
    <dgm:pt modelId="{5ED8559B-E064-0948-AF13-AA9C5A0B91B5}" type="parTrans" cxnId="{43A8F832-AB25-5941-BA6E-5D9C39E680B6}">
      <dgm:prSet/>
      <dgm:spPr/>
      <dgm:t>
        <a:bodyPr/>
        <a:lstStyle/>
        <a:p>
          <a:endParaRPr lang="en-US"/>
        </a:p>
      </dgm:t>
    </dgm:pt>
    <dgm:pt modelId="{B6602BA2-6016-A645-AE61-CC9A1A8CC6AB}" type="sibTrans" cxnId="{43A8F832-AB25-5941-BA6E-5D9C39E680B6}">
      <dgm:prSet/>
      <dgm:spPr/>
      <dgm:t>
        <a:bodyPr/>
        <a:lstStyle/>
        <a:p>
          <a:endParaRPr lang="en-US"/>
        </a:p>
      </dgm:t>
    </dgm:pt>
    <dgm:pt modelId="{8C442D81-DA20-874F-802E-ED466E529017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+mn-lt"/>
            </a:rPr>
            <a:t>Informal</a:t>
          </a:r>
        </a:p>
      </dgm:t>
    </dgm:pt>
    <dgm:pt modelId="{B977F09C-AC37-6143-8EC9-E4CD9AB4EDEC}" type="parTrans" cxnId="{CD5A3331-D58B-BA40-B8A7-4BB9AF8A1362}">
      <dgm:prSet/>
      <dgm:spPr/>
      <dgm:t>
        <a:bodyPr/>
        <a:lstStyle/>
        <a:p>
          <a:endParaRPr lang="en-US"/>
        </a:p>
      </dgm:t>
    </dgm:pt>
    <dgm:pt modelId="{19F9B24F-E367-C34C-BA28-3FEB344D38B5}" type="sibTrans" cxnId="{CD5A3331-D58B-BA40-B8A7-4BB9AF8A1362}">
      <dgm:prSet/>
      <dgm:spPr/>
      <dgm:t>
        <a:bodyPr/>
        <a:lstStyle/>
        <a:p>
          <a:endParaRPr lang="en-US"/>
        </a:p>
      </dgm:t>
    </dgm:pt>
    <dgm:pt modelId="{F5B348E4-CE7A-5B41-8150-5AE027D1BA02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+mn-lt"/>
            </a:rPr>
            <a:t>Detailed risk</a:t>
          </a:r>
        </a:p>
      </dgm:t>
    </dgm:pt>
    <dgm:pt modelId="{0A18D39E-87DD-984A-ADA2-E014AEC0F361}" type="parTrans" cxnId="{3979B559-7C9B-894A-9018-9A4AF5C57388}">
      <dgm:prSet/>
      <dgm:spPr/>
      <dgm:t>
        <a:bodyPr/>
        <a:lstStyle/>
        <a:p>
          <a:endParaRPr lang="en-US"/>
        </a:p>
      </dgm:t>
    </dgm:pt>
    <dgm:pt modelId="{D7F24014-5F2B-AF4B-84DC-CED8F83E3E39}" type="sibTrans" cxnId="{3979B559-7C9B-894A-9018-9A4AF5C57388}">
      <dgm:prSet/>
      <dgm:spPr/>
      <dgm:t>
        <a:bodyPr/>
        <a:lstStyle/>
        <a:p>
          <a:endParaRPr lang="en-US"/>
        </a:p>
      </dgm:t>
    </dgm:pt>
    <dgm:pt modelId="{F9806AB3-76B8-5F46-8F48-553D996DF9A3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+mn-lt"/>
            </a:rPr>
            <a:t>Combined</a:t>
          </a:r>
        </a:p>
      </dgm:t>
    </dgm:pt>
    <dgm:pt modelId="{D260F01B-6726-2C4C-9196-C668E9042101}" type="parTrans" cxnId="{A1094B97-E696-1746-879D-9503DEEAF685}">
      <dgm:prSet/>
      <dgm:spPr/>
      <dgm:t>
        <a:bodyPr/>
        <a:lstStyle/>
        <a:p>
          <a:endParaRPr lang="en-US"/>
        </a:p>
      </dgm:t>
    </dgm:pt>
    <dgm:pt modelId="{697D79D1-262B-814A-9B0F-CF71DDBE806B}" type="sibTrans" cxnId="{A1094B97-E696-1746-879D-9503DEEAF685}">
      <dgm:prSet/>
      <dgm:spPr/>
      <dgm:t>
        <a:bodyPr/>
        <a:lstStyle/>
        <a:p>
          <a:endParaRPr lang="en-US"/>
        </a:p>
      </dgm:t>
    </dgm:pt>
    <dgm:pt modelId="{B95FA248-1343-C14D-8C21-59EAFC73CC94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1800" b="0" dirty="0">
              <a:solidFill>
                <a:schemeClr val="tx1"/>
              </a:solidFill>
              <a:latin typeface="+mn-lt"/>
            </a:rPr>
            <a:t>Baseline</a:t>
          </a:r>
        </a:p>
      </dgm:t>
    </dgm:pt>
    <dgm:pt modelId="{3DDB5B1A-D3DE-E744-B621-2C5C2167F961}" type="parTrans" cxnId="{FCF983C8-91E7-CD4B-825B-D766BCCE154D}">
      <dgm:prSet/>
      <dgm:spPr/>
      <dgm:t>
        <a:bodyPr/>
        <a:lstStyle/>
        <a:p>
          <a:endParaRPr lang="en-US"/>
        </a:p>
      </dgm:t>
    </dgm:pt>
    <dgm:pt modelId="{9C5E9BAA-1D1A-3146-80BF-FC99BB6BC39B}" type="sibTrans" cxnId="{FCF983C8-91E7-CD4B-825B-D766BCCE154D}">
      <dgm:prSet/>
      <dgm:spPr/>
      <dgm:t>
        <a:bodyPr/>
        <a:lstStyle/>
        <a:p>
          <a:endParaRPr lang="en-US"/>
        </a:p>
      </dgm:t>
    </dgm:pt>
    <dgm:pt modelId="{4695A290-B3D2-1944-83FA-6BEF30FEF1B6}">
      <dgm:prSet/>
      <dgm:spPr/>
      <dgm:t>
        <a:bodyPr/>
        <a:lstStyle/>
        <a:p>
          <a:endParaRPr lang="en-US" dirty="0"/>
        </a:p>
      </dgm:t>
    </dgm:pt>
    <dgm:pt modelId="{749E3273-0C78-004A-A5D8-E0F12024B416}" type="parTrans" cxnId="{E91A6FCE-E9A7-8C45-AB79-91BBFDB77320}">
      <dgm:prSet/>
      <dgm:spPr/>
      <dgm:t>
        <a:bodyPr/>
        <a:lstStyle/>
        <a:p>
          <a:endParaRPr lang="en-US"/>
        </a:p>
      </dgm:t>
    </dgm:pt>
    <dgm:pt modelId="{2F942667-C3D6-A94D-878A-FE3D7A862625}" type="sibTrans" cxnId="{E91A6FCE-E9A7-8C45-AB79-91BBFDB77320}">
      <dgm:prSet/>
      <dgm:spPr/>
      <dgm:t>
        <a:bodyPr/>
        <a:lstStyle/>
        <a:p>
          <a:endParaRPr lang="en-US"/>
        </a:p>
      </dgm:t>
    </dgm:pt>
    <dgm:pt modelId="{A5AE87FA-8100-A34A-B7AD-B6979AAFF530}" type="pres">
      <dgm:prSet presAssocID="{5066A5D5-91E2-9146-880D-096A480C6FCD}" presName="linear" presStyleCnt="0">
        <dgm:presLayoutVars>
          <dgm:dir/>
          <dgm:animLvl val="lvl"/>
          <dgm:resizeHandles val="exact"/>
        </dgm:presLayoutVars>
      </dgm:prSet>
      <dgm:spPr/>
    </dgm:pt>
    <dgm:pt modelId="{E398919F-0C65-F24D-9329-37C9065C95D6}" type="pres">
      <dgm:prSet presAssocID="{F79799ED-377F-6D43-9FBB-CB8A0E95DE82}" presName="parentLin" presStyleCnt="0"/>
      <dgm:spPr/>
    </dgm:pt>
    <dgm:pt modelId="{EEBD77D6-96E4-9E4F-98D9-D907C047922E}" type="pres">
      <dgm:prSet presAssocID="{F79799ED-377F-6D43-9FBB-CB8A0E95DE82}" presName="parentLeftMargin" presStyleLbl="node1" presStyleIdx="0" presStyleCnt="3"/>
      <dgm:spPr/>
    </dgm:pt>
    <dgm:pt modelId="{129D86C5-B349-B249-9B7A-A09BDCE643A3}" type="pres">
      <dgm:prSet presAssocID="{F79799ED-377F-6D43-9FBB-CB8A0E95DE82}" presName="parentText" presStyleLbl="node1" presStyleIdx="0" presStyleCnt="3" custLinFactNeighborX="-82301" custLinFactNeighborY="-1571">
        <dgm:presLayoutVars>
          <dgm:chMax val="0"/>
          <dgm:bulletEnabled val="1"/>
        </dgm:presLayoutVars>
      </dgm:prSet>
      <dgm:spPr/>
    </dgm:pt>
    <dgm:pt modelId="{A5C0C48D-5195-B24C-B7CE-8A86D261DD71}" type="pres">
      <dgm:prSet presAssocID="{F79799ED-377F-6D43-9FBB-CB8A0E95DE82}" presName="negativeSpace" presStyleCnt="0"/>
      <dgm:spPr/>
    </dgm:pt>
    <dgm:pt modelId="{78FF1D93-B1A7-EC4D-B4AE-9716ECD96F07}" type="pres">
      <dgm:prSet presAssocID="{F79799ED-377F-6D43-9FBB-CB8A0E95DE82}" presName="childText" presStyleLbl="conFgAcc1" presStyleIdx="0" presStyleCnt="3" custFlipVert="1" custScaleX="47501" custScaleY="8614" custLinFactNeighborX="6251" custLinFactNeighborY="39955">
        <dgm:presLayoutVars>
          <dgm:bulletEnabled val="1"/>
        </dgm:presLayoutVars>
      </dgm:prSet>
      <dgm:spPr/>
    </dgm:pt>
    <dgm:pt modelId="{30C9BB37-F568-B142-B9DB-9C587A76B043}" type="pres">
      <dgm:prSet presAssocID="{F51AFF9E-3B42-3D49-9612-984EAE85AF73}" presName="spaceBetweenRectangles" presStyleCnt="0"/>
      <dgm:spPr/>
    </dgm:pt>
    <dgm:pt modelId="{922808DD-6EBC-3844-BEE3-1148E63C5031}" type="pres">
      <dgm:prSet presAssocID="{BBC12B89-1E35-1541-B6D5-0DA3C5EFEC2D}" presName="parentLin" presStyleCnt="0"/>
      <dgm:spPr/>
    </dgm:pt>
    <dgm:pt modelId="{63AE9741-9644-8A4F-A41C-B2722F465196}" type="pres">
      <dgm:prSet presAssocID="{BBC12B89-1E35-1541-B6D5-0DA3C5EFEC2D}" presName="parentLeftMargin" presStyleLbl="node1" presStyleIdx="0" presStyleCnt="3"/>
      <dgm:spPr/>
    </dgm:pt>
    <dgm:pt modelId="{049C8206-A4B5-724E-B3E3-055514E4F640}" type="pres">
      <dgm:prSet presAssocID="{BBC12B89-1E35-1541-B6D5-0DA3C5EFEC2D}" presName="parentText" presStyleLbl="node1" presStyleIdx="1" presStyleCnt="3" custLinFactX="885" custLinFactNeighborX="100000" custLinFactNeighborY="14972">
        <dgm:presLayoutVars>
          <dgm:chMax val="0"/>
          <dgm:bulletEnabled val="1"/>
        </dgm:presLayoutVars>
      </dgm:prSet>
      <dgm:spPr/>
    </dgm:pt>
    <dgm:pt modelId="{441390D4-052A-8949-BE46-FEDEDF714B18}" type="pres">
      <dgm:prSet presAssocID="{BBC12B89-1E35-1541-B6D5-0DA3C5EFEC2D}" presName="negativeSpace" presStyleCnt="0"/>
      <dgm:spPr/>
    </dgm:pt>
    <dgm:pt modelId="{177C6B0C-9EC7-8A4B-9693-595E5BA85392}" type="pres">
      <dgm:prSet presAssocID="{BBC12B89-1E35-1541-B6D5-0DA3C5EFEC2D}" presName="childText" presStyleLbl="conFgAcc1" presStyleIdx="1" presStyleCnt="3" custScaleX="51985" custLinFactNeighborX="23009" custLinFactNeighborY="77295">
        <dgm:presLayoutVars>
          <dgm:bulletEnabled val="1"/>
        </dgm:presLayoutVars>
      </dgm:prSet>
      <dgm:spPr/>
    </dgm:pt>
    <dgm:pt modelId="{CDC401D4-6998-2D40-A675-5484869BB514}" type="pres">
      <dgm:prSet presAssocID="{361BE693-46D9-5E40-ADAD-83C89F171981}" presName="spaceBetweenRectangles" presStyleCnt="0"/>
      <dgm:spPr/>
    </dgm:pt>
    <dgm:pt modelId="{C14E99EC-60BA-5A49-A2E3-AAF2B545DC56}" type="pres">
      <dgm:prSet presAssocID="{D69D301D-3813-AB49-9956-F9D0CCD29793}" presName="parentLin" presStyleCnt="0"/>
      <dgm:spPr/>
    </dgm:pt>
    <dgm:pt modelId="{B1F7B6C0-4AD0-2141-B7A3-C0AEA7DF6EF6}" type="pres">
      <dgm:prSet presAssocID="{D69D301D-3813-AB49-9956-F9D0CCD29793}" presName="parentLeftMargin" presStyleLbl="node1" presStyleIdx="1" presStyleCnt="3"/>
      <dgm:spPr/>
    </dgm:pt>
    <dgm:pt modelId="{0509F58E-3F2E-8C49-84B4-D18E914CAD90}" type="pres">
      <dgm:prSet presAssocID="{D69D301D-3813-AB49-9956-F9D0CCD29793}" presName="parentText" presStyleLbl="node1" presStyleIdx="2" presStyleCnt="3" custScaleX="107585" custLinFactX="10999" custLinFactNeighborX="100000" custLinFactNeighborY="-4073">
        <dgm:presLayoutVars>
          <dgm:chMax val="0"/>
          <dgm:bulletEnabled val="1"/>
        </dgm:presLayoutVars>
      </dgm:prSet>
      <dgm:spPr/>
    </dgm:pt>
    <dgm:pt modelId="{38F129F8-62C5-1D45-A165-CABA2C84FEFA}" type="pres">
      <dgm:prSet presAssocID="{D69D301D-3813-AB49-9956-F9D0CCD29793}" presName="negativeSpace" presStyleCnt="0"/>
      <dgm:spPr/>
    </dgm:pt>
    <dgm:pt modelId="{BA36F59A-75C2-4445-AF6B-F7E2E9BBD8C7}" type="pres">
      <dgm:prSet presAssocID="{D69D301D-3813-AB49-9956-F9D0CCD29793}" presName="childText" presStyleLbl="conFgAcc1" presStyleIdx="2" presStyleCnt="3" custScaleX="40143" custLinFactNeighborX="42478" custLinFactNeighborY="3265">
        <dgm:presLayoutVars>
          <dgm:bulletEnabled val="1"/>
        </dgm:presLayoutVars>
      </dgm:prSet>
      <dgm:spPr/>
    </dgm:pt>
  </dgm:ptLst>
  <dgm:cxnLst>
    <dgm:cxn modelId="{BC1D0D17-1EF6-0348-931F-B736703C473E}" type="presOf" srcId="{5066A5D5-91E2-9146-880D-096A480C6FCD}" destId="{A5AE87FA-8100-A34A-B7AD-B6979AAFF530}" srcOrd="0" destOrd="0" presId="urn:microsoft.com/office/officeart/2005/8/layout/list1"/>
    <dgm:cxn modelId="{AB75242C-35CD-5F4F-9A5E-9A47C7C9F579}" type="presOf" srcId="{8C442D81-DA20-874F-802E-ED466E529017}" destId="{BA36F59A-75C2-4445-AF6B-F7E2E9BBD8C7}" srcOrd="0" destOrd="1" presId="urn:microsoft.com/office/officeart/2005/8/layout/list1"/>
    <dgm:cxn modelId="{CD5A3331-D58B-BA40-B8A7-4BB9AF8A1362}" srcId="{D69D301D-3813-AB49-9956-F9D0CCD29793}" destId="{8C442D81-DA20-874F-802E-ED466E529017}" srcOrd="1" destOrd="0" parTransId="{B977F09C-AC37-6143-8EC9-E4CD9AB4EDEC}" sibTransId="{19F9B24F-E367-C34C-BA28-3FEB344D38B5}"/>
    <dgm:cxn modelId="{43A8F832-AB25-5941-BA6E-5D9C39E680B6}" srcId="{5066A5D5-91E2-9146-880D-096A480C6FCD}" destId="{D69D301D-3813-AB49-9956-F9D0CCD29793}" srcOrd="2" destOrd="0" parTransId="{5ED8559B-E064-0948-AF13-AA9C5A0B91B5}" sibTransId="{B6602BA2-6016-A645-AE61-CC9A1A8CC6AB}"/>
    <dgm:cxn modelId="{FF78BF37-58F3-5545-B89D-4D400644B0EE}" type="presOf" srcId="{4695A290-B3D2-1944-83FA-6BEF30FEF1B6}" destId="{78FF1D93-B1A7-EC4D-B4AE-9716ECD96F07}" srcOrd="0" destOrd="0" presId="urn:microsoft.com/office/officeart/2005/8/layout/list1"/>
    <dgm:cxn modelId="{7A225A3D-5634-C94E-A753-E46468D5F074}" type="presOf" srcId="{B95FA248-1343-C14D-8C21-59EAFC73CC94}" destId="{BA36F59A-75C2-4445-AF6B-F7E2E9BBD8C7}" srcOrd="0" destOrd="0" presId="urn:microsoft.com/office/officeart/2005/8/layout/list1"/>
    <dgm:cxn modelId="{053E5A63-F46C-D94D-81F1-9A9526462465}" type="presOf" srcId="{EC99C306-A9FD-6540-8B76-CF000BC90351}" destId="{177C6B0C-9EC7-8A4B-9693-595E5BA85392}" srcOrd="0" destOrd="0" presId="urn:microsoft.com/office/officeart/2005/8/layout/list1"/>
    <dgm:cxn modelId="{2BCCA743-7EDE-584F-9564-5A22398E8470}" srcId="{5066A5D5-91E2-9146-880D-096A480C6FCD}" destId="{F79799ED-377F-6D43-9FBB-CB8A0E95DE82}" srcOrd="0" destOrd="0" parTransId="{E5C04F4B-84F7-574B-99D8-60ABEEB9654E}" sibTransId="{F51AFF9E-3B42-3D49-9612-984EAE85AF73}"/>
    <dgm:cxn modelId="{C80C7F49-7F0A-F147-879D-F624CCD6B30A}" type="presOf" srcId="{F5B348E4-CE7A-5B41-8150-5AE027D1BA02}" destId="{BA36F59A-75C2-4445-AF6B-F7E2E9BBD8C7}" srcOrd="0" destOrd="2" presId="urn:microsoft.com/office/officeart/2005/8/layout/list1"/>
    <dgm:cxn modelId="{78838D76-05F7-7742-84BF-9EC05AEEE4CA}" type="presOf" srcId="{F79799ED-377F-6D43-9FBB-CB8A0E95DE82}" destId="{129D86C5-B349-B249-9B7A-A09BDCE643A3}" srcOrd="1" destOrd="0" presId="urn:microsoft.com/office/officeart/2005/8/layout/list1"/>
    <dgm:cxn modelId="{5299ED58-26FE-3541-9A1A-F847E78E365E}" type="presOf" srcId="{BBC12B89-1E35-1541-B6D5-0DA3C5EFEC2D}" destId="{63AE9741-9644-8A4F-A41C-B2722F465196}" srcOrd="0" destOrd="0" presId="urn:microsoft.com/office/officeart/2005/8/layout/list1"/>
    <dgm:cxn modelId="{3979B559-7C9B-894A-9018-9A4AF5C57388}" srcId="{D69D301D-3813-AB49-9956-F9D0CCD29793}" destId="{F5B348E4-CE7A-5B41-8150-5AE027D1BA02}" srcOrd="2" destOrd="0" parTransId="{0A18D39E-87DD-984A-ADA2-E014AEC0F361}" sibTransId="{D7F24014-5F2B-AF4B-84DC-CED8F83E3E39}"/>
    <dgm:cxn modelId="{82C8467E-4A55-F747-8B46-134FFB015FDB}" type="presOf" srcId="{BBC12B89-1E35-1541-B6D5-0DA3C5EFEC2D}" destId="{049C8206-A4B5-724E-B3E3-055514E4F640}" srcOrd="1" destOrd="0" presId="urn:microsoft.com/office/officeart/2005/8/layout/list1"/>
    <dgm:cxn modelId="{A1094B97-E696-1746-879D-9503DEEAF685}" srcId="{D69D301D-3813-AB49-9956-F9D0CCD29793}" destId="{F9806AB3-76B8-5F46-8F48-553D996DF9A3}" srcOrd="3" destOrd="0" parTransId="{D260F01B-6726-2C4C-9196-C668E9042101}" sibTransId="{697D79D1-262B-814A-9B0F-CF71DDBE806B}"/>
    <dgm:cxn modelId="{2B110AA9-1EF4-AE4F-9407-C281A8F5BF84}" srcId="{BBC12B89-1E35-1541-B6D5-0DA3C5EFEC2D}" destId="{EC99C306-A9FD-6540-8B76-CF000BC90351}" srcOrd="0" destOrd="0" parTransId="{802449F9-7429-BA4B-8CF6-764054F4A62E}" sibTransId="{7B53E098-C4F8-D64D-8247-6525CD6E754D}"/>
    <dgm:cxn modelId="{60C41CBC-BA10-4041-8BA1-BF45045E3690}" type="presOf" srcId="{D69D301D-3813-AB49-9956-F9D0CCD29793}" destId="{B1F7B6C0-4AD0-2141-B7A3-C0AEA7DF6EF6}" srcOrd="0" destOrd="0" presId="urn:microsoft.com/office/officeart/2005/8/layout/list1"/>
    <dgm:cxn modelId="{31D4BEC2-9EF6-6F4E-AFBF-07BCD84E84D0}" type="presOf" srcId="{F9806AB3-76B8-5F46-8F48-553D996DF9A3}" destId="{BA36F59A-75C2-4445-AF6B-F7E2E9BBD8C7}" srcOrd="0" destOrd="3" presId="urn:microsoft.com/office/officeart/2005/8/layout/list1"/>
    <dgm:cxn modelId="{FCF983C8-91E7-CD4B-825B-D766BCCE154D}" srcId="{D69D301D-3813-AB49-9956-F9D0CCD29793}" destId="{B95FA248-1343-C14D-8C21-59EAFC73CC94}" srcOrd="0" destOrd="0" parTransId="{3DDB5B1A-D3DE-E744-B621-2C5C2167F961}" sibTransId="{9C5E9BAA-1D1A-3146-80BF-FC99BB6BC39B}"/>
    <dgm:cxn modelId="{E91A6FCE-E9A7-8C45-AB79-91BBFDB77320}" srcId="{F79799ED-377F-6D43-9FBB-CB8A0E95DE82}" destId="{4695A290-B3D2-1944-83FA-6BEF30FEF1B6}" srcOrd="0" destOrd="0" parTransId="{749E3273-0C78-004A-A5D8-E0F12024B416}" sibTransId="{2F942667-C3D6-A94D-878A-FE3D7A862625}"/>
    <dgm:cxn modelId="{F4092EE1-B60F-4F45-A92E-013C83669B13}" type="presOf" srcId="{F79799ED-377F-6D43-9FBB-CB8A0E95DE82}" destId="{EEBD77D6-96E4-9E4F-98D9-D907C047922E}" srcOrd="0" destOrd="0" presId="urn:microsoft.com/office/officeart/2005/8/layout/list1"/>
    <dgm:cxn modelId="{AA70B7F1-D6B3-F047-A7BB-3A79F035E07B}" type="presOf" srcId="{D69D301D-3813-AB49-9956-F9D0CCD29793}" destId="{0509F58E-3F2E-8C49-84B4-D18E914CAD90}" srcOrd="1" destOrd="0" presId="urn:microsoft.com/office/officeart/2005/8/layout/list1"/>
    <dgm:cxn modelId="{4F8A25FB-B760-3A4A-A1E2-0F9EDAA6F538}" srcId="{5066A5D5-91E2-9146-880D-096A480C6FCD}" destId="{BBC12B89-1E35-1541-B6D5-0DA3C5EFEC2D}" srcOrd="1" destOrd="0" parTransId="{6468F085-CDB6-B945-AC5D-46059EB01F15}" sibTransId="{361BE693-46D9-5E40-ADAD-83C89F171981}"/>
    <dgm:cxn modelId="{4FB73654-E017-604F-A5C0-5FEB4A1505C6}" type="presParOf" srcId="{A5AE87FA-8100-A34A-B7AD-B6979AAFF530}" destId="{E398919F-0C65-F24D-9329-37C9065C95D6}" srcOrd="0" destOrd="0" presId="urn:microsoft.com/office/officeart/2005/8/layout/list1"/>
    <dgm:cxn modelId="{E96EED0E-E185-7D40-AB74-7D5BC9ED0C33}" type="presParOf" srcId="{E398919F-0C65-F24D-9329-37C9065C95D6}" destId="{EEBD77D6-96E4-9E4F-98D9-D907C047922E}" srcOrd="0" destOrd="0" presId="urn:microsoft.com/office/officeart/2005/8/layout/list1"/>
    <dgm:cxn modelId="{74DBADA7-2055-7846-893C-B73F209613BC}" type="presParOf" srcId="{E398919F-0C65-F24D-9329-37C9065C95D6}" destId="{129D86C5-B349-B249-9B7A-A09BDCE643A3}" srcOrd="1" destOrd="0" presId="urn:microsoft.com/office/officeart/2005/8/layout/list1"/>
    <dgm:cxn modelId="{40F19A31-4610-D140-B796-E873F7EA98F5}" type="presParOf" srcId="{A5AE87FA-8100-A34A-B7AD-B6979AAFF530}" destId="{A5C0C48D-5195-B24C-B7CE-8A86D261DD71}" srcOrd="1" destOrd="0" presId="urn:microsoft.com/office/officeart/2005/8/layout/list1"/>
    <dgm:cxn modelId="{BBF4F3B9-7D4E-2E4C-822F-A4639B430D09}" type="presParOf" srcId="{A5AE87FA-8100-A34A-B7AD-B6979AAFF530}" destId="{78FF1D93-B1A7-EC4D-B4AE-9716ECD96F07}" srcOrd="2" destOrd="0" presId="urn:microsoft.com/office/officeart/2005/8/layout/list1"/>
    <dgm:cxn modelId="{22E502CE-93F3-824E-BB4F-3BFA522213CB}" type="presParOf" srcId="{A5AE87FA-8100-A34A-B7AD-B6979AAFF530}" destId="{30C9BB37-F568-B142-B9DB-9C587A76B043}" srcOrd="3" destOrd="0" presId="urn:microsoft.com/office/officeart/2005/8/layout/list1"/>
    <dgm:cxn modelId="{10516DDB-064D-C54E-B0FE-0BE0FC3F79F7}" type="presParOf" srcId="{A5AE87FA-8100-A34A-B7AD-B6979AAFF530}" destId="{922808DD-6EBC-3844-BEE3-1148E63C5031}" srcOrd="4" destOrd="0" presId="urn:microsoft.com/office/officeart/2005/8/layout/list1"/>
    <dgm:cxn modelId="{19A6C773-3FF8-8945-8239-BC0D111029DB}" type="presParOf" srcId="{922808DD-6EBC-3844-BEE3-1148E63C5031}" destId="{63AE9741-9644-8A4F-A41C-B2722F465196}" srcOrd="0" destOrd="0" presId="urn:microsoft.com/office/officeart/2005/8/layout/list1"/>
    <dgm:cxn modelId="{493E4E73-D0C7-0B49-B2B9-0EE1B2D7BB0B}" type="presParOf" srcId="{922808DD-6EBC-3844-BEE3-1148E63C5031}" destId="{049C8206-A4B5-724E-B3E3-055514E4F640}" srcOrd="1" destOrd="0" presId="urn:microsoft.com/office/officeart/2005/8/layout/list1"/>
    <dgm:cxn modelId="{634A3091-AD61-B845-A5B7-F58BAECA950F}" type="presParOf" srcId="{A5AE87FA-8100-A34A-B7AD-B6979AAFF530}" destId="{441390D4-052A-8949-BE46-FEDEDF714B18}" srcOrd="5" destOrd="0" presId="urn:microsoft.com/office/officeart/2005/8/layout/list1"/>
    <dgm:cxn modelId="{03119882-6767-2049-B2D8-53D3916A9137}" type="presParOf" srcId="{A5AE87FA-8100-A34A-B7AD-B6979AAFF530}" destId="{177C6B0C-9EC7-8A4B-9693-595E5BA85392}" srcOrd="6" destOrd="0" presId="urn:microsoft.com/office/officeart/2005/8/layout/list1"/>
    <dgm:cxn modelId="{8C5C823B-DFB7-6247-8791-CB3FEE6E6614}" type="presParOf" srcId="{A5AE87FA-8100-A34A-B7AD-B6979AAFF530}" destId="{CDC401D4-6998-2D40-A675-5484869BB514}" srcOrd="7" destOrd="0" presId="urn:microsoft.com/office/officeart/2005/8/layout/list1"/>
    <dgm:cxn modelId="{5AFFC176-D6EA-3241-9258-861DAEC1D947}" type="presParOf" srcId="{A5AE87FA-8100-A34A-B7AD-B6979AAFF530}" destId="{C14E99EC-60BA-5A49-A2E3-AAF2B545DC56}" srcOrd="8" destOrd="0" presId="urn:microsoft.com/office/officeart/2005/8/layout/list1"/>
    <dgm:cxn modelId="{43734C91-0CB1-694A-BFA4-3C9C945E0D78}" type="presParOf" srcId="{C14E99EC-60BA-5A49-A2E3-AAF2B545DC56}" destId="{B1F7B6C0-4AD0-2141-B7A3-C0AEA7DF6EF6}" srcOrd="0" destOrd="0" presId="urn:microsoft.com/office/officeart/2005/8/layout/list1"/>
    <dgm:cxn modelId="{9A929BFA-1D53-8040-A06D-8CD6705A05AF}" type="presParOf" srcId="{C14E99EC-60BA-5A49-A2E3-AAF2B545DC56}" destId="{0509F58E-3F2E-8C49-84B4-D18E914CAD90}" srcOrd="1" destOrd="0" presId="urn:microsoft.com/office/officeart/2005/8/layout/list1"/>
    <dgm:cxn modelId="{B029175B-6EC1-4E46-B811-F605DEEEE10C}" type="presParOf" srcId="{A5AE87FA-8100-A34A-B7AD-B6979AAFF530}" destId="{38F129F8-62C5-1D45-A165-CABA2C84FEFA}" srcOrd="9" destOrd="0" presId="urn:microsoft.com/office/officeart/2005/8/layout/list1"/>
    <dgm:cxn modelId="{06A0C83C-D3A8-1241-9872-8FAB631CBA37}" type="presParOf" srcId="{A5AE87FA-8100-A34A-B7AD-B6979AAFF530}" destId="{BA36F59A-75C2-4445-AF6B-F7E2E9BBD8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C0516C-B13E-1043-A298-33EA116DC4A4}" type="doc">
      <dgm:prSet loTypeId="urn:microsoft.com/office/officeart/2005/8/layout/default#2" loCatId="list" qsTypeId="urn:microsoft.com/office/officeart/2005/8/quickstyle/simple4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2A57858C-2BBE-D04D-8DE0-52EE95C38CA9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Involves conducting an informal, pragmatic risk analysis on organization’s IT systems</a:t>
          </a:r>
        </a:p>
      </dgm:t>
    </dgm:pt>
    <dgm:pt modelId="{954D84FE-0261-F547-A60E-C1CC82ABA4A1}" type="parTrans" cxnId="{F257D48E-B440-D741-A6F1-453919363048}">
      <dgm:prSet/>
      <dgm:spPr/>
      <dgm:t>
        <a:bodyPr/>
        <a:lstStyle/>
        <a:p>
          <a:endParaRPr lang="en-US"/>
        </a:p>
      </dgm:t>
    </dgm:pt>
    <dgm:pt modelId="{0AE44805-AA6D-FB41-B199-CD942AED48A4}" type="sibTrans" cxnId="{F257D48E-B440-D741-A6F1-453919363048}">
      <dgm:prSet/>
      <dgm:spPr/>
      <dgm:t>
        <a:bodyPr/>
        <a:lstStyle/>
        <a:p>
          <a:endParaRPr lang="en-US"/>
        </a:p>
      </dgm:t>
    </dgm:pt>
    <dgm:pt modelId="{B20EDA8B-8B7B-D948-BF96-9FBBC3FCBD37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Exploits knowledge and expertise of analyst</a:t>
          </a:r>
        </a:p>
      </dgm:t>
    </dgm:pt>
    <dgm:pt modelId="{7D01EB28-4B62-DC42-9FCF-8F9C33553C34}" type="parTrans" cxnId="{0DAD35D6-E934-9245-B127-F4C87F663B0E}">
      <dgm:prSet/>
      <dgm:spPr/>
      <dgm:t>
        <a:bodyPr/>
        <a:lstStyle/>
        <a:p>
          <a:endParaRPr lang="en-US"/>
        </a:p>
      </dgm:t>
    </dgm:pt>
    <dgm:pt modelId="{8FC57874-0162-4D44-AF0F-AC8A95AA8CD6}" type="sibTrans" cxnId="{0DAD35D6-E934-9245-B127-F4C87F663B0E}">
      <dgm:prSet/>
      <dgm:spPr/>
      <dgm:t>
        <a:bodyPr/>
        <a:lstStyle/>
        <a:p>
          <a:endParaRPr lang="en-US"/>
        </a:p>
      </dgm:t>
    </dgm:pt>
    <dgm:pt modelId="{AA5F80DB-A98D-B74F-A111-A31D3D5CD497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+mj-lt"/>
            </a:rPr>
            <a:t>Fairly quick and cheap</a:t>
          </a:r>
        </a:p>
      </dgm:t>
    </dgm:pt>
    <dgm:pt modelId="{8FE328AD-1C02-8D4E-9E71-02BFA60C30A4}" type="parTrans" cxnId="{CFA9F622-D78E-2540-9006-FB009C9BAF34}">
      <dgm:prSet/>
      <dgm:spPr/>
      <dgm:t>
        <a:bodyPr/>
        <a:lstStyle/>
        <a:p>
          <a:endParaRPr lang="en-US"/>
        </a:p>
      </dgm:t>
    </dgm:pt>
    <dgm:pt modelId="{78CB8566-7A5F-2644-9887-08120592FBF7}" type="sibTrans" cxnId="{CFA9F622-D78E-2540-9006-FB009C9BAF34}">
      <dgm:prSet/>
      <dgm:spPr/>
      <dgm:t>
        <a:bodyPr/>
        <a:lstStyle/>
        <a:p>
          <a:endParaRPr lang="en-US"/>
        </a:p>
      </dgm:t>
    </dgm:pt>
    <dgm:pt modelId="{15FAB895-8CB9-9B49-8125-44D98B42A690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+mj-lt"/>
            </a:rPr>
            <a:t>Judgments can be made about vulnerabilities and risks that baseline approach would not address</a:t>
          </a:r>
        </a:p>
      </dgm:t>
    </dgm:pt>
    <dgm:pt modelId="{563DE47D-4BF9-F04B-9AE8-379D146BD73D}" type="parTrans" cxnId="{8B3D4D45-B486-7C4B-B976-73F60BAF6DD9}">
      <dgm:prSet/>
      <dgm:spPr/>
      <dgm:t>
        <a:bodyPr/>
        <a:lstStyle/>
        <a:p>
          <a:endParaRPr lang="en-US"/>
        </a:p>
      </dgm:t>
    </dgm:pt>
    <dgm:pt modelId="{5917F969-3FD8-2049-81EC-E3562957CBE2}" type="sibTrans" cxnId="{8B3D4D45-B486-7C4B-B976-73F60BAF6DD9}">
      <dgm:prSet/>
      <dgm:spPr/>
      <dgm:t>
        <a:bodyPr/>
        <a:lstStyle/>
        <a:p>
          <a:endParaRPr lang="en-US"/>
        </a:p>
      </dgm:t>
    </dgm:pt>
    <dgm:pt modelId="{19DC7F8E-B240-264F-8C11-7BED88072C6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Some risks may be incorrectly assessed</a:t>
          </a:r>
        </a:p>
      </dgm:t>
    </dgm:pt>
    <dgm:pt modelId="{48BFF6BE-F928-AC4C-A2E1-179D534BF446}" type="parTrans" cxnId="{CCAC4BFA-3716-3741-BA24-5B5153FF97F2}">
      <dgm:prSet/>
      <dgm:spPr/>
      <dgm:t>
        <a:bodyPr/>
        <a:lstStyle/>
        <a:p>
          <a:endParaRPr lang="en-US"/>
        </a:p>
      </dgm:t>
    </dgm:pt>
    <dgm:pt modelId="{BE7B2E5A-4769-E74D-997C-F27D696B6102}" type="sibTrans" cxnId="{CCAC4BFA-3716-3741-BA24-5B5153FF97F2}">
      <dgm:prSet/>
      <dgm:spPr/>
      <dgm:t>
        <a:bodyPr/>
        <a:lstStyle/>
        <a:p>
          <a:endParaRPr lang="en-US"/>
        </a:p>
      </dgm:t>
    </dgm:pt>
    <dgm:pt modelId="{BD28DBB6-C4DD-D74F-BEF0-3A4C1CF73D9A}">
      <dgm:prSet/>
      <dgm:spPr/>
      <dgm:t>
        <a:bodyPr/>
        <a:lstStyle/>
        <a:p>
          <a:pPr rtl="0"/>
          <a:r>
            <a:rPr lang="en-US" b="1">
              <a:solidFill>
                <a:schemeClr val="bg1"/>
              </a:solidFill>
              <a:latin typeface="+mj-lt"/>
            </a:rPr>
            <a:t>Skewed by analyst’s views, varies over time</a:t>
          </a:r>
        </a:p>
      </dgm:t>
    </dgm:pt>
    <dgm:pt modelId="{AD645BF4-A838-7946-A9D0-29942EC23D93}" type="parTrans" cxnId="{A4CADF72-86F4-B24C-BA62-1A0D2AE697C4}">
      <dgm:prSet/>
      <dgm:spPr/>
      <dgm:t>
        <a:bodyPr/>
        <a:lstStyle/>
        <a:p>
          <a:endParaRPr lang="en-US"/>
        </a:p>
      </dgm:t>
    </dgm:pt>
    <dgm:pt modelId="{3430F276-F137-B548-9657-0E956A1E8718}" type="sibTrans" cxnId="{A4CADF72-86F4-B24C-BA62-1A0D2AE697C4}">
      <dgm:prSet/>
      <dgm:spPr/>
      <dgm:t>
        <a:bodyPr/>
        <a:lstStyle/>
        <a:p>
          <a:endParaRPr lang="en-US"/>
        </a:p>
      </dgm:t>
    </dgm:pt>
    <dgm:pt modelId="{BFFEF84E-5E1E-F549-974D-E52A7D42E9E2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Suitable for small to medium sized organizations where IT systems are not necessarily essential</a:t>
          </a:r>
        </a:p>
      </dgm:t>
    </dgm:pt>
    <dgm:pt modelId="{A10B8917-C818-A947-9094-A9F3FCB1AD66}" type="parTrans" cxnId="{FE5AB739-4FF1-2142-99A6-9FFDBE45F00F}">
      <dgm:prSet/>
      <dgm:spPr/>
      <dgm:t>
        <a:bodyPr/>
        <a:lstStyle/>
        <a:p>
          <a:endParaRPr lang="en-US"/>
        </a:p>
      </dgm:t>
    </dgm:pt>
    <dgm:pt modelId="{460ACD97-3BDA-EA45-82A3-33B872591177}" type="sibTrans" cxnId="{FE5AB739-4FF1-2142-99A6-9FFDBE45F00F}">
      <dgm:prSet/>
      <dgm:spPr/>
      <dgm:t>
        <a:bodyPr/>
        <a:lstStyle/>
        <a:p>
          <a:endParaRPr lang="en-US"/>
        </a:p>
      </dgm:t>
    </dgm:pt>
    <dgm:pt modelId="{41995EC5-A2F8-D64C-83F8-E02A14283D59}" type="pres">
      <dgm:prSet presAssocID="{52C0516C-B13E-1043-A298-33EA116DC4A4}" presName="diagram" presStyleCnt="0">
        <dgm:presLayoutVars>
          <dgm:dir/>
          <dgm:resizeHandles val="exact"/>
        </dgm:presLayoutVars>
      </dgm:prSet>
      <dgm:spPr/>
    </dgm:pt>
    <dgm:pt modelId="{176AD136-B7C9-274B-BAA3-ED6F6C9CCA25}" type="pres">
      <dgm:prSet presAssocID="{2A57858C-2BBE-D04D-8DE0-52EE95C38CA9}" presName="node" presStyleLbl="node1" presStyleIdx="0" presStyleCnt="7">
        <dgm:presLayoutVars>
          <dgm:bulletEnabled val="1"/>
        </dgm:presLayoutVars>
      </dgm:prSet>
      <dgm:spPr/>
    </dgm:pt>
    <dgm:pt modelId="{56A36EEC-7861-0643-B2D3-4DB2D14D2BAC}" type="pres">
      <dgm:prSet presAssocID="{0AE44805-AA6D-FB41-B199-CD942AED48A4}" presName="sibTrans" presStyleCnt="0"/>
      <dgm:spPr/>
    </dgm:pt>
    <dgm:pt modelId="{DBDFDA52-54DF-FD4F-AF18-F58A40344FFD}" type="pres">
      <dgm:prSet presAssocID="{B20EDA8B-8B7B-D948-BF96-9FBBC3FCBD37}" presName="node" presStyleLbl="node1" presStyleIdx="1" presStyleCnt="7">
        <dgm:presLayoutVars>
          <dgm:bulletEnabled val="1"/>
        </dgm:presLayoutVars>
      </dgm:prSet>
      <dgm:spPr/>
    </dgm:pt>
    <dgm:pt modelId="{49D54C8F-A7E8-234D-9F00-D7A879C40D04}" type="pres">
      <dgm:prSet presAssocID="{8FC57874-0162-4D44-AF0F-AC8A95AA8CD6}" presName="sibTrans" presStyleCnt="0"/>
      <dgm:spPr/>
    </dgm:pt>
    <dgm:pt modelId="{691FA8D8-FAA7-5A43-8034-FB5E02C27D1C}" type="pres">
      <dgm:prSet presAssocID="{AA5F80DB-A98D-B74F-A111-A31D3D5CD497}" presName="node" presStyleLbl="node1" presStyleIdx="2" presStyleCnt="7">
        <dgm:presLayoutVars>
          <dgm:bulletEnabled val="1"/>
        </dgm:presLayoutVars>
      </dgm:prSet>
      <dgm:spPr/>
    </dgm:pt>
    <dgm:pt modelId="{4F738295-FAD5-3146-B215-DA2C34D4BCC1}" type="pres">
      <dgm:prSet presAssocID="{78CB8566-7A5F-2644-9887-08120592FBF7}" presName="sibTrans" presStyleCnt="0"/>
      <dgm:spPr/>
    </dgm:pt>
    <dgm:pt modelId="{43F73BA4-37E8-5C43-958E-410D6A2C3C31}" type="pres">
      <dgm:prSet presAssocID="{15FAB895-8CB9-9B49-8125-44D98B42A690}" presName="node" presStyleLbl="node1" presStyleIdx="3" presStyleCnt="7">
        <dgm:presLayoutVars>
          <dgm:bulletEnabled val="1"/>
        </dgm:presLayoutVars>
      </dgm:prSet>
      <dgm:spPr/>
    </dgm:pt>
    <dgm:pt modelId="{5D9A8E77-A076-BA4C-AA92-06301CFB20F6}" type="pres">
      <dgm:prSet presAssocID="{5917F969-3FD8-2049-81EC-E3562957CBE2}" presName="sibTrans" presStyleCnt="0"/>
      <dgm:spPr/>
    </dgm:pt>
    <dgm:pt modelId="{AEEE60DB-6458-F746-A183-1711429D5185}" type="pres">
      <dgm:prSet presAssocID="{19DC7F8E-B240-264F-8C11-7BED88072C63}" presName="node" presStyleLbl="node1" presStyleIdx="4" presStyleCnt="7">
        <dgm:presLayoutVars>
          <dgm:bulletEnabled val="1"/>
        </dgm:presLayoutVars>
      </dgm:prSet>
      <dgm:spPr/>
    </dgm:pt>
    <dgm:pt modelId="{1C651A72-DDCD-FE4C-B127-A3A66DAFEF99}" type="pres">
      <dgm:prSet presAssocID="{BE7B2E5A-4769-E74D-997C-F27D696B6102}" presName="sibTrans" presStyleCnt="0"/>
      <dgm:spPr/>
    </dgm:pt>
    <dgm:pt modelId="{79EB3C42-4ABA-5C4E-8FBD-D211A4BD5743}" type="pres">
      <dgm:prSet presAssocID="{BD28DBB6-C4DD-D74F-BEF0-3A4C1CF73D9A}" presName="node" presStyleLbl="node1" presStyleIdx="5" presStyleCnt="7">
        <dgm:presLayoutVars>
          <dgm:bulletEnabled val="1"/>
        </dgm:presLayoutVars>
      </dgm:prSet>
      <dgm:spPr/>
    </dgm:pt>
    <dgm:pt modelId="{11DFF456-B843-7541-B349-995EF782AB67}" type="pres">
      <dgm:prSet presAssocID="{3430F276-F137-B548-9657-0E956A1E8718}" presName="sibTrans" presStyleCnt="0"/>
      <dgm:spPr/>
    </dgm:pt>
    <dgm:pt modelId="{7E7614A5-6B20-E94D-95D9-EF0CD561E626}" type="pres">
      <dgm:prSet presAssocID="{BFFEF84E-5E1E-F549-974D-E52A7D42E9E2}" presName="node" presStyleLbl="node1" presStyleIdx="6" presStyleCnt="7">
        <dgm:presLayoutVars>
          <dgm:bulletEnabled val="1"/>
        </dgm:presLayoutVars>
      </dgm:prSet>
      <dgm:spPr/>
    </dgm:pt>
  </dgm:ptLst>
  <dgm:cxnLst>
    <dgm:cxn modelId="{CFA9F622-D78E-2540-9006-FB009C9BAF34}" srcId="{52C0516C-B13E-1043-A298-33EA116DC4A4}" destId="{AA5F80DB-A98D-B74F-A111-A31D3D5CD497}" srcOrd="2" destOrd="0" parTransId="{8FE328AD-1C02-8D4E-9E71-02BFA60C30A4}" sibTransId="{78CB8566-7A5F-2644-9887-08120592FBF7}"/>
    <dgm:cxn modelId="{497ED328-E2A6-E34B-80A0-FC20C0882F90}" type="presOf" srcId="{BD28DBB6-C4DD-D74F-BEF0-3A4C1CF73D9A}" destId="{79EB3C42-4ABA-5C4E-8FBD-D211A4BD5743}" srcOrd="0" destOrd="0" presId="urn:microsoft.com/office/officeart/2005/8/layout/default#2"/>
    <dgm:cxn modelId="{6F15FA2C-189F-3944-AEB7-2B11ABEB02E5}" type="presOf" srcId="{BFFEF84E-5E1E-F549-974D-E52A7D42E9E2}" destId="{7E7614A5-6B20-E94D-95D9-EF0CD561E626}" srcOrd="0" destOrd="0" presId="urn:microsoft.com/office/officeart/2005/8/layout/default#2"/>
    <dgm:cxn modelId="{86702834-F18E-5642-8D38-5817B5E156BE}" type="presOf" srcId="{2A57858C-2BBE-D04D-8DE0-52EE95C38CA9}" destId="{176AD136-B7C9-274B-BAA3-ED6F6C9CCA25}" srcOrd="0" destOrd="0" presId="urn:microsoft.com/office/officeart/2005/8/layout/default#2"/>
    <dgm:cxn modelId="{FE5AB739-4FF1-2142-99A6-9FFDBE45F00F}" srcId="{52C0516C-B13E-1043-A298-33EA116DC4A4}" destId="{BFFEF84E-5E1E-F549-974D-E52A7D42E9E2}" srcOrd="6" destOrd="0" parTransId="{A10B8917-C818-A947-9094-A9F3FCB1AD66}" sibTransId="{460ACD97-3BDA-EA45-82A3-33B872591177}"/>
    <dgm:cxn modelId="{1053C05C-194F-0740-AFF0-01ED4ADEAD7E}" type="presOf" srcId="{AA5F80DB-A98D-B74F-A111-A31D3D5CD497}" destId="{691FA8D8-FAA7-5A43-8034-FB5E02C27D1C}" srcOrd="0" destOrd="0" presId="urn:microsoft.com/office/officeart/2005/8/layout/default#2"/>
    <dgm:cxn modelId="{8B3D4D45-B486-7C4B-B976-73F60BAF6DD9}" srcId="{52C0516C-B13E-1043-A298-33EA116DC4A4}" destId="{15FAB895-8CB9-9B49-8125-44D98B42A690}" srcOrd="3" destOrd="0" parTransId="{563DE47D-4BF9-F04B-9AE8-379D146BD73D}" sibTransId="{5917F969-3FD8-2049-81EC-E3562957CBE2}"/>
    <dgm:cxn modelId="{A4CADF72-86F4-B24C-BA62-1A0D2AE697C4}" srcId="{52C0516C-B13E-1043-A298-33EA116DC4A4}" destId="{BD28DBB6-C4DD-D74F-BEF0-3A4C1CF73D9A}" srcOrd="5" destOrd="0" parTransId="{AD645BF4-A838-7946-A9D0-29942EC23D93}" sibTransId="{3430F276-F137-B548-9657-0E956A1E8718}"/>
    <dgm:cxn modelId="{4F90F179-5BD5-5D43-BC74-57BD6AFA301D}" type="presOf" srcId="{19DC7F8E-B240-264F-8C11-7BED88072C63}" destId="{AEEE60DB-6458-F746-A183-1711429D5185}" srcOrd="0" destOrd="0" presId="urn:microsoft.com/office/officeart/2005/8/layout/default#2"/>
    <dgm:cxn modelId="{F257D48E-B440-D741-A6F1-453919363048}" srcId="{52C0516C-B13E-1043-A298-33EA116DC4A4}" destId="{2A57858C-2BBE-D04D-8DE0-52EE95C38CA9}" srcOrd="0" destOrd="0" parTransId="{954D84FE-0261-F547-A60E-C1CC82ABA4A1}" sibTransId="{0AE44805-AA6D-FB41-B199-CD942AED48A4}"/>
    <dgm:cxn modelId="{3810ADCE-5681-954E-B5C5-0CA1BFF23B56}" type="presOf" srcId="{15FAB895-8CB9-9B49-8125-44D98B42A690}" destId="{43F73BA4-37E8-5C43-958E-410D6A2C3C31}" srcOrd="0" destOrd="0" presId="urn:microsoft.com/office/officeart/2005/8/layout/default#2"/>
    <dgm:cxn modelId="{0DAD35D6-E934-9245-B127-F4C87F663B0E}" srcId="{52C0516C-B13E-1043-A298-33EA116DC4A4}" destId="{B20EDA8B-8B7B-D948-BF96-9FBBC3FCBD37}" srcOrd="1" destOrd="0" parTransId="{7D01EB28-4B62-DC42-9FCF-8F9C33553C34}" sibTransId="{8FC57874-0162-4D44-AF0F-AC8A95AA8CD6}"/>
    <dgm:cxn modelId="{C3DAE7F1-EFF1-D241-BF1C-39643BA1446E}" type="presOf" srcId="{B20EDA8B-8B7B-D948-BF96-9FBBC3FCBD37}" destId="{DBDFDA52-54DF-FD4F-AF18-F58A40344FFD}" srcOrd="0" destOrd="0" presId="urn:microsoft.com/office/officeart/2005/8/layout/default#2"/>
    <dgm:cxn modelId="{F18E3FF2-AEDA-EA44-B635-03663005ED0C}" type="presOf" srcId="{52C0516C-B13E-1043-A298-33EA116DC4A4}" destId="{41995EC5-A2F8-D64C-83F8-E02A14283D59}" srcOrd="0" destOrd="0" presId="urn:microsoft.com/office/officeart/2005/8/layout/default#2"/>
    <dgm:cxn modelId="{CCAC4BFA-3716-3741-BA24-5B5153FF97F2}" srcId="{52C0516C-B13E-1043-A298-33EA116DC4A4}" destId="{19DC7F8E-B240-264F-8C11-7BED88072C63}" srcOrd="4" destOrd="0" parTransId="{48BFF6BE-F928-AC4C-A2E1-179D534BF446}" sibTransId="{BE7B2E5A-4769-E74D-997C-F27D696B6102}"/>
    <dgm:cxn modelId="{4A1BC112-3BF7-BD42-8B74-C324F9CEC7BE}" type="presParOf" srcId="{41995EC5-A2F8-D64C-83F8-E02A14283D59}" destId="{176AD136-B7C9-274B-BAA3-ED6F6C9CCA25}" srcOrd="0" destOrd="0" presId="urn:microsoft.com/office/officeart/2005/8/layout/default#2"/>
    <dgm:cxn modelId="{D2BD6D2D-2753-B241-B1C9-EEA0CC5E4EF9}" type="presParOf" srcId="{41995EC5-A2F8-D64C-83F8-E02A14283D59}" destId="{56A36EEC-7861-0643-B2D3-4DB2D14D2BAC}" srcOrd="1" destOrd="0" presId="urn:microsoft.com/office/officeart/2005/8/layout/default#2"/>
    <dgm:cxn modelId="{C89D8A9C-64A9-F541-8FEF-C771BE0AC29B}" type="presParOf" srcId="{41995EC5-A2F8-D64C-83F8-E02A14283D59}" destId="{DBDFDA52-54DF-FD4F-AF18-F58A40344FFD}" srcOrd="2" destOrd="0" presId="urn:microsoft.com/office/officeart/2005/8/layout/default#2"/>
    <dgm:cxn modelId="{96DAC60F-D970-4241-A98B-ADD64ADFAB38}" type="presParOf" srcId="{41995EC5-A2F8-D64C-83F8-E02A14283D59}" destId="{49D54C8F-A7E8-234D-9F00-D7A879C40D04}" srcOrd="3" destOrd="0" presId="urn:microsoft.com/office/officeart/2005/8/layout/default#2"/>
    <dgm:cxn modelId="{55D38821-7945-BD48-8506-C609E670E8DE}" type="presParOf" srcId="{41995EC5-A2F8-D64C-83F8-E02A14283D59}" destId="{691FA8D8-FAA7-5A43-8034-FB5E02C27D1C}" srcOrd="4" destOrd="0" presId="urn:microsoft.com/office/officeart/2005/8/layout/default#2"/>
    <dgm:cxn modelId="{3634765F-EEE3-2044-9CAB-438A49896872}" type="presParOf" srcId="{41995EC5-A2F8-D64C-83F8-E02A14283D59}" destId="{4F738295-FAD5-3146-B215-DA2C34D4BCC1}" srcOrd="5" destOrd="0" presId="urn:microsoft.com/office/officeart/2005/8/layout/default#2"/>
    <dgm:cxn modelId="{0B8F2FDB-9B73-5348-AFA6-A4D6EF398F88}" type="presParOf" srcId="{41995EC5-A2F8-D64C-83F8-E02A14283D59}" destId="{43F73BA4-37E8-5C43-958E-410D6A2C3C31}" srcOrd="6" destOrd="0" presId="urn:microsoft.com/office/officeart/2005/8/layout/default#2"/>
    <dgm:cxn modelId="{4CD73401-C7C6-2447-8E70-5AAFDC9457CB}" type="presParOf" srcId="{41995EC5-A2F8-D64C-83F8-E02A14283D59}" destId="{5D9A8E77-A076-BA4C-AA92-06301CFB20F6}" srcOrd="7" destOrd="0" presId="urn:microsoft.com/office/officeart/2005/8/layout/default#2"/>
    <dgm:cxn modelId="{9D0AD352-9142-2F4B-A8DE-618B22C0D05B}" type="presParOf" srcId="{41995EC5-A2F8-D64C-83F8-E02A14283D59}" destId="{AEEE60DB-6458-F746-A183-1711429D5185}" srcOrd="8" destOrd="0" presId="urn:microsoft.com/office/officeart/2005/8/layout/default#2"/>
    <dgm:cxn modelId="{2C625DED-404C-7945-96BD-7BCFAD5760DE}" type="presParOf" srcId="{41995EC5-A2F8-D64C-83F8-E02A14283D59}" destId="{1C651A72-DDCD-FE4C-B127-A3A66DAFEF99}" srcOrd="9" destOrd="0" presId="urn:microsoft.com/office/officeart/2005/8/layout/default#2"/>
    <dgm:cxn modelId="{418EE08C-AFB5-CF4C-B551-D478AA33AEA8}" type="presParOf" srcId="{41995EC5-A2F8-D64C-83F8-E02A14283D59}" destId="{79EB3C42-4ABA-5C4E-8FBD-D211A4BD5743}" srcOrd="10" destOrd="0" presId="urn:microsoft.com/office/officeart/2005/8/layout/default#2"/>
    <dgm:cxn modelId="{312C72DF-064B-054B-936C-87F1FAE3C639}" type="presParOf" srcId="{41995EC5-A2F8-D64C-83F8-E02A14283D59}" destId="{11DFF456-B843-7541-B349-995EF782AB67}" srcOrd="11" destOrd="0" presId="urn:microsoft.com/office/officeart/2005/8/layout/default#2"/>
    <dgm:cxn modelId="{F2BA4720-58D0-534A-A614-A3DEA7BFA1C6}" type="presParOf" srcId="{41995EC5-A2F8-D64C-83F8-E02A14283D59}" destId="{7E7614A5-6B20-E94D-95D9-EF0CD561E626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306831-501C-744A-B6BA-13FDC38DC6BD}" type="doc">
      <dgm:prSet loTypeId="urn:microsoft.com/office/officeart/2005/8/layout/b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6C512-6D78-EF45-8BFD-85338934E32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400" dirty="0">
              <a:solidFill>
                <a:schemeClr val="bg1"/>
              </a:solidFill>
            </a:rPr>
            <a:t>Most comprehensive approach</a:t>
          </a:r>
        </a:p>
      </dgm:t>
    </dgm:pt>
    <dgm:pt modelId="{123210EE-F413-1F40-BD4A-35483A90BFD2}" type="parTrans" cxnId="{75639DD6-97B9-1F4A-9276-BD1A6AD7A3F1}">
      <dgm:prSet/>
      <dgm:spPr/>
      <dgm:t>
        <a:bodyPr/>
        <a:lstStyle/>
        <a:p>
          <a:endParaRPr lang="en-US"/>
        </a:p>
      </dgm:t>
    </dgm:pt>
    <dgm:pt modelId="{8642C2C7-2A6A-3B40-AAB5-1CE827E1F17C}" type="sibTrans" cxnId="{75639DD6-97B9-1F4A-9276-BD1A6AD7A3F1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F8F7222-FE0E-C84F-9969-C2F850D7980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Assess using formal structured process</a:t>
          </a:r>
        </a:p>
      </dgm:t>
    </dgm:pt>
    <dgm:pt modelId="{DF1B64D8-811B-7149-97F8-59FD693B852F}" type="parTrans" cxnId="{F3B3D3EC-146E-BA4D-9B65-73609B2E1E0B}">
      <dgm:prSet/>
      <dgm:spPr/>
      <dgm:t>
        <a:bodyPr/>
        <a:lstStyle/>
        <a:p>
          <a:endParaRPr lang="en-US"/>
        </a:p>
      </dgm:t>
    </dgm:pt>
    <dgm:pt modelId="{A637DB56-562A-1049-995C-CC4ABCD3F16C}" type="sibTrans" cxnId="{F3B3D3EC-146E-BA4D-9B65-73609B2E1E0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6628E05-AD78-B241-BAEA-76208CDCCFF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bg1"/>
              </a:solidFill>
            </a:rPr>
            <a:t>Number of stages</a:t>
          </a:r>
        </a:p>
      </dgm:t>
    </dgm:pt>
    <dgm:pt modelId="{BC51572F-1363-BC4F-9C1A-E2BBB1F792CD}" type="parTrans" cxnId="{F6EB105F-94AD-AD4A-9AE1-C47155AE688B}">
      <dgm:prSet/>
      <dgm:spPr/>
      <dgm:t>
        <a:bodyPr/>
        <a:lstStyle/>
        <a:p>
          <a:endParaRPr lang="en-US"/>
        </a:p>
      </dgm:t>
    </dgm:pt>
    <dgm:pt modelId="{084486BD-8DC1-664C-A53A-2D36CA213EBA}" type="sibTrans" cxnId="{F6EB105F-94AD-AD4A-9AE1-C47155AE688B}">
      <dgm:prSet/>
      <dgm:spPr/>
      <dgm:t>
        <a:bodyPr/>
        <a:lstStyle/>
        <a:p>
          <a:endParaRPr lang="en-US"/>
        </a:p>
      </dgm:t>
    </dgm:pt>
    <dgm:pt modelId="{C4FE0C56-2D9C-7D4B-AF84-9783DDFEE1F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bg1"/>
              </a:solidFill>
            </a:rPr>
            <a:t>Identify threats and vulnerabilities to assets</a:t>
          </a:r>
        </a:p>
      </dgm:t>
    </dgm:pt>
    <dgm:pt modelId="{247D60A8-E8D6-D843-A856-689E43050E1E}" type="parTrans" cxnId="{2F03B45C-E174-7144-B209-99B395CA21C0}">
      <dgm:prSet/>
      <dgm:spPr/>
      <dgm:t>
        <a:bodyPr/>
        <a:lstStyle/>
        <a:p>
          <a:endParaRPr lang="en-US"/>
        </a:p>
      </dgm:t>
    </dgm:pt>
    <dgm:pt modelId="{D5F6E286-06DB-CE44-BA27-9A33E76199FB}" type="sibTrans" cxnId="{2F03B45C-E174-7144-B209-99B395CA21C0}">
      <dgm:prSet/>
      <dgm:spPr/>
      <dgm:t>
        <a:bodyPr/>
        <a:lstStyle/>
        <a:p>
          <a:endParaRPr lang="en-US"/>
        </a:p>
      </dgm:t>
    </dgm:pt>
    <dgm:pt modelId="{F6A2A980-E4D5-7547-B271-56165A9038C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bg1"/>
              </a:solidFill>
            </a:rPr>
            <a:t>Identify likelihood of risk occurring and consequences</a:t>
          </a:r>
        </a:p>
      </dgm:t>
    </dgm:pt>
    <dgm:pt modelId="{B9596831-EEF0-FC45-A0D5-97C1DDDFC03E}" type="parTrans" cxnId="{C4DC1BD5-CEB5-A648-85F7-7C4CFEFD4127}">
      <dgm:prSet/>
      <dgm:spPr/>
      <dgm:t>
        <a:bodyPr/>
        <a:lstStyle/>
        <a:p>
          <a:endParaRPr lang="en-US"/>
        </a:p>
      </dgm:t>
    </dgm:pt>
    <dgm:pt modelId="{43D58E3C-2E78-A443-8E49-C03D599EB7D0}" type="sibTrans" cxnId="{C4DC1BD5-CEB5-A648-85F7-7C4CFEFD4127}">
      <dgm:prSet/>
      <dgm:spPr/>
      <dgm:t>
        <a:bodyPr/>
        <a:lstStyle/>
        <a:p>
          <a:endParaRPr lang="en-US"/>
        </a:p>
      </dgm:t>
    </dgm:pt>
    <dgm:pt modelId="{436A6D52-8FFE-6A43-BDF5-404EF9EDF8D9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Significant cost in time, resources, expertise</a:t>
          </a:r>
        </a:p>
      </dgm:t>
    </dgm:pt>
    <dgm:pt modelId="{496AF032-5107-F845-8335-F34B97D2D9E8}" type="parTrans" cxnId="{FF929274-27F8-7946-8DC8-CBB8C75C5A61}">
      <dgm:prSet/>
      <dgm:spPr/>
      <dgm:t>
        <a:bodyPr/>
        <a:lstStyle/>
        <a:p>
          <a:endParaRPr lang="en-US"/>
        </a:p>
      </dgm:t>
    </dgm:pt>
    <dgm:pt modelId="{14FEE2ED-6737-D645-B144-12B948D121E2}" type="sibTrans" cxnId="{FF929274-27F8-7946-8DC8-CBB8C75C5A61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8EE02E0-0D6A-0245-817E-3C9CF2387A6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May be a legal requirement to use</a:t>
          </a:r>
        </a:p>
      </dgm:t>
    </dgm:pt>
    <dgm:pt modelId="{554365E0-B322-7A48-A376-9C92EE4AE6AF}" type="parTrans" cxnId="{9E660364-1B78-4B4E-809A-0871214F753D}">
      <dgm:prSet/>
      <dgm:spPr/>
      <dgm:t>
        <a:bodyPr/>
        <a:lstStyle/>
        <a:p>
          <a:endParaRPr lang="en-US"/>
        </a:p>
      </dgm:t>
    </dgm:pt>
    <dgm:pt modelId="{8D28A095-60D6-5840-B1BD-DD169646C516}" type="sibTrans" cxnId="{9E660364-1B78-4B4E-809A-0871214F753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E5758F16-200B-8C46-9979-5EA185A0859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Suitable for large organizations with IT systems critical to their business objectives</a:t>
          </a:r>
        </a:p>
      </dgm:t>
    </dgm:pt>
    <dgm:pt modelId="{FC9CD6BF-7002-FD4D-BB16-E66F29D203DF}" type="parTrans" cxnId="{C7ED0F10-25CC-A74C-B0E7-64EEB7C85B7A}">
      <dgm:prSet/>
      <dgm:spPr/>
      <dgm:t>
        <a:bodyPr/>
        <a:lstStyle/>
        <a:p>
          <a:endParaRPr lang="en-US"/>
        </a:p>
      </dgm:t>
    </dgm:pt>
    <dgm:pt modelId="{8528B720-7975-FE40-B9D7-69F5C4DACE23}" type="sibTrans" cxnId="{C7ED0F10-25CC-A74C-B0E7-64EEB7C85B7A}">
      <dgm:prSet/>
      <dgm:spPr/>
      <dgm:t>
        <a:bodyPr/>
        <a:lstStyle/>
        <a:p>
          <a:endParaRPr lang="en-US"/>
        </a:p>
      </dgm:t>
    </dgm:pt>
    <dgm:pt modelId="{2370BEC6-A7BC-2B45-8477-FD877521809F}" type="pres">
      <dgm:prSet presAssocID="{7B306831-501C-744A-B6BA-13FDC38DC6BD}" presName="diagram" presStyleCnt="0">
        <dgm:presLayoutVars>
          <dgm:dir/>
          <dgm:resizeHandles/>
        </dgm:presLayoutVars>
      </dgm:prSet>
      <dgm:spPr/>
    </dgm:pt>
    <dgm:pt modelId="{A34A0417-83FF-8944-9F5C-3CB704F64E66}" type="pres">
      <dgm:prSet presAssocID="{3976C512-6D78-EF45-8BFD-85338934E327}" presName="firstNode" presStyleLbl="node1" presStyleIdx="0" presStyleCnt="5" custScaleX="133183" custScaleY="123416" custLinFactX="-7636" custLinFactY="-67279" custLinFactNeighborX="-100000" custLinFactNeighborY="-100000">
        <dgm:presLayoutVars>
          <dgm:bulletEnabled val="1"/>
        </dgm:presLayoutVars>
      </dgm:prSet>
      <dgm:spPr/>
    </dgm:pt>
    <dgm:pt modelId="{A52486F1-2831-9B4E-AD1E-6C41621B75B7}" type="pres">
      <dgm:prSet presAssocID="{8642C2C7-2A6A-3B40-AAB5-1CE827E1F17C}" presName="sibTrans" presStyleLbl="sibTrans2D1" presStyleIdx="0" presStyleCnt="4"/>
      <dgm:spPr/>
    </dgm:pt>
    <dgm:pt modelId="{78028F9B-A1E1-3844-87FA-C35D1074DD1C}" type="pres">
      <dgm:prSet presAssocID="{1F8F7222-FE0E-C84F-9969-C2F850D79809}" presName="middleNode" presStyleCnt="0"/>
      <dgm:spPr/>
    </dgm:pt>
    <dgm:pt modelId="{F4333786-CFF3-5945-A6A4-54871F365086}" type="pres">
      <dgm:prSet presAssocID="{1F8F7222-FE0E-C84F-9969-C2F850D79809}" presName="padding" presStyleLbl="node1" presStyleIdx="0" presStyleCnt="5"/>
      <dgm:spPr/>
    </dgm:pt>
    <dgm:pt modelId="{BF638F53-A61B-834F-9CC5-23FC39614272}" type="pres">
      <dgm:prSet presAssocID="{1F8F7222-FE0E-C84F-9969-C2F850D79809}" presName="shape" presStyleLbl="node1" presStyleIdx="1" presStyleCnt="5" custScaleX="290519" custScaleY="253711" custLinFactX="-42511" custLinFactNeighborX="-100000" custLinFactNeighborY="44137">
        <dgm:presLayoutVars>
          <dgm:bulletEnabled val="1"/>
        </dgm:presLayoutVars>
      </dgm:prSet>
      <dgm:spPr/>
    </dgm:pt>
    <dgm:pt modelId="{6A83B374-49AC-E341-B08A-D2D878A1B975}" type="pres">
      <dgm:prSet presAssocID="{A637DB56-562A-1049-995C-CC4ABCD3F16C}" presName="sibTrans" presStyleLbl="sibTrans2D1" presStyleIdx="1" presStyleCnt="4" custAng="241780" custLinFactNeighborX="-19564" custLinFactNeighborY="-10837"/>
      <dgm:spPr/>
    </dgm:pt>
    <dgm:pt modelId="{2DF478EF-4A25-CA4F-BA29-064AC8AF25CE}" type="pres">
      <dgm:prSet presAssocID="{436A6D52-8FFE-6A43-BDF5-404EF9EDF8D9}" presName="middleNode" presStyleCnt="0"/>
      <dgm:spPr/>
    </dgm:pt>
    <dgm:pt modelId="{E31722F9-B88D-A942-ADC4-0CBEAF6DD00F}" type="pres">
      <dgm:prSet presAssocID="{436A6D52-8FFE-6A43-BDF5-404EF9EDF8D9}" presName="padding" presStyleLbl="node1" presStyleIdx="1" presStyleCnt="5"/>
      <dgm:spPr/>
    </dgm:pt>
    <dgm:pt modelId="{CAF40426-F7A7-EF4D-ADFF-FB0FD8581A63}" type="pres">
      <dgm:prSet presAssocID="{436A6D52-8FFE-6A43-BDF5-404EF9EDF8D9}" presName="shape" presStyleLbl="node1" presStyleIdx="2" presStyleCnt="5" custScaleX="147492" custScaleY="149567" custLinFactNeighborX="33422" custLinFactNeighborY="14358">
        <dgm:presLayoutVars>
          <dgm:bulletEnabled val="1"/>
        </dgm:presLayoutVars>
      </dgm:prSet>
      <dgm:spPr/>
    </dgm:pt>
    <dgm:pt modelId="{72CF94A9-1291-2D4B-8301-2A9B97CC9E70}" type="pres">
      <dgm:prSet presAssocID="{14FEE2ED-6737-D645-B144-12B948D121E2}" presName="sibTrans" presStyleLbl="sibTrans2D1" presStyleIdx="2" presStyleCnt="4"/>
      <dgm:spPr/>
    </dgm:pt>
    <dgm:pt modelId="{9FE708FE-26F5-8747-A5DB-48EFEC8397AB}" type="pres">
      <dgm:prSet presAssocID="{B8EE02E0-0D6A-0245-817E-3C9CF2387A63}" presName="middleNode" presStyleCnt="0"/>
      <dgm:spPr/>
    </dgm:pt>
    <dgm:pt modelId="{87B63B92-FB3F-5947-9FF5-99DDF24A2227}" type="pres">
      <dgm:prSet presAssocID="{B8EE02E0-0D6A-0245-817E-3C9CF2387A63}" presName="padding" presStyleLbl="node1" presStyleIdx="2" presStyleCnt="5"/>
      <dgm:spPr/>
    </dgm:pt>
    <dgm:pt modelId="{9728F9B3-AB01-474E-AE42-CBE7C9FF9B20}" type="pres">
      <dgm:prSet presAssocID="{B8EE02E0-0D6A-0245-817E-3C9CF2387A63}" presName="shape" presStyleLbl="node1" presStyleIdx="3" presStyleCnt="5" custScaleX="186800" custScaleY="179004" custLinFactY="100000" custLinFactNeighborX="-93323" custLinFactNeighborY="195662">
        <dgm:presLayoutVars>
          <dgm:bulletEnabled val="1"/>
        </dgm:presLayoutVars>
      </dgm:prSet>
      <dgm:spPr/>
    </dgm:pt>
    <dgm:pt modelId="{AB364CC3-BD1C-2343-8FAA-B847232E1751}" type="pres">
      <dgm:prSet presAssocID="{8D28A095-60D6-5840-B1BD-DD169646C516}" presName="sibTrans" presStyleLbl="sibTrans2D1" presStyleIdx="3" presStyleCnt="4"/>
      <dgm:spPr/>
    </dgm:pt>
    <dgm:pt modelId="{616A773E-D957-D940-8869-3683996883D3}" type="pres">
      <dgm:prSet presAssocID="{E5758F16-200B-8C46-9979-5EA185A08597}" presName="lastNode" presStyleLbl="node1" presStyleIdx="4" presStyleCnt="5" custScaleX="192458" custScaleY="163721" custLinFactX="21206" custLinFactY="-56184" custLinFactNeighborX="100000" custLinFactNeighborY="-100000">
        <dgm:presLayoutVars>
          <dgm:bulletEnabled val="1"/>
        </dgm:presLayoutVars>
      </dgm:prSet>
      <dgm:spPr/>
    </dgm:pt>
  </dgm:ptLst>
  <dgm:cxnLst>
    <dgm:cxn modelId="{46E7BD04-2A17-A04F-A0F1-8D97C2E923AF}" type="presOf" srcId="{14FEE2ED-6737-D645-B144-12B948D121E2}" destId="{72CF94A9-1291-2D4B-8301-2A9B97CC9E70}" srcOrd="0" destOrd="0" presId="urn:microsoft.com/office/officeart/2005/8/layout/bProcess2"/>
    <dgm:cxn modelId="{C7ED0F10-25CC-A74C-B0E7-64EEB7C85B7A}" srcId="{7B306831-501C-744A-B6BA-13FDC38DC6BD}" destId="{E5758F16-200B-8C46-9979-5EA185A08597}" srcOrd="4" destOrd="0" parTransId="{FC9CD6BF-7002-FD4D-BB16-E66F29D203DF}" sibTransId="{8528B720-7975-FE40-B9D7-69F5C4DACE23}"/>
    <dgm:cxn modelId="{F4D8DD19-9E48-3943-B3B5-DA4D22D47AB3}" type="presOf" srcId="{E5758F16-200B-8C46-9979-5EA185A08597}" destId="{616A773E-D957-D940-8869-3683996883D3}" srcOrd="0" destOrd="0" presId="urn:microsoft.com/office/officeart/2005/8/layout/bProcess2"/>
    <dgm:cxn modelId="{206C6138-315F-8E4B-9BB3-DFCD3C1A21C9}" type="presOf" srcId="{8642C2C7-2A6A-3B40-AAB5-1CE827E1F17C}" destId="{A52486F1-2831-9B4E-AD1E-6C41621B75B7}" srcOrd="0" destOrd="0" presId="urn:microsoft.com/office/officeart/2005/8/layout/bProcess2"/>
    <dgm:cxn modelId="{2F03B45C-E174-7144-B209-99B395CA21C0}" srcId="{1F8F7222-FE0E-C84F-9969-C2F850D79809}" destId="{C4FE0C56-2D9C-7D4B-AF84-9783DDFEE1F8}" srcOrd="1" destOrd="0" parTransId="{247D60A8-E8D6-D843-A856-689E43050E1E}" sibTransId="{D5F6E286-06DB-CE44-BA27-9A33E76199FB}"/>
    <dgm:cxn modelId="{F6EB105F-94AD-AD4A-9AE1-C47155AE688B}" srcId="{1F8F7222-FE0E-C84F-9969-C2F850D79809}" destId="{B6628E05-AD78-B241-BAEA-76208CDCCFF1}" srcOrd="0" destOrd="0" parTransId="{BC51572F-1363-BC4F-9C1A-E2BBB1F792CD}" sibTransId="{084486BD-8DC1-664C-A53A-2D36CA213EBA}"/>
    <dgm:cxn modelId="{9718E25F-2FF9-EB45-80DF-7EADE8E941C3}" type="presOf" srcId="{F6A2A980-E4D5-7547-B271-56165A9038C0}" destId="{BF638F53-A61B-834F-9CC5-23FC39614272}" srcOrd="0" destOrd="3" presId="urn:microsoft.com/office/officeart/2005/8/layout/bProcess2"/>
    <dgm:cxn modelId="{39036E63-EA4F-3D4F-A7DB-CA525E515FA4}" type="presOf" srcId="{8D28A095-60D6-5840-B1BD-DD169646C516}" destId="{AB364CC3-BD1C-2343-8FAA-B847232E1751}" srcOrd="0" destOrd="0" presId="urn:microsoft.com/office/officeart/2005/8/layout/bProcess2"/>
    <dgm:cxn modelId="{9E660364-1B78-4B4E-809A-0871214F753D}" srcId="{7B306831-501C-744A-B6BA-13FDC38DC6BD}" destId="{B8EE02E0-0D6A-0245-817E-3C9CF2387A63}" srcOrd="3" destOrd="0" parTransId="{554365E0-B322-7A48-A376-9C92EE4AE6AF}" sibTransId="{8D28A095-60D6-5840-B1BD-DD169646C516}"/>
    <dgm:cxn modelId="{41FD894C-F26D-9444-A37E-1FFECC68981D}" type="presOf" srcId="{B6628E05-AD78-B241-BAEA-76208CDCCFF1}" destId="{BF638F53-A61B-834F-9CC5-23FC39614272}" srcOrd="0" destOrd="1" presId="urn:microsoft.com/office/officeart/2005/8/layout/bProcess2"/>
    <dgm:cxn modelId="{FF929274-27F8-7946-8DC8-CBB8C75C5A61}" srcId="{7B306831-501C-744A-B6BA-13FDC38DC6BD}" destId="{436A6D52-8FFE-6A43-BDF5-404EF9EDF8D9}" srcOrd="2" destOrd="0" parTransId="{496AF032-5107-F845-8335-F34B97D2D9E8}" sibTransId="{14FEE2ED-6737-D645-B144-12B948D121E2}"/>
    <dgm:cxn modelId="{CE7DC99F-560E-CA4F-B583-76185422B081}" type="presOf" srcId="{C4FE0C56-2D9C-7D4B-AF84-9783DDFEE1F8}" destId="{BF638F53-A61B-834F-9CC5-23FC39614272}" srcOrd="0" destOrd="2" presId="urn:microsoft.com/office/officeart/2005/8/layout/bProcess2"/>
    <dgm:cxn modelId="{8A993FA8-D256-D744-8394-844855FBECE5}" type="presOf" srcId="{1F8F7222-FE0E-C84F-9969-C2F850D79809}" destId="{BF638F53-A61B-834F-9CC5-23FC39614272}" srcOrd="0" destOrd="0" presId="urn:microsoft.com/office/officeart/2005/8/layout/bProcess2"/>
    <dgm:cxn modelId="{079000B5-E540-6240-AFFE-FD45D9EBE7E0}" type="presOf" srcId="{3976C512-6D78-EF45-8BFD-85338934E327}" destId="{A34A0417-83FF-8944-9F5C-3CB704F64E66}" srcOrd="0" destOrd="0" presId="urn:microsoft.com/office/officeart/2005/8/layout/bProcess2"/>
    <dgm:cxn modelId="{2FCDF3C8-5B4D-484C-AC58-C2A11D5B0848}" type="presOf" srcId="{B8EE02E0-0D6A-0245-817E-3C9CF2387A63}" destId="{9728F9B3-AB01-474E-AE42-CBE7C9FF9B20}" srcOrd="0" destOrd="0" presId="urn:microsoft.com/office/officeart/2005/8/layout/bProcess2"/>
    <dgm:cxn modelId="{C4DC1BD5-CEB5-A648-85F7-7C4CFEFD4127}" srcId="{1F8F7222-FE0E-C84F-9969-C2F850D79809}" destId="{F6A2A980-E4D5-7547-B271-56165A9038C0}" srcOrd="2" destOrd="0" parTransId="{B9596831-EEF0-FC45-A0D5-97C1DDDFC03E}" sibTransId="{43D58E3C-2E78-A443-8E49-C03D599EB7D0}"/>
    <dgm:cxn modelId="{75639DD6-97B9-1F4A-9276-BD1A6AD7A3F1}" srcId="{7B306831-501C-744A-B6BA-13FDC38DC6BD}" destId="{3976C512-6D78-EF45-8BFD-85338934E327}" srcOrd="0" destOrd="0" parTransId="{123210EE-F413-1F40-BD4A-35483A90BFD2}" sibTransId="{8642C2C7-2A6A-3B40-AAB5-1CE827E1F17C}"/>
    <dgm:cxn modelId="{CD9CCCDC-77B5-C440-997E-28D0A3427FF5}" type="presOf" srcId="{7B306831-501C-744A-B6BA-13FDC38DC6BD}" destId="{2370BEC6-A7BC-2B45-8477-FD877521809F}" srcOrd="0" destOrd="0" presId="urn:microsoft.com/office/officeart/2005/8/layout/bProcess2"/>
    <dgm:cxn modelId="{21FFB7E0-426C-0147-9C5A-42C3D8ED9E3F}" type="presOf" srcId="{A637DB56-562A-1049-995C-CC4ABCD3F16C}" destId="{6A83B374-49AC-E341-B08A-D2D878A1B975}" srcOrd="0" destOrd="0" presId="urn:microsoft.com/office/officeart/2005/8/layout/bProcess2"/>
    <dgm:cxn modelId="{F3B3D3EC-146E-BA4D-9B65-73609B2E1E0B}" srcId="{7B306831-501C-744A-B6BA-13FDC38DC6BD}" destId="{1F8F7222-FE0E-C84F-9969-C2F850D79809}" srcOrd="1" destOrd="0" parTransId="{DF1B64D8-811B-7149-97F8-59FD693B852F}" sibTransId="{A637DB56-562A-1049-995C-CC4ABCD3F16C}"/>
    <dgm:cxn modelId="{953676F4-8CD8-8A40-B3BC-316BD2227FFE}" type="presOf" srcId="{436A6D52-8FFE-6A43-BDF5-404EF9EDF8D9}" destId="{CAF40426-F7A7-EF4D-ADFF-FB0FD8581A63}" srcOrd="0" destOrd="0" presId="urn:microsoft.com/office/officeart/2005/8/layout/bProcess2"/>
    <dgm:cxn modelId="{802ED4FC-6F5C-C44F-81FB-76B8B7242814}" type="presParOf" srcId="{2370BEC6-A7BC-2B45-8477-FD877521809F}" destId="{A34A0417-83FF-8944-9F5C-3CB704F64E66}" srcOrd="0" destOrd="0" presId="urn:microsoft.com/office/officeart/2005/8/layout/bProcess2"/>
    <dgm:cxn modelId="{C3EA4D12-6A57-2340-919C-E949F2FE1359}" type="presParOf" srcId="{2370BEC6-A7BC-2B45-8477-FD877521809F}" destId="{A52486F1-2831-9B4E-AD1E-6C41621B75B7}" srcOrd="1" destOrd="0" presId="urn:microsoft.com/office/officeart/2005/8/layout/bProcess2"/>
    <dgm:cxn modelId="{8C01936C-1D1E-B341-AC06-518F76FD05E5}" type="presParOf" srcId="{2370BEC6-A7BC-2B45-8477-FD877521809F}" destId="{78028F9B-A1E1-3844-87FA-C35D1074DD1C}" srcOrd="2" destOrd="0" presId="urn:microsoft.com/office/officeart/2005/8/layout/bProcess2"/>
    <dgm:cxn modelId="{4D53CA19-D7F4-E145-841B-34BF7B64883D}" type="presParOf" srcId="{78028F9B-A1E1-3844-87FA-C35D1074DD1C}" destId="{F4333786-CFF3-5945-A6A4-54871F365086}" srcOrd="0" destOrd="0" presId="urn:microsoft.com/office/officeart/2005/8/layout/bProcess2"/>
    <dgm:cxn modelId="{B9E774DE-574F-E14F-BCCB-6CFF0542EADC}" type="presParOf" srcId="{78028F9B-A1E1-3844-87FA-C35D1074DD1C}" destId="{BF638F53-A61B-834F-9CC5-23FC39614272}" srcOrd="1" destOrd="0" presId="urn:microsoft.com/office/officeart/2005/8/layout/bProcess2"/>
    <dgm:cxn modelId="{61423EB3-A2C8-F14C-8BA4-8658868C5B7F}" type="presParOf" srcId="{2370BEC6-A7BC-2B45-8477-FD877521809F}" destId="{6A83B374-49AC-E341-B08A-D2D878A1B975}" srcOrd="3" destOrd="0" presId="urn:microsoft.com/office/officeart/2005/8/layout/bProcess2"/>
    <dgm:cxn modelId="{2AB06977-F2BB-7849-B8E1-7C44C9E8E43E}" type="presParOf" srcId="{2370BEC6-A7BC-2B45-8477-FD877521809F}" destId="{2DF478EF-4A25-CA4F-BA29-064AC8AF25CE}" srcOrd="4" destOrd="0" presId="urn:microsoft.com/office/officeart/2005/8/layout/bProcess2"/>
    <dgm:cxn modelId="{6608BCDB-9D96-D74B-9A7F-588ACA58FE6B}" type="presParOf" srcId="{2DF478EF-4A25-CA4F-BA29-064AC8AF25CE}" destId="{E31722F9-B88D-A942-ADC4-0CBEAF6DD00F}" srcOrd="0" destOrd="0" presId="urn:microsoft.com/office/officeart/2005/8/layout/bProcess2"/>
    <dgm:cxn modelId="{0BF11D36-E58A-5645-8EB8-FEDFF9CF3295}" type="presParOf" srcId="{2DF478EF-4A25-CA4F-BA29-064AC8AF25CE}" destId="{CAF40426-F7A7-EF4D-ADFF-FB0FD8581A63}" srcOrd="1" destOrd="0" presId="urn:microsoft.com/office/officeart/2005/8/layout/bProcess2"/>
    <dgm:cxn modelId="{05CD82C7-7D54-3042-ADA1-2B1B26BCBD57}" type="presParOf" srcId="{2370BEC6-A7BC-2B45-8477-FD877521809F}" destId="{72CF94A9-1291-2D4B-8301-2A9B97CC9E70}" srcOrd="5" destOrd="0" presId="urn:microsoft.com/office/officeart/2005/8/layout/bProcess2"/>
    <dgm:cxn modelId="{D918CCE0-D95E-6946-ADDC-DF98E93BD840}" type="presParOf" srcId="{2370BEC6-A7BC-2B45-8477-FD877521809F}" destId="{9FE708FE-26F5-8747-A5DB-48EFEC8397AB}" srcOrd="6" destOrd="0" presId="urn:microsoft.com/office/officeart/2005/8/layout/bProcess2"/>
    <dgm:cxn modelId="{59C26012-7476-7943-9403-AF07500F71D8}" type="presParOf" srcId="{9FE708FE-26F5-8747-A5DB-48EFEC8397AB}" destId="{87B63B92-FB3F-5947-9FF5-99DDF24A2227}" srcOrd="0" destOrd="0" presId="urn:microsoft.com/office/officeart/2005/8/layout/bProcess2"/>
    <dgm:cxn modelId="{A586E3B6-BF4D-1F47-8B7A-6BECAF854A7E}" type="presParOf" srcId="{9FE708FE-26F5-8747-A5DB-48EFEC8397AB}" destId="{9728F9B3-AB01-474E-AE42-CBE7C9FF9B20}" srcOrd="1" destOrd="0" presId="urn:microsoft.com/office/officeart/2005/8/layout/bProcess2"/>
    <dgm:cxn modelId="{BA993113-32F1-104C-8B0E-81EC1D9BEE93}" type="presParOf" srcId="{2370BEC6-A7BC-2B45-8477-FD877521809F}" destId="{AB364CC3-BD1C-2343-8FAA-B847232E1751}" srcOrd="7" destOrd="0" presId="urn:microsoft.com/office/officeart/2005/8/layout/bProcess2"/>
    <dgm:cxn modelId="{82A7D0FB-F1BE-DA48-B611-126E1CBE7545}" type="presParOf" srcId="{2370BEC6-A7BC-2B45-8477-FD877521809F}" destId="{616A773E-D957-D940-8869-3683996883D3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58ED33-634B-1C40-ACA2-E1B1DF56412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D12D1B-78D1-724C-89D9-05EA10A1F1FC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Asset</a:t>
          </a:r>
        </a:p>
      </dgm:t>
    </dgm:pt>
    <dgm:pt modelId="{3C87660B-2DCE-A546-A868-42B3A91F6EBE}" type="parTrans" cxnId="{2ECC91E9-047F-1940-87C0-3982613F4CBF}">
      <dgm:prSet/>
      <dgm:spPr/>
      <dgm:t>
        <a:bodyPr/>
        <a:lstStyle/>
        <a:p>
          <a:endParaRPr lang="en-US"/>
        </a:p>
      </dgm:t>
    </dgm:pt>
    <dgm:pt modelId="{EBABBFC8-F821-CF4C-A88B-735BE86C307F}" type="sibTrans" cxnId="{2ECC91E9-047F-1940-87C0-3982613F4CBF}">
      <dgm:prSet/>
      <dgm:spPr/>
      <dgm:t>
        <a:bodyPr/>
        <a:lstStyle/>
        <a:p>
          <a:endParaRPr lang="en-US"/>
        </a:p>
      </dgm:t>
    </dgm:pt>
    <dgm:pt modelId="{D291C767-EE46-5A40-9912-1DAABD749BAD}">
      <dgm:prSet/>
      <dgm:spPr>
        <a:solidFill>
          <a:schemeClr val="tx1"/>
        </a:solidFill>
        <a:ln>
          <a:solidFill>
            <a:schemeClr val="accent6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</a:rPr>
            <a:t>“anything that needs to be protected” because it has value to the organization and contributes to the successful attainment of the organization’s objectives</a:t>
          </a:r>
        </a:p>
      </dgm:t>
    </dgm:pt>
    <dgm:pt modelId="{C7772B4C-4A43-724C-A0B1-7FD385364289}" type="sibTrans" cxnId="{1181B869-B999-6A40-82E9-37832024B4E3}">
      <dgm:prSet/>
      <dgm:spPr/>
      <dgm:t>
        <a:bodyPr/>
        <a:lstStyle/>
        <a:p>
          <a:endParaRPr lang="en-US"/>
        </a:p>
      </dgm:t>
    </dgm:pt>
    <dgm:pt modelId="{52466EC3-16ED-3E42-B3A6-E2E4D7A019BD}" type="parTrans" cxnId="{1181B869-B999-6A40-82E9-37832024B4E3}">
      <dgm:prSet/>
      <dgm:spPr/>
      <dgm:t>
        <a:bodyPr/>
        <a:lstStyle/>
        <a:p>
          <a:endParaRPr lang="en-US"/>
        </a:p>
      </dgm:t>
    </dgm:pt>
    <dgm:pt modelId="{32255193-791E-DD43-B75C-21F2DE48ED73}" type="pres">
      <dgm:prSet presAssocID="{8A58ED33-634B-1C40-ACA2-E1B1DF564126}" presName="Name0" presStyleCnt="0">
        <dgm:presLayoutVars>
          <dgm:dir/>
          <dgm:animLvl val="lvl"/>
          <dgm:resizeHandles val="exact"/>
        </dgm:presLayoutVars>
      </dgm:prSet>
      <dgm:spPr/>
    </dgm:pt>
    <dgm:pt modelId="{CFE84F52-AC94-7F44-BD28-F09777E7463A}" type="pres">
      <dgm:prSet presAssocID="{7CD12D1B-78D1-724C-89D9-05EA10A1F1FC}" presName="composite" presStyleCnt="0"/>
      <dgm:spPr/>
    </dgm:pt>
    <dgm:pt modelId="{6857D0C3-101E-5847-9424-2B425C8ED92E}" type="pres">
      <dgm:prSet presAssocID="{7CD12D1B-78D1-724C-89D9-05EA10A1F1F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7C9DCAE-FAEC-C345-9D17-7CAA623BD7D2}" type="pres">
      <dgm:prSet presAssocID="{7CD12D1B-78D1-724C-89D9-05EA10A1F1F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CF635C-54FF-FF4B-B33F-998BAC288A8F}" type="presOf" srcId="{8A58ED33-634B-1C40-ACA2-E1B1DF564126}" destId="{32255193-791E-DD43-B75C-21F2DE48ED73}" srcOrd="0" destOrd="0" presId="urn:microsoft.com/office/officeart/2005/8/layout/hList1"/>
    <dgm:cxn modelId="{A2B6E766-A843-DA43-B38B-4CCB729D9A1A}" type="presOf" srcId="{D291C767-EE46-5A40-9912-1DAABD749BAD}" destId="{67C9DCAE-FAEC-C345-9D17-7CAA623BD7D2}" srcOrd="0" destOrd="0" presId="urn:microsoft.com/office/officeart/2005/8/layout/hList1"/>
    <dgm:cxn modelId="{1181B869-B999-6A40-82E9-37832024B4E3}" srcId="{7CD12D1B-78D1-724C-89D9-05EA10A1F1FC}" destId="{D291C767-EE46-5A40-9912-1DAABD749BAD}" srcOrd="0" destOrd="0" parTransId="{52466EC3-16ED-3E42-B3A6-E2E4D7A019BD}" sibTransId="{C7772B4C-4A43-724C-A0B1-7FD385364289}"/>
    <dgm:cxn modelId="{A4EBB591-B406-6B47-A37D-23FB06607081}" type="presOf" srcId="{7CD12D1B-78D1-724C-89D9-05EA10A1F1FC}" destId="{6857D0C3-101E-5847-9424-2B425C8ED92E}" srcOrd="0" destOrd="0" presId="urn:microsoft.com/office/officeart/2005/8/layout/hList1"/>
    <dgm:cxn modelId="{2ECC91E9-047F-1940-87C0-3982613F4CBF}" srcId="{8A58ED33-634B-1C40-ACA2-E1B1DF564126}" destId="{7CD12D1B-78D1-724C-89D9-05EA10A1F1FC}" srcOrd="0" destOrd="0" parTransId="{3C87660B-2DCE-A546-A868-42B3A91F6EBE}" sibTransId="{EBABBFC8-F821-CF4C-A88B-735BE86C307F}"/>
    <dgm:cxn modelId="{6E6165B6-4DA7-9245-9964-BB776BAA995E}" type="presParOf" srcId="{32255193-791E-DD43-B75C-21F2DE48ED73}" destId="{CFE84F52-AC94-7F44-BD28-F09777E7463A}" srcOrd="0" destOrd="0" presId="urn:microsoft.com/office/officeart/2005/8/layout/hList1"/>
    <dgm:cxn modelId="{3204E8B9-25B0-4245-B544-E005CFEC210F}" type="presParOf" srcId="{CFE84F52-AC94-7F44-BD28-F09777E7463A}" destId="{6857D0C3-101E-5847-9424-2B425C8ED92E}" srcOrd="0" destOrd="0" presId="urn:microsoft.com/office/officeart/2005/8/layout/hList1"/>
    <dgm:cxn modelId="{9A71B5B5-859F-234F-97C6-4ACA7EEE4914}" type="presParOf" srcId="{CFE84F52-AC94-7F44-BD28-F09777E7463A}" destId="{67C9DCAE-FAEC-C345-9D17-7CAA623BD7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3FAB04-7DCE-6D40-9007-F76C4D767083}" type="doc">
      <dgm:prSet loTypeId="urn:microsoft.com/office/officeart/2005/8/layout/radial3" loCatId="relationship" qsTypeId="urn:microsoft.com/office/officeart/2005/8/quickstyle/simple4" qsCatId="simple" csTypeId="urn:microsoft.com/office/officeart/2005/8/colors/accent1_2" csCatId="accent1" phldr="1"/>
      <dgm:spPr/>
    </dgm:pt>
    <dgm:pt modelId="{AABF8E15-3D1F-6448-BDDA-47A45D6B6B05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1800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Availability 		</a:t>
          </a:r>
        </a:p>
      </dgm:t>
    </dgm:pt>
    <dgm:pt modelId="{490841DF-9916-6D4B-B3D4-17CF48FF764F}" type="parTrans" cxnId="{4888D073-C20A-2C44-A94A-C219DCEFEC89}">
      <dgm:prSet/>
      <dgm:spPr/>
      <dgm:t>
        <a:bodyPr/>
        <a:lstStyle/>
        <a:p>
          <a:endParaRPr lang="en-US"/>
        </a:p>
      </dgm:t>
    </dgm:pt>
    <dgm:pt modelId="{3D4064D4-0A2D-5C4E-A06D-31A0119DB9F9}" type="sibTrans" cxnId="{4888D073-C20A-2C44-A94A-C219DCEFEC89}">
      <dgm:prSet/>
      <dgm:spPr/>
      <dgm:t>
        <a:bodyPr/>
        <a:lstStyle/>
        <a:p>
          <a:endParaRPr lang="en-US"/>
        </a:p>
      </dgm:t>
    </dgm:pt>
    <dgm:pt modelId="{3098420F-8C55-F047-A00D-D3A7D411239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Authenticity</a:t>
          </a:r>
          <a:r>
            <a:rPr lang="en-US" sz="1800" dirty="0">
              <a:latin typeface="+mj-lt"/>
            </a:rPr>
            <a:t>	</a:t>
          </a:r>
        </a:p>
      </dgm:t>
    </dgm:pt>
    <dgm:pt modelId="{CF8300ED-994D-D046-BF28-DCEF1455FC32}" type="parTrans" cxnId="{A23A176E-B9B8-A44A-9629-589CDF41961C}">
      <dgm:prSet/>
      <dgm:spPr/>
      <dgm:t>
        <a:bodyPr/>
        <a:lstStyle/>
        <a:p>
          <a:endParaRPr lang="en-US"/>
        </a:p>
      </dgm:t>
    </dgm:pt>
    <dgm:pt modelId="{C58906CF-EF98-2442-8D7A-CF2127506BA9}" type="sibTrans" cxnId="{A23A176E-B9B8-A44A-9629-589CDF41961C}">
      <dgm:prSet/>
      <dgm:spPr/>
      <dgm:t>
        <a:bodyPr/>
        <a:lstStyle/>
        <a:p>
          <a:endParaRPr lang="en-US"/>
        </a:p>
      </dgm:t>
    </dgm:pt>
    <dgm:pt modelId="{C7D5F483-6846-6C42-B506-A356D0838A5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Reliability</a:t>
          </a:r>
        </a:p>
      </dgm:t>
    </dgm:pt>
    <dgm:pt modelId="{8258C2DE-DB31-0448-9E49-9CE51EF0E09A}" type="parTrans" cxnId="{DA9D95F0-DD98-E541-9D09-71C12FE8FE09}">
      <dgm:prSet/>
      <dgm:spPr/>
      <dgm:t>
        <a:bodyPr/>
        <a:lstStyle/>
        <a:p>
          <a:endParaRPr lang="en-US"/>
        </a:p>
      </dgm:t>
    </dgm:pt>
    <dgm:pt modelId="{1C839258-945F-8542-875F-9F1AE7A16E5C}" type="sibTrans" cxnId="{DA9D95F0-DD98-E541-9D09-71C12FE8FE09}">
      <dgm:prSet/>
      <dgm:spPr/>
      <dgm:t>
        <a:bodyPr/>
        <a:lstStyle/>
        <a:p>
          <a:endParaRPr lang="en-US"/>
        </a:p>
      </dgm:t>
    </dgm:pt>
    <dgm:pt modelId="{89705E84-B57D-A642-9F68-AE8BC35110B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Accountability</a:t>
          </a:r>
        </a:p>
      </dgm:t>
    </dgm:pt>
    <dgm:pt modelId="{E4C9357D-B9A2-9F48-83D7-765A7B3ED3A7}" type="parTrans" cxnId="{09280DF7-F109-4B4F-962E-2B46872B46D1}">
      <dgm:prSet/>
      <dgm:spPr/>
      <dgm:t>
        <a:bodyPr/>
        <a:lstStyle/>
        <a:p>
          <a:endParaRPr lang="en-US"/>
        </a:p>
      </dgm:t>
    </dgm:pt>
    <dgm:pt modelId="{E154275D-9133-3640-83D7-21633CF4D059}" type="sibTrans" cxnId="{09280DF7-F109-4B4F-962E-2B46872B46D1}">
      <dgm:prSet/>
      <dgm:spPr/>
      <dgm:t>
        <a:bodyPr/>
        <a:lstStyle/>
        <a:p>
          <a:endParaRPr lang="en-US"/>
        </a:p>
      </dgm:t>
    </dgm:pt>
    <dgm:pt modelId="{353F953C-5BD2-B447-AEF7-593F3E4C018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Integrity</a:t>
          </a:r>
        </a:p>
      </dgm:t>
    </dgm:pt>
    <dgm:pt modelId="{E5BCF604-D682-0343-8003-8071A7EBC144}" type="parTrans" cxnId="{6F1A535E-97D9-DC44-9F8A-9303A5D4A99E}">
      <dgm:prSet/>
      <dgm:spPr/>
      <dgm:t>
        <a:bodyPr/>
        <a:lstStyle/>
        <a:p>
          <a:endParaRPr lang="en-US"/>
        </a:p>
      </dgm:t>
    </dgm:pt>
    <dgm:pt modelId="{055ADFCB-086B-FC4A-9F59-4FB2C2D6175B}" type="sibTrans" cxnId="{6F1A535E-97D9-DC44-9F8A-9303A5D4A99E}">
      <dgm:prSet/>
      <dgm:spPr/>
      <dgm:t>
        <a:bodyPr/>
        <a:lstStyle/>
        <a:p>
          <a:endParaRPr lang="en-US"/>
        </a:p>
      </dgm:t>
    </dgm:pt>
    <dgm:pt modelId="{B6DA18D7-C698-A143-9BF3-D1B227E1377B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b="1" i="0" dirty="0">
              <a:solidFill>
                <a:schemeClr val="bg1"/>
              </a:solidFill>
              <a:latin typeface="+mj-lt"/>
            </a:rPr>
            <a:t>Anything that might hinder or prevent an asset from providing appropriate levels of the key security services</a:t>
          </a:r>
        </a:p>
      </dgm:t>
    </dgm:pt>
    <dgm:pt modelId="{59878F38-67BC-3247-84AC-95CF8A2FB82D}" type="parTrans" cxnId="{CF5484DE-9BF0-F14F-B8A3-DFB1DD7A3C72}">
      <dgm:prSet/>
      <dgm:spPr/>
      <dgm:t>
        <a:bodyPr/>
        <a:lstStyle/>
        <a:p>
          <a:endParaRPr lang="en-US"/>
        </a:p>
      </dgm:t>
    </dgm:pt>
    <dgm:pt modelId="{1FE4B01C-BA76-D34C-A3CB-28F7F5ECBEF3}" type="sibTrans" cxnId="{CF5484DE-9BF0-F14F-B8A3-DFB1DD7A3C72}">
      <dgm:prSet/>
      <dgm:spPr/>
      <dgm:t>
        <a:bodyPr/>
        <a:lstStyle/>
        <a:p>
          <a:endParaRPr lang="en-US"/>
        </a:p>
      </dgm:t>
    </dgm:pt>
    <dgm:pt modelId="{B18DCDFD-AA46-1341-A7DF-6C00384D9B4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Confidentiality</a:t>
          </a:r>
          <a:r>
            <a:rPr lang="en-US" sz="1800" dirty="0">
              <a:latin typeface="+mj-lt"/>
            </a:rPr>
            <a:t>	</a:t>
          </a:r>
        </a:p>
      </dgm:t>
    </dgm:pt>
    <dgm:pt modelId="{672E744D-4387-8240-A9FD-AF8AB14E2988}" type="parTrans" cxnId="{9D54D45B-19EE-EA4E-BCD7-C3054D0F116E}">
      <dgm:prSet/>
      <dgm:spPr/>
      <dgm:t>
        <a:bodyPr/>
        <a:lstStyle/>
        <a:p>
          <a:endParaRPr lang="en-US"/>
        </a:p>
      </dgm:t>
    </dgm:pt>
    <dgm:pt modelId="{EDB86CA8-8890-D84C-A44E-AF35309FD916}" type="sibTrans" cxnId="{9D54D45B-19EE-EA4E-BCD7-C3054D0F116E}">
      <dgm:prSet/>
      <dgm:spPr/>
      <dgm:t>
        <a:bodyPr/>
        <a:lstStyle/>
        <a:p>
          <a:endParaRPr lang="en-US"/>
        </a:p>
      </dgm:t>
    </dgm:pt>
    <dgm:pt modelId="{265B9492-FC5A-AC44-A440-3BA25E190671}" type="pres">
      <dgm:prSet presAssocID="{E83FAB04-7DCE-6D40-9007-F76C4D767083}" presName="composite" presStyleCnt="0">
        <dgm:presLayoutVars>
          <dgm:chMax val="1"/>
          <dgm:dir/>
          <dgm:resizeHandles val="exact"/>
        </dgm:presLayoutVars>
      </dgm:prSet>
      <dgm:spPr/>
    </dgm:pt>
    <dgm:pt modelId="{D45C2DD4-0AF9-A94D-979A-7A10243D7437}" type="pres">
      <dgm:prSet presAssocID="{E83FAB04-7DCE-6D40-9007-F76C4D767083}" presName="radial" presStyleCnt="0">
        <dgm:presLayoutVars>
          <dgm:animLvl val="ctr"/>
        </dgm:presLayoutVars>
      </dgm:prSet>
      <dgm:spPr/>
    </dgm:pt>
    <dgm:pt modelId="{2FDCED59-5831-8746-920B-E8FC2BE38DE0}" type="pres">
      <dgm:prSet presAssocID="{B6DA18D7-C698-A143-9BF3-D1B227E1377B}" presName="centerShape" presStyleLbl="vennNode1" presStyleIdx="0" presStyleCnt="7"/>
      <dgm:spPr/>
    </dgm:pt>
    <dgm:pt modelId="{4B08B501-66AB-4248-8253-D4694DE12555}" type="pres">
      <dgm:prSet presAssocID="{353F953C-5BD2-B447-AEF7-593F3E4C0182}" presName="node" presStyleLbl="vennNode1" presStyleIdx="1" presStyleCnt="7">
        <dgm:presLayoutVars>
          <dgm:bulletEnabled val="1"/>
        </dgm:presLayoutVars>
      </dgm:prSet>
      <dgm:spPr/>
    </dgm:pt>
    <dgm:pt modelId="{87CA51B6-BDF1-9B48-BA0C-54E26B9325A8}" type="pres">
      <dgm:prSet presAssocID="{AABF8E15-3D1F-6448-BDDA-47A45D6B6B05}" presName="node" presStyleLbl="vennNode1" presStyleIdx="2" presStyleCnt="7" custScaleX="121999" custScaleY="103060" custRadScaleRad="110978" custRadScaleInc="5370">
        <dgm:presLayoutVars>
          <dgm:bulletEnabled val="1"/>
        </dgm:presLayoutVars>
      </dgm:prSet>
      <dgm:spPr/>
    </dgm:pt>
    <dgm:pt modelId="{38841C6F-ECA0-5845-ADD8-06F94BDDFEDA}" type="pres">
      <dgm:prSet presAssocID="{89705E84-B57D-A642-9F68-AE8BC35110B8}" presName="node" presStyleLbl="vennNode1" presStyleIdx="3" presStyleCnt="7" custScaleX="178729" custScaleY="96202" custRadScaleRad="126197" custRadScaleInc="-14364">
        <dgm:presLayoutVars>
          <dgm:bulletEnabled val="1"/>
        </dgm:presLayoutVars>
      </dgm:prSet>
      <dgm:spPr/>
    </dgm:pt>
    <dgm:pt modelId="{9FEA7F70-2F74-A245-A233-EDF5E84805A7}" type="pres">
      <dgm:prSet presAssocID="{3098420F-8C55-F047-A00D-D3A7D411239F}" presName="node" presStyleLbl="vennNode1" presStyleIdx="4" presStyleCnt="7" custScaleX="147421">
        <dgm:presLayoutVars>
          <dgm:bulletEnabled val="1"/>
        </dgm:presLayoutVars>
      </dgm:prSet>
      <dgm:spPr/>
    </dgm:pt>
    <dgm:pt modelId="{800EDA8F-81A7-8C4E-897B-284FA51637AB}" type="pres">
      <dgm:prSet presAssocID="{C7D5F483-6846-6C42-B506-A356D0838A5F}" presName="node" presStyleLbl="vennNode1" presStyleIdx="5" presStyleCnt="7" custScaleX="118035" custRadScaleRad="105570" custRadScaleInc="5467">
        <dgm:presLayoutVars>
          <dgm:bulletEnabled val="1"/>
        </dgm:presLayoutVars>
      </dgm:prSet>
      <dgm:spPr/>
    </dgm:pt>
    <dgm:pt modelId="{86A2D228-B306-6A46-A7A2-164614DF38D3}" type="pres">
      <dgm:prSet presAssocID="{B18DCDFD-AA46-1341-A7DF-6C00384D9B4A}" presName="node" presStyleLbl="vennNode1" presStyleIdx="6" presStyleCnt="7" custScaleX="164487" custScaleY="108414" custRadScaleRad="115248" custRadScaleInc="-5506">
        <dgm:presLayoutVars>
          <dgm:bulletEnabled val="1"/>
        </dgm:presLayoutVars>
      </dgm:prSet>
      <dgm:spPr/>
    </dgm:pt>
  </dgm:ptLst>
  <dgm:cxnLst>
    <dgm:cxn modelId="{9D54D45B-19EE-EA4E-BCD7-C3054D0F116E}" srcId="{B6DA18D7-C698-A143-9BF3-D1B227E1377B}" destId="{B18DCDFD-AA46-1341-A7DF-6C00384D9B4A}" srcOrd="5" destOrd="0" parTransId="{672E744D-4387-8240-A9FD-AF8AB14E2988}" sibTransId="{EDB86CA8-8890-D84C-A44E-AF35309FD916}"/>
    <dgm:cxn modelId="{6F1A535E-97D9-DC44-9F8A-9303A5D4A99E}" srcId="{B6DA18D7-C698-A143-9BF3-D1B227E1377B}" destId="{353F953C-5BD2-B447-AEF7-593F3E4C0182}" srcOrd="0" destOrd="0" parTransId="{E5BCF604-D682-0343-8003-8071A7EBC144}" sibTransId="{055ADFCB-086B-FC4A-9F59-4FB2C2D6175B}"/>
    <dgm:cxn modelId="{A23A176E-B9B8-A44A-9629-589CDF41961C}" srcId="{B6DA18D7-C698-A143-9BF3-D1B227E1377B}" destId="{3098420F-8C55-F047-A00D-D3A7D411239F}" srcOrd="3" destOrd="0" parTransId="{CF8300ED-994D-D046-BF28-DCEF1455FC32}" sibTransId="{C58906CF-EF98-2442-8D7A-CF2127506BA9}"/>
    <dgm:cxn modelId="{D4397E51-E2F9-684A-A128-59FE198304D5}" type="presOf" srcId="{89705E84-B57D-A642-9F68-AE8BC35110B8}" destId="{38841C6F-ECA0-5845-ADD8-06F94BDDFEDA}" srcOrd="0" destOrd="0" presId="urn:microsoft.com/office/officeart/2005/8/layout/radial3"/>
    <dgm:cxn modelId="{4888D073-C20A-2C44-A94A-C219DCEFEC89}" srcId="{B6DA18D7-C698-A143-9BF3-D1B227E1377B}" destId="{AABF8E15-3D1F-6448-BDDA-47A45D6B6B05}" srcOrd="1" destOrd="0" parTransId="{490841DF-9916-6D4B-B3D4-17CF48FF764F}" sibTransId="{3D4064D4-0A2D-5C4E-A06D-31A0119DB9F9}"/>
    <dgm:cxn modelId="{168A6A54-650B-6147-9417-79FBCA237F0A}" type="presOf" srcId="{E83FAB04-7DCE-6D40-9007-F76C4D767083}" destId="{265B9492-FC5A-AC44-A440-3BA25E190671}" srcOrd="0" destOrd="0" presId="urn:microsoft.com/office/officeart/2005/8/layout/radial3"/>
    <dgm:cxn modelId="{E20B4D88-DB34-0C48-888A-9B411B64FC2F}" type="presOf" srcId="{353F953C-5BD2-B447-AEF7-593F3E4C0182}" destId="{4B08B501-66AB-4248-8253-D4694DE12555}" srcOrd="0" destOrd="0" presId="urn:microsoft.com/office/officeart/2005/8/layout/radial3"/>
    <dgm:cxn modelId="{34C9AF89-612F-C145-95E0-D49F229EC3D6}" type="presOf" srcId="{C7D5F483-6846-6C42-B506-A356D0838A5F}" destId="{800EDA8F-81A7-8C4E-897B-284FA51637AB}" srcOrd="0" destOrd="0" presId="urn:microsoft.com/office/officeart/2005/8/layout/radial3"/>
    <dgm:cxn modelId="{A2D0768F-44FF-B348-9166-70FBE2B27559}" type="presOf" srcId="{AABF8E15-3D1F-6448-BDDA-47A45D6B6B05}" destId="{87CA51B6-BDF1-9B48-BA0C-54E26B9325A8}" srcOrd="0" destOrd="0" presId="urn:microsoft.com/office/officeart/2005/8/layout/radial3"/>
    <dgm:cxn modelId="{9F8D6DCD-1C0F-094F-B22F-E0C87C856965}" type="presOf" srcId="{3098420F-8C55-F047-A00D-D3A7D411239F}" destId="{9FEA7F70-2F74-A245-A233-EDF5E84805A7}" srcOrd="0" destOrd="0" presId="urn:microsoft.com/office/officeart/2005/8/layout/radial3"/>
    <dgm:cxn modelId="{A3D1ECDA-EF29-964E-85C2-0F669247E6F9}" type="presOf" srcId="{B6DA18D7-C698-A143-9BF3-D1B227E1377B}" destId="{2FDCED59-5831-8746-920B-E8FC2BE38DE0}" srcOrd="0" destOrd="0" presId="urn:microsoft.com/office/officeart/2005/8/layout/radial3"/>
    <dgm:cxn modelId="{CF5484DE-9BF0-F14F-B8A3-DFB1DD7A3C72}" srcId="{E83FAB04-7DCE-6D40-9007-F76C4D767083}" destId="{B6DA18D7-C698-A143-9BF3-D1B227E1377B}" srcOrd="0" destOrd="0" parTransId="{59878F38-67BC-3247-84AC-95CF8A2FB82D}" sibTransId="{1FE4B01C-BA76-D34C-A3CB-28F7F5ECBEF3}"/>
    <dgm:cxn modelId="{DA9D95F0-DD98-E541-9D09-71C12FE8FE09}" srcId="{B6DA18D7-C698-A143-9BF3-D1B227E1377B}" destId="{C7D5F483-6846-6C42-B506-A356D0838A5F}" srcOrd="4" destOrd="0" parTransId="{8258C2DE-DB31-0448-9E49-9CE51EF0E09A}" sibTransId="{1C839258-945F-8542-875F-9F1AE7A16E5C}"/>
    <dgm:cxn modelId="{09280DF7-F109-4B4F-962E-2B46872B46D1}" srcId="{B6DA18D7-C698-A143-9BF3-D1B227E1377B}" destId="{89705E84-B57D-A642-9F68-AE8BC35110B8}" srcOrd="2" destOrd="0" parTransId="{E4C9357D-B9A2-9F48-83D7-765A7B3ED3A7}" sibTransId="{E154275D-9133-3640-83D7-21633CF4D059}"/>
    <dgm:cxn modelId="{B8E93AFC-C55B-FB46-9D40-6077E0E735B1}" type="presOf" srcId="{B18DCDFD-AA46-1341-A7DF-6C00384D9B4A}" destId="{86A2D228-B306-6A46-A7A2-164614DF38D3}" srcOrd="0" destOrd="0" presId="urn:microsoft.com/office/officeart/2005/8/layout/radial3"/>
    <dgm:cxn modelId="{E6EE5F6A-4969-E440-93CD-3112955AB51F}" type="presParOf" srcId="{265B9492-FC5A-AC44-A440-3BA25E190671}" destId="{D45C2DD4-0AF9-A94D-979A-7A10243D7437}" srcOrd="0" destOrd="0" presId="urn:microsoft.com/office/officeart/2005/8/layout/radial3"/>
    <dgm:cxn modelId="{0D640895-6781-F240-9D6C-63AAC0375350}" type="presParOf" srcId="{D45C2DD4-0AF9-A94D-979A-7A10243D7437}" destId="{2FDCED59-5831-8746-920B-E8FC2BE38DE0}" srcOrd="0" destOrd="0" presId="urn:microsoft.com/office/officeart/2005/8/layout/radial3"/>
    <dgm:cxn modelId="{B88369F3-2BA2-854B-BE74-A1EEBC99F79A}" type="presParOf" srcId="{D45C2DD4-0AF9-A94D-979A-7A10243D7437}" destId="{4B08B501-66AB-4248-8253-D4694DE12555}" srcOrd="1" destOrd="0" presId="urn:microsoft.com/office/officeart/2005/8/layout/radial3"/>
    <dgm:cxn modelId="{B5E9813E-312F-854F-8BE9-0EFC11716B44}" type="presParOf" srcId="{D45C2DD4-0AF9-A94D-979A-7A10243D7437}" destId="{87CA51B6-BDF1-9B48-BA0C-54E26B9325A8}" srcOrd="2" destOrd="0" presId="urn:microsoft.com/office/officeart/2005/8/layout/radial3"/>
    <dgm:cxn modelId="{2EC75AB1-A440-F94D-A5F8-8CE880BF0AEC}" type="presParOf" srcId="{D45C2DD4-0AF9-A94D-979A-7A10243D7437}" destId="{38841C6F-ECA0-5845-ADD8-06F94BDDFEDA}" srcOrd="3" destOrd="0" presId="urn:microsoft.com/office/officeart/2005/8/layout/radial3"/>
    <dgm:cxn modelId="{E648FC1D-BA78-7244-B773-49213E7A6DC0}" type="presParOf" srcId="{D45C2DD4-0AF9-A94D-979A-7A10243D7437}" destId="{9FEA7F70-2F74-A245-A233-EDF5E84805A7}" srcOrd="4" destOrd="0" presId="urn:microsoft.com/office/officeart/2005/8/layout/radial3"/>
    <dgm:cxn modelId="{9F7D295C-EF85-6444-B047-A6A543AD2CB8}" type="presParOf" srcId="{D45C2DD4-0AF9-A94D-979A-7A10243D7437}" destId="{800EDA8F-81A7-8C4E-897B-284FA51637AB}" srcOrd="5" destOrd="0" presId="urn:microsoft.com/office/officeart/2005/8/layout/radial3"/>
    <dgm:cxn modelId="{C599BAF6-2B32-124B-9C6A-5406004DEEAE}" type="presParOf" srcId="{D45C2DD4-0AF9-A94D-979A-7A10243D7437}" destId="{86A2D228-B306-6A46-A7A2-164614DF38D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6285E-8FC2-304D-B8D6-1F4764C439BB}">
      <dsp:nvSpPr>
        <dsp:cNvPr id="0" name=""/>
        <dsp:cNvSpPr/>
      </dsp:nvSpPr>
      <dsp:spPr>
        <a:xfrm>
          <a:off x="7158" y="985003"/>
          <a:ext cx="2139623" cy="128377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+mn-lt"/>
            </a:rPr>
            <a:t>What assets need to be protected</a:t>
          </a:r>
        </a:p>
      </dsp:txBody>
      <dsp:txXfrm>
        <a:off x="44758" y="1022603"/>
        <a:ext cx="2064423" cy="1208574"/>
      </dsp:txXfrm>
    </dsp:sp>
    <dsp:sp modelId="{29C810DC-3DD5-5349-B6C4-53BFAF5170C0}">
      <dsp:nvSpPr>
        <dsp:cNvPr id="0" name=""/>
        <dsp:cNvSpPr/>
      </dsp:nvSpPr>
      <dsp:spPr>
        <a:xfrm>
          <a:off x="2360744" y="1361577"/>
          <a:ext cx="453600" cy="5306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accent3">
              <a:lumMod val="5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60744" y="1467702"/>
        <a:ext cx="317520" cy="318376"/>
      </dsp:txXfrm>
    </dsp:sp>
    <dsp:sp modelId="{F0EE840A-6A6A-8C4E-BD43-645284D74784}">
      <dsp:nvSpPr>
        <dsp:cNvPr id="0" name=""/>
        <dsp:cNvSpPr/>
      </dsp:nvSpPr>
      <dsp:spPr>
        <a:xfrm>
          <a:off x="3002632" y="985003"/>
          <a:ext cx="2139623" cy="128377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75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+mn-lt"/>
            </a:rPr>
            <a:t>How are those assets threatened</a:t>
          </a:r>
        </a:p>
      </dsp:txBody>
      <dsp:txXfrm>
        <a:off x="3040232" y="1022603"/>
        <a:ext cx="2064423" cy="1208574"/>
      </dsp:txXfrm>
    </dsp:sp>
    <dsp:sp modelId="{106A60B2-E17B-6846-A742-BD11872B615E}">
      <dsp:nvSpPr>
        <dsp:cNvPr id="0" name=""/>
        <dsp:cNvSpPr/>
      </dsp:nvSpPr>
      <dsp:spPr>
        <a:xfrm>
          <a:off x="5356218" y="1361577"/>
          <a:ext cx="453600" cy="53062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accent4">
              <a:lumMod val="75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56218" y="1467702"/>
        <a:ext cx="317520" cy="318376"/>
      </dsp:txXfrm>
    </dsp:sp>
    <dsp:sp modelId="{5E945862-EF2F-A845-884B-12FE5750CF76}">
      <dsp:nvSpPr>
        <dsp:cNvPr id="0" name=""/>
        <dsp:cNvSpPr/>
      </dsp:nvSpPr>
      <dsp:spPr>
        <a:xfrm>
          <a:off x="5998105" y="985003"/>
          <a:ext cx="2139623" cy="128377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+mn-lt"/>
            </a:rPr>
            <a:t>What can be done to counter those threats</a:t>
          </a:r>
        </a:p>
      </dsp:txBody>
      <dsp:txXfrm>
        <a:off x="6035705" y="1022603"/>
        <a:ext cx="2064423" cy="1208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2EDFE-3C43-5247-A99E-A6193F869A8C}">
      <dsp:nvSpPr>
        <dsp:cNvPr id="0" name=""/>
        <dsp:cNvSpPr/>
      </dsp:nvSpPr>
      <dsp:spPr>
        <a:xfrm>
          <a:off x="0" y="1005144"/>
          <a:ext cx="784887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374904" rIns="609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Motivation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Capability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Probability of attack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Deterrence</a:t>
          </a:r>
        </a:p>
      </dsp:txBody>
      <dsp:txXfrm>
        <a:off x="0" y="1005144"/>
        <a:ext cx="7848872" cy="1927800"/>
      </dsp:txXfrm>
    </dsp:sp>
    <dsp:sp modelId="{D023BD65-AC0B-2448-97EA-3C77B40F2276}">
      <dsp:nvSpPr>
        <dsp:cNvPr id="0" name=""/>
        <dsp:cNvSpPr/>
      </dsp:nvSpPr>
      <dsp:spPr>
        <a:xfrm>
          <a:off x="392443" y="739464"/>
          <a:ext cx="5494210" cy="531360"/>
        </a:xfrm>
        <a:prstGeom prst="roundRect">
          <a:avLst/>
        </a:prstGeom>
        <a:solidFill>
          <a:schemeClr val="accent5">
            <a:lumMod val="75000"/>
            <a:alpha val="90000"/>
          </a:schemeClr>
        </a:solidFill>
        <a:ln w="1587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latin typeface="+mn-lt"/>
            </a:rPr>
            <a:t>Evaluation of human threat sources should consider:</a:t>
          </a:r>
        </a:p>
      </dsp:txBody>
      <dsp:txXfrm>
        <a:off x="418382" y="765403"/>
        <a:ext cx="544233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DFB15-42B5-4CEB-948F-8EB2D87E0C62}">
      <dsp:nvSpPr>
        <dsp:cNvPr id="0" name=""/>
        <dsp:cNvSpPr/>
      </dsp:nvSpPr>
      <dsp:spPr>
        <a:xfrm>
          <a:off x="0" y="0"/>
          <a:ext cx="10865431" cy="1446649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</a:rPr>
            <a:t>IT SECURITY MANAGEMENT:  A process used to achieve and maintain appropriate levels of confidentiality, integrity, availability, accountability, authenticity, and reliability.  IT security management functions include:</a:t>
          </a:r>
        </a:p>
      </dsp:txBody>
      <dsp:txXfrm>
        <a:off x="0" y="0"/>
        <a:ext cx="10865431" cy="1446649"/>
      </dsp:txXfrm>
    </dsp:sp>
    <dsp:sp modelId="{7C7DA751-28D7-4620-902A-9E0CF1619D4B}">
      <dsp:nvSpPr>
        <dsp:cNvPr id="0" name=""/>
        <dsp:cNvSpPr/>
      </dsp:nvSpPr>
      <dsp:spPr>
        <a:xfrm>
          <a:off x="0" y="1446649"/>
          <a:ext cx="1358178" cy="30379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Determining organizational IT security objectives, strategies, and policies</a:t>
          </a:r>
        </a:p>
      </dsp:txBody>
      <dsp:txXfrm>
        <a:off x="0" y="1446649"/>
        <a:ext cx="1358178" cy="3037964"/>
      </dsp:txXfrm>
    </dsp:sp>
    <dsp:sp modelId="{7B6679BC-C499-4914-A6CF-DD5A585E81C3}">
      <dsp:nvSpPr>
        <dsp:cNvPr id="0" name=""/>
        <dsp:cNvSpPr/>
      </dsp:nvSpPr>
      <dsp:spPr>
        <a:xfrm>
          <a:off x="1358178" y="1446649"/>
          <a:ext cx="1358178" cy="3037964"/>
        </a:xfrm>
        <a:prstGeom prst="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</a:rPr>
            <a:t>Determining organizational IT security requirements</a:t>
          </a:r>
        </a:p>
      </dsp:txBody>
      <dsp:txXfrm>
        <a:off x="1358178" y="1446649"/>
        <a:ext cx="1358178" cy="3037964"/>
      </dsp:txXfrm>
    </dsp:sp>
    <dsp:sp modelId="{F9F38A5D-EAF6-416B-B7BA-F127246227F3}">
      <dsp:nvSpPr>
        <dsp:cNvPr id="0" name=""/>
        <dsp:cNvSpPr/>
      </dsp:nvSpPr>
      <dsp:spPr>
        <a:xfrm>
          <a:off x="2716357" y="1446649"/>
          <a:ext cx="1358178" cy="3037964"/>
        </a:xfrm>
        <a:prstGeom prst="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</a:rPr>
            <a:t>Identifying and analyzing security threats to IT assets within the organization</a:t>
          </a:r>
        </a:p>
      </dsp:txBody>
      <dsp:txXfrm>
        <a:off x="2716357" y="1446649"/>
        <a:ext cx="1358178" cy="3037964"/>
      </dsp:txXfrm>
    </dsp:sp>
    <dsp:sp modelId="{FC3833B7-22D9-44B9-964B-E1AD4E6BAAAC}">
      <dsp:nvSpPr>
        <dsp:cNvPr id="0" name=""/>
        <dsp:cNvSpPr/>
      </dsp:nvSpPr>
      <dsp:spPr>
        <a:xfrm>
          <a:off x="4074536" y="1446649"/>
          <a:ext cx="1358178" cy="3037964"/>
        </a:xfrm>
        <a:prstGeom prst="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n-lt"/>
            </a:rPr>
            <a:t>Identifying and analyzing risks</a:t>
          </a:r>
        </a:p>
      </dsp:txBody>
      <dsp:txXfrm>
        <a:off x="4074536" y="1446649"/>
        <a:ext cx="1358178" cy="3037964"/>
      </dsp:txXfrm>
    </dsp:sp>
    <dsp:sp modelId="{0D505B5D-524B-4219-B779-020B9438729D}">
      <dsp:nvSpPr>
        <dsp:cNvPr id="0" name=""/>
        <dsp:cNvSpPr/>
      </dsp:nvSpPr>
      <dsp:spPr>
        <a:xfrm>
          <a:off x="5432715" y="1446649"/>
          <a:ext cx="1358178" cy="3037964"/>
        </a:xfrm>
        <a:prstGeom prst="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n-lt"/>
            </a:rPr>
            <a:t>Specifying appropriate safeguards</a:t>
          </a:r>
        </a:p>
      </dsp:txBody>
      <dsp:txXfrm>
        <a:off x="5432715" y="1446649"/>
        <a:ext cx="1358178" cy="3037964"/>
      </dsp:txXfrm>
    </dsp:sp>
    <dsp:sp modelId="{66A3DD3C-D030-4F5A-A1C0-AFA4DD1D29E6}">
      <dsp:nvSpPr>
        <dsp:cNvPr id="0" name=""/>
        <dsp:cNvSpPr/>
      </dsp:nvSpPr>
      <dsp:spPr>
        <a:xfrm>
          <a:off x="6790894" y="1446649"/>
          <a:ext cx="1358178" cy="3037964"/>
        </a:xfrm>
        <a:prstGeom prst="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n-lt"/>
            </a:rPr>
            <a:t>Monitoring the implementation and operation of safeguards that are necessary in order to cost effectively protect the information and services within the organization</a:t>
          </a:r>
        </a:p>
      </dsp:txBody>
      <dsp:txXfrm>
        <a:off x="6790894" y="1446649"/>
        <a:ext cx="1358178" cy="3037964"/>
      </dsp:txXfrm>
    </dsp:sp>
    <dsp:sp modelId="{10BB4E96-CBAF-4B7A-B4A5-6FE7AFA40CB0}">
      <dsp:nvSpPr>
        <dsp:cNvPr id="0" name=""/>
        <dsp:cNvSpPr/>
      </dsp:nvSpPr>
      <dsp:spPr>
        <a:xfrm>
          <a:off x="8149073" y="1446649"/>
          <a:ext cx="1358178" cy="3037964"/>
        </a:xfrm>
        <a:prstGeom prst="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n-lt"/>
            </a:rPr>
            <a:t>Developing and implementing a security awareness program</a:t>
          </a:r>
        </a:p>
      </dsp:txBody>
      <dsp:txXfrm>
        <a:off x="8149073" y="1446649"/>
        <a:ext cx="1358178" cy="3037964"/>
      </dsp:txXfrm>
    </dsp:sp>
    <dsp:sp modelId="{1AAF91E4-0010-4C7E-9A94-D64FCCEFC264}">
      <dsp:nvSpPr>
        <dsp:cNvPr id="0" name=""/>
        <dsp:cNvSpPr/>
      </dsp:nvSpPr>
      <dsp:spPr>
        <a:xfrm>
          <a:off x="9507252" y="1446649"/>
          <a:ext cx="1358178" cy="3037964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+mn-lt"/>
            </a:rPr>
            <a:t>Detecting and reacting to incidents</a:t>
          </a:r>
        </a:p>
      </dsp:txBody>
      <dsp:txXfrm>
        <a:off x="9507252" y="1446649"/>
        <a:ext cx="1358178" cy="3037964"/>
      </dsp:txXfrm>
    </dsp:sp>
    <dsp:sp modelId="{3620277C-F913-4958-9886-B129784404AF}">
      <dsp:nvSpPr>
        <dsp:cNvPr id="0" name=""/>
        <dsp:cNvSpPr/>
      </dsp:nvSpPr>
      <dsp:spPr>
        <a:xfrm>
          <a:off x="0" y="4484614"/>
          <a:ext cx="10865431" cy="337551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1F8B2-A2DD-5E42-83BE-338AE56DA0B9}">
      <dsp:nvSpPr>
        <dsp:cNvPr id="0" name=""/>
        <dsp:cNvSpPr/>
      </dsp:nvSpPr>
      <dsp:spPr>
        <a:xfrm>
          <a:off x="0" y="0"/>
          <a:ext cx="4937125" cy="402272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+mn-lt"/>
            </a:rPr>
            <a:t>First examine organization’s IT security:</a:t>
          </a:r>
        </a:p>
      </dsp:txBody>
      <dsp:txXfrm>
        <a:off x="0" y="0"/>
        <a:ext cx="4937125" cy="1206817"/>
      </dsp:txXfrm>
    </dsp:sp>
    <dsp:sp modelId="{52E71F39-9D61-6744-A980-F4B723FA1F95}">
      <dsp:nvSpPr>
        <dsp:cNvPr id="0" name=""/>
        <dsp:cNvSpPr/>
      </dsp:nvSpPr>
      <dsp:spPr>
        <a:xfrm>
          <a:off x="493712" y="1207161"/>
          <a:ext cx="3949700" cy="79030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>
              <a:latin typeface="+mn-lt"/>
            </a:rPr>
            <a:t>Objectives</a:t>
          </a:r>
          <a:r>
            <a:rPr lang="en-US" sz="2300" kern="1200">
              <a:latin typeface="+mn-lt"/>
            </a:rPr>
            <a:t> - wanted IT security outcomes</a:t>
          </a:r>
          <a:endParaRPr lang="en-US" sz="2300" kern="1200" dirty="0">
            <a:latin typeface="+mn-lt"/>
          </a:endParaRPr>
        </a:p>
      </dsp:txBody>
      <dsp:txXfrm>
        <a:off x="516859" y="1230308"/>
        <a:ext cx="3903406" cy="744010"/>
      </dsp:txXfrm>
    </dsp:sp>
    <dsp:sp modelId="{895D45A9-5732-1F49-82EE-95819AA2B3C9}">
      <dsp:nvSpPr>
        <dsp:cNvPr id="0" name=""/>
        <dsp:cNvSpPr/>
      </dsp:nvSpPr>
      <dsp:spPr>
        <a:xfrm>
          <a:off x="493712" y="2119050"/>
          <a:ext cx="3949700" cy="79030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latin typeface="+mn-lt"/>
            </a:rPr>
            <a:t>Strategies</a:t>
          </a:r>
          <a:r>
            <a:rPr lang="en-US" sz="2300" kern="1200" dirty="0">
              <a:latin typeface="+mn-lt"/>
            </a:rPr>
            <a:t> - how to meet objectives</a:t>
          </a:r>
        </a:p>
      </dsp:txBody>
      <dsp:txXfrm>
        <a:off x="516859" y="2142197"/>
        <a:ext cx="3903406" cy="744010"/>
      </dsp:txXfrm>
    </dsp:sp>
    <dsp:sp modelId="{C0C6AEA2-1A13-364E-9701-B43766F33FE2}">
      <dsp:nvSpPr>
        <dsp:cNvPr id="0" name=""/>
        <dsp:cNvSpPr/>
      </dsp:nvSpPr>
      <dsp:spPr>
        <a:xfrm>
          <a:off x="493712" y="3030940"/>
          <a:ext cx="3949700" cy="79030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latin typeface="+mn-lt"/>
            </a:rPr>
            <a:t>Policies</a:t>
          </a:r>
          <a:r>
            <a:rPr lang="en-US" sz="2300" kern="1200" dirty="0">
              <a:latin typeface="+mn-lt"/>
            </a:rPr>
            <a:t> - identify what needs to be done</a:t>
          </a:r>
        </a:p>
      </dsp:txBody>
      <dsp:txXfrm>
        <a:off x="516859" y="3054087"/>
        <a:ext cx="3903406" cy="744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21AEA-9946-4D41-BB0B-23C52BD36668}">
      <dsp:nvSpPr>
        <dsp:cNvPr id="0" name=""/>
        <dsp:cNvSpPr/>
      </dsp:nvSpPr>
      <dsp:spPr>
        <a:xfrm>
          <a:off x="0" y="154328"/>
          <a:ext cx="10664709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Needs to address:</a:t>
          </a:r>
          <a:endParaRPr lang="en-US" sz="2100" kern="1200"/>
        </a:p>
      </dsp:txBody>
      <dsp:txXfrm>
        <a:off x="0" y="154328"/>
        <a:ext cx="10664709" cy="604800"/>
      </dsp:txXfrm>
    </dsp:sp>
    <dsp:sp modelId="{8F00CC7B-66BF-4955-ABCC-B5197A6BAC15}">
      <dsp:nvSpPr>
        <dsp:cNvPr id="0" name=""/>
        <dsp:cNvSpPr/>
      </dsp:nvSpPr>
      <dsp:spPr>
        <a:xfrm>
          <a:off x="0" y="759128"/>
          <a:ext cx="10664709" cy="39198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Scope and purpose including relation of objectives to business, legal, regulatory requirements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IT security requirements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Assignment of responsibilities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Risk management approach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Security awareness and training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 dirty="0">
              <a:latin typeface="+mn-lt"/>
            </a:rPr>
            <a:t>General personnel issues and any legal sanctions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Integration of security into systems development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Information classification scheme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Contingency and business continuity planning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Incident detection and handling processes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ts val="342"/>
            </a:spcAft>
            <a:buChar char="•"/>
          </a:pPr>
          <a:r>
            <a:rPr lang="en-US" sz="2100" b="0" kern="1200">
              <a:latin typeface="+mn-lt"/>
            </a:rPr>
            <a:t>How and when policy reviewed, and change control to it</a:t>
          </a:r>
        </a:p>
      </dsp:txBody>
      <dsp:txXfrm>
        <a:off x="0" y="759128"/>
        <a:ext cx="10664709" cy="3919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F1D93-B1A7-EC4D-B4AE-9716ECD96F07}">
      <dsp:nvSpPr>
        <dsp:cNvPr id="0" name=""/>
        <dsp:cNvSpPr/>
      </dsp:nvSpPr>
      <dsp:spPr>
        <a:xfrm flipV="1">
          <a:off x="628750" y="437983"/>
          <a:ext cx="4777840" cy="499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79044" rIns="78064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 rot="10800000">
        <a:off x="628750" y="437983"/>
        <a:ext cx="4777840" cy="49926"/>
      </dsp:txXfrm>
    </dsp:sp>
    <dsp:sp modelId="{129D86C5-B349-B249-9B7A-A09BDCE643A3}">
      <dsp:nvSpPr>
        <dsp:cNvPr id="0" name=""/>
        <dsp:cNvSpPr/>
      </dsp:nvSpPr>
      <dsp:spPr>
        <a:xfrm>
          <a:off x="89011" y="38212"/>
          <a:ext cx="7040880" cy="67896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Critical component of process</a:t>
          </a:r>
        </a:p>
      </dsp:txBody>
      <dsp:txXfrm>
        <a:off x="122155" y="71356"/>
        <a:ext cx="6974592" cy="612672"/>
      </dsp:txXfrm>
    </dsp:sp>
    <dsp:sp modelId="{177C6B0C-9EC7-8A4B-9693-595E5BA85392}">
      <dsp:nvSpPr>
        <dsp:cNvPr id="0" name=""/>
        <dsp:cNvSpPr/>
      </dsp:nvSpPr>
      <dsp:spPr>
        <a:xfrm>
          <a:off x="2314337" y="997966"/>
          <a:ext cx="5228859" cy="86940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79044" rIns="780644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+mn-lt"/>
            </a:rPr>
            <a:t>Not feasible in practice</a:t>
          </a:r>
        </a:p>
      </dsp:txBody>
      <dsp:txXfrm>
        <a:off x="2314337" y="997966"/>
        <a:ext cx="5228859" cy="869400"/>
      </dsp:txXfrm>
    </dsp:sp>
    <dsp:sp modelId="{049C8206-A4B5-724E-B3E3-055514E4F640}">
      <dsp:nvSpPr>
        <dsp:cNvPr id="0" name=""/>
        <dsp:cNvSpPr/>
      </dsp:nvSpPr>
      <dsp:spPr>
        <a:xfrm>
          <a:off x="1068151" y="664139"/>
          <a:ext cx="7040880" cy="678960"/>
        </a:xfrm>
        <a:prstGeom prst="roundRect">
          <a:avLst/>
        </a:prstGeom>
        <a:solidFill>
          <a:schemeClr val="accent6">
            <a:shade val="80000"/>
            <a:hueOff val="27556"/>
            <a:satOff val="135"/>
            <a:lumOff val="1084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Ideally examine every organizational asset</a:t>
          </a:r>
        </a:p>
      </dsp:txBody>
      <dsp:txXfrm>
        <a:off x="1101295" y="697283"/>
        <a:ext cx="6974592" cy="612672"/>
      </dsp:txXfrm>
    </dsp:sp>
    <dsp:sp modelId="{BA36F59A-75C2-4445-AF6B-F7E2E9BBD8C7}">
      <dsp:nvSpPr>
        <dsp:cNvPr id="0" name=""/>
        <dsp:cNvSpPr/>
      </dsp:nvSpPr>
      <dsp:spPr>
        <a:xfrm>
          <a:off x="4272607" y="2246129"/>
          <a:ext cx="4037743" cy="17388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79044" rIns="780644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+mn-lt"/>
            </a:rPr>
            <a:t>Baseline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+mn-lt"/>
            </a:rPr>
            <a:t>Informal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+mn-lt"/>
            </a:rPr>
            <a:t>Detailed risk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+mn-lt"/>
            </a:rPr>
            <a:t>Combined</a:t>
          </a:r>
        </a:p>
      </dsp:txBody>
      <dsp:txXfrm>
        <a:off x="4272607" y="2246129"/>
        <a:ext cx="4037743" cy="1738800"/>
      </dsp:txXfrm>
    </dsp:sp>
    <dsp:sp modelId="{0509F58E-3F2E-8C49-84B4-D18E914CAD90}">
      <dsp:nvSpPr>
        <dsp:cNvPr id="0" name=""/>
        <dsp:cNvSpPr/>
      </dsp:nvSpPr>
      <dsp:spPr>
        <a:xfrm>
          <a:off x="1780266" y="1867911"/>
          <a:ext cx="7574930" cy="6789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Approaches to identifying and mitigating risks to an organization’s IT infrastructure:</a:t>
          </a:r>
        </a:p>
      </dsp:txBody>
      <dsp:txXfrm>
        <a:off x="1813410" y="1901055"/>
        <a:ext cx="750864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AD136-B7C9-274B-BAA3-ED6F6C9CCA25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Involves conducting an informal, pragmatic risk analysis on organization’s IT systems</a:t>
          </a:r>
        </a:p>
      </dsp:txBody>
      <dsp:txXfrm>
        <a:off x="2946" y="491797"/>
        <a:ext cx="2337792" cy="1402675"/>
      </dsp:txXfrm>
    </dsp:sp>
    <dsp:sp modelId="{DBDFDA52-54DF-FD4F-AF18-F58A40344FFD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9185"/>
                <a:satOff val="45"/>
                <a:lumOff val="3615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9185"/>
                <a:satOff val="45"/>
                <a:lumOff val="3615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9185"/>
                <a:satOff val="45"/>
                <a:lumOff val="361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9185"/>
                <a:satOff val="45"/>
                <a:lumOff val="361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Exploits knowledge and expertise of analyst</a:t>
          </a:r>
        </a:p>
      </dsp:txBody>
      <dsp:txXfrm>
        <a:off x="2574518" y="491797"/>
        <a:ext cx="2337792" cy="1402675"/>
      </dsp:txXfrm>
    </dsp:sp>
    <dsp:sp modelId="{691FA8D8-FAA7-5A43-8034-FB5E02C27D1C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18370"/>
                <a:satOff val="90"/>
                <a:lumOff val="723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18370"/>
                <a:satOff val="90"/>
                <a:lumOff val="723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18370"/>
                <a:satOff val="90"/>
                <a:lumOff val="72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18370"/>
                <a:satOff val="90"/>
                <a:lumOff val="72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+mj-lt"/>
            </a:rPr>
            <a:t>Fairly quick and cheap</a:t>
          </a:r>
        </a:p>
      </dsp:txBody>
      <dsp:txXfrm>
        <a:off x="5146089" y="491797"/>
        <a:ext cx="2337792" cy="1402675"/>
      </dsp:txXfrm>
    </dsp:sp>
    <dsp:sp modelId="{43F73BA4-37E8-5C43-958E-410D6A2C3C31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27556"/>
                <a:satOff val="135"/>
                <a:lumOff val="10845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27556"/>
                <a:satOff val="135"/>
                <a:lumOff val="10845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27556"/>
                <a:satOff val="135"/>
                <a:lumOff val="1084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27556"/>
                <a:satOff val="135"/>
                <a:lumOff val="1084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+mj-lt"/>
            </a:rPr>
            <a:t>Judgments can be made about vulnerabilities and risks that baseline approach would not address</a:t>
          </a:r>
        </a:p>
      </dsp:txBody>
      <dsp:txXfrm>
        <a:off x="7717661" y="491797"/>
        <a:ext cx="2337792" cy="1402675"/>
      </dsp:txXfrm>
    </dsp:sp>
    <dsp:sp modelId="{AEEE60DB-6458-F746-A183-1711429D5185}">
      <dsp:nvSpPr>
        <dsp:cNvPr id="0" name=""/>
        <dsp:cNvSpPr/>
      </dsp:nvSpPr>
      <dsp:spPr>
        <a:xfrm>
          <a:off x="1288732" y="2128252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36741"/>
                <a:satOff val="181"/>
                <a:lumOff val="1446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36741"/>
                <a:satOff val="181"/>
                <a:lumOff val="1446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36741"/>
                <a:satOff val="181"/>
                <a:lumOff val="144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36741"/>
                <a:satOff val="181"/>
                <a:lumOff val="144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Some risks may be incorrectly assessed</a:t>
          </a:r>
        </a:p>
      </dsp:txBody>
      <dsp:txXfrm>
        <a:off x="1288732" y="2128252"/>
        <a:ext cx="2337792" cy="1402675"/>
      </dsp:txXfrm>
    </dsp:sp>
    <dsp:sp modelId="{79EB3C42-4ABA-5C4E-8FBD-D211A4BD5743}">
      <dsp:nvSpPr>
        <dsp:cNvPr id="0" name=""/>
        <dsp:cNvSpPr/>
      </dsp:nvSpPr>
      <dsp:spPr>
        <a:xfrm>
          <a:off x="3860303" y="2128252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45926"/>
                <a:satOff val="226"/>
                <a:lumOff val="18075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45926"/>
                <a:satOff val="226"/>
                <a:lumOff val="18075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45926"/>
                <a:satOff val="226"/>
                <a:lumOff val="180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45926"/>
                <a:satOff val="226"/>
                <a:lumOff val="180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+mj-lt"/>
            </a:rPr>
            <a:t>Skewed by analyst’s views, varies over time</a:t>
          </a:r>
        </a:p>
      </dsp:txBody>
      <dsp:txXfrm>
        <a:off x="3860303" y="2128252"/>
        <a:ext cx="2337792" cy="1402675"/>
      </dsp:txXfrm>
    </dsp:sp>
    <dsp:sp modelId="{7E7614A5-6B20-E94D-95D9-EF0CD561E626}">
      <dsp:nvSpPr>
        <dsp:cNvPr id="0" name=""/>
        <dsp:cNvSpPr/>
      </dsp:nvSpPr>
      <dsp:spPr>
        <a:xfrm>
          <a:off x="6431875" y="2128252"/>
          <a:ext cx="2337792" cy="1402675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55111"/>
                <a:satOff val="271"/>
                <a:lumOff val="21690"/>
                <a:alphaOff val="0"/>
                <a:shade val="85000"/>
                <a:satMod val="130000"/>
              </a:schemeClr>
            </a:gs>
            <a:gs pos="34000">
              <a:schemeClr val="accent6">
                <a:shade val="80000"/>
                <a:hueOff val="55111"/>
                <a:satOff val="271"/>
                <a:lumOff val="21690"/>
                <a:alphaOff val="0"/>
                <a:shade val="87000"/>
                <a:satMod val="125000"/>
              </a:schemeClr>
            </a:gs>
            <a:gs pos="70000">
              <a:schemeClr val="accent6">
                <a:shade val="80000"/>
                <a:hueOff val="55111"/>
                <a:satOff val="271"/>
                <a:lumOff val="216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shade val="80000"/>
                <a:hueOff val="55111"/>
                <a:satOff val="271"/>
                <a:lumOff val="216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Suitable for small to medium sized organizations where IT systems are not necessarily essential</a:t>
          </a:r>
        </a:p>
      </dsp:txBody>
      <dsp:txXfrm>
        <a:off x="6431875" y="2128252"/>
        <a:ext cx="2337792" cy="1402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A0417-83FF-8944-9F5C-3CB704F64E66}">
      <dsp:nvSpPr>
        <dsp:cNvPr id="0" name=""/>
        <dsp:cNvSpPr/>
      </dsp:nvSpPr>
      <dsp:spPr>
        <a:xfrm>
          <a:off x="0" y="181647"/>
          <a:ext cx="1772152" cy="164219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Most comprehensive approach</a:t>
          </a:r>
        </a:p>
      </dsp:txBody>
      <dsp:txXfrm>
        <a:off x="259526" y="422140"/>
        <a:ext cx="1253100" cy="1161205"/>
      </dsp:txXfrm>
    </dsp:sp>
    <dsp:sp modelId="{A52486F1-2831-9B4E-AD1E-6C41621B75B7}">
      <dsp:nvSpPr>
        <dsp:cNvPr id="0" name=""/>
        <dsp:cNvSpPr/>
      </dsp:nvSpPr>
      <dsp:spPr>
        <a:xfrm rot="7619228">
          <a:off x="1919452" y="1701482"/>
          <a:ext cx="465715" cy="509980"/>
        </a:xfrm>
        <a:prstGeom prst="triangl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638F53-A61B-834F-9CC5-23FC39614272}">
      <dsp:nvSpPr>
        <dsp:cNvPr id="0" name=""/>
        <dsp:cNvSpPr/>
      </dsp:nvSpPr>
      <dsp:spPr>
        <a:xfrm>
          <a:off x="2394949" y="1984395"/>
          <a:ext cx="2578413" cy="2251735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Assess using formal structured process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Number of stages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Identify threats and vulnerabilities to assets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Identify likelihood of risk occurring and consequences</a:t>
          </a:r>
        </a:p>
      </dsp:txBody>
      <dsp:txXfrm>
        <a:off x="2772549" y="2314154"/>
        <a:ext cx="1823213" cy="1592217"/>
      </dsp:txXfrm>
    </dsp:sp>
    <dsp:sp modelId="{6A83B374-49AC-E341-B08A-D2D878A1B975}">
      <dsp:nvSpPr>
        <dsp:cNvPr id="0" name=""/>
        <dsp:cNvSpPr/>
      </dsp:nvSpPr>
      <dsp:spPr>
        <a:xfrm rot="2281103">
          <a:off x="4282671" y="1423736"/>
          <a:ext cx="465715" cy="509980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40426-F7A7-EF4D-ADFF-FB0FD8581A63}">
      <dsp:nvSpPr>
        <dsp:cNvPr id="0" name=""/>
        <dsp:cNvSpPr/>
      </dsp:nvSpPr>
      <dsp:spPr>
        <a:xfrm>
          <a:off x="4591086" y="130631"/>
          <a:ext cx="1309020" cy="1327436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Significant cost in time, resources, expertise</a:t>
          </a:r>
        </a:p>
      </dsp:txBody>
      <dsp:txXfrm>
        <a:off x="4782788" y="325030"/>
        <a:ext cx="925616" cy="938638"/>
      </dsp:txXfrm>
    </dsp:sp>
    <dsp:sp modelId="{72CF94A9-1291-2D4B-8301-2A9B97CC9E70}">
      <dsp:nvSpPr>
        <dsp:cNvPr id="0" name=""/>
        <dsp:cNvSpPr/>
      </dsp:nvSpPr>
      <dsp:spPr>
        <a:xfrm rot="8472818">
          <a:off x="6030663" y="1806019"/>
          <a:ext cx="465715" cy="509980"/>
        </a:xfrm>
        <a:prstGeom prst="triangl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8F9B3-AB01-474E-AE42-CBE7C9FF9B20}">
      <dsp:nvSpPr>
        <dsp:cNvPr id="0" name=""/>
        <dsp:cNvSpPr/>
      </dsp:nvSpPr>
      <dsp:spPr>
        <a:xfrm>
          <a:off x="6526717" y="2625671"/>
          <a:ext cx="1657887" cy="158869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May be a legal requirement to use</a:t>
          </a:r>
        </a:p>
      </dsp:txBody>
      <dsp:txXfrm>
        <a:off x="6769509" y="2858330"/>
        <a:ext cx="1172303" cy="1123378"/>
      </dsp:txXfrm>
    </dsp:sp>
    <dsp:sp modelId="{AB364CC3-BD1C-2343-8FAA-B847232E1751}">
      <dsp:nvSpPr>
        <dsp:cNvPr id="0" name=""/>
        <dsp:cNvSpPr/>
      </dsp:nvSpPr>
      <dsp:spPr>
        <a:xfrm rot="2480438">
          <a:off x="8041161" y="2121177"/>
          <a:ext cx="465715" cy="509980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A773E-D957-D940-8869-3683996883D3}">
      <dsp:nvSpPr>
        <dsp:cNvPr id="0" name=""/>
        <dsp:cNvSpPr/>
      </dsp:nvSpPr>
      <dsp:spPr>
        <a:xfrm>
          <a:off x="8125786" y="0"/>
          <a:ext cx="2560874" cy="2178495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Suitable for large organizations with IT systems critical to their business objectives</a:t>
          </a:r>
        </a:p>
      </dsp:txBody>
      <dsp:txXfrm>
        <a:off x="8500817" y="319033"/>
        <a:ext cx="1810812" cy="15404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7D0C3-101E-5847-9424-2B425C8ED92E}">
      <dsp:nvSpPr>
        <dsp:cNvPr id="0" name=""/>
        <dsp:cNvSpPr/>
      </dsp:nvSpPr>
      <dsp:spPr>
        <a:xfrm>
          <a:off x="0" y="938"/>
          <a:ext cx="7560840" cy="80640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Asset</a:t>
          </a:r>
        </a:p>
      </dsp:txBody>
      <dsp:txXfrm>
        <a:off x="0" y="938"/>
        <a:ext cx="7560840" cy="806400"/>
      </dsp:txXfrm>
    </dsp:sp>
    <dsp:sp modelId="{67C9DCAE-FAEC-C345-9D17-7CAA623BD7D2}">
      <dsp:nvSpPr>
        <dsp:cNvPr id="0" name=""/>
        <dsp:cNvSpPr/>
      </dsp:nvSpPr>
      <dsp:spPr>
        <a:xfrm>
          <a:off x="0" y="807339"/>
          <a:ext cx="7560840" cy="195993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6">
              <a:lumMod val="75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  <a:latin typeface="+mn-lt"/>
            </a:rPr>
            <a:t>“anything that needs to be protected” because it has value to the organization and contributes to the successful attainment of the organization’s objectives</a:t>
          </a:r>
        </a:p>
      </dsp:txBody>
      <dsp:txXfrm>
        <a:off x="0" y="807339"/>
        <a:ext cx="7560840" cy="1959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CED59-5831-8746-920B-E8FC2BE38DE0}">
      <dsp:nvSpPr>
        <dsp:cNvPr id="0" name=""/>
        <dsp:cNvSpPr/>
      </dsp:nvSpPr>
      <dsp:spPr>
        <a:xfrm>
          <a:off x="4220535" y="1052080"/>
          <a:ext cx="2620972" cy="262097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latin typeface="+mj-lt"/>
            </a:rPr>
            <a:t>Anything that might hinder or prevent an asset from providing appropriate levels of the key security services</a:t>
          </a:r>
        </a:p>
      </dsp:txBody>
      <dsp:txXfrm>
        <a:off x="4604367" y="1435912"/>
        <a:ext cx="1853308" cy="1853308"/>
      </dsp:txXfrm>
    </dsp:sp>
    <dsp:sp modelId="{4B08B501-66AB-4248-8253-D4694DE12555}">
      <dsp:nvSpPr>
        <dsp:cNvPr id="0" name=""/>
        <dsp:cNvSpPr/>
      </dsp:nvSpPr>
      <dsp:spPr>
        <a:xfrm>
          <a:off x="4875778" y="467"/>
          <a:ext cx="1310486" cy="1310486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Integrity</a:t>
          </a:r>
        </a:p>
      </dsp:txBody>
      <dsp:txXfrm>
        <a:off x="5067694" y="192383"/>
        <a:ext cx="926654" cy="926654"/>
      </dsp:txXfrm>
    </dsp:sp>
    <dsp:sp modelId="{87CA51B6-BDF1-9B48-BA0C-54E26B9325A8}">
      <dsp:nvSpPr>
        <dsp:cNvPr id="0" name=""/>
        <dsp:cNvSpPr/>
      </dsp:nvSpPr>
      <dsp:spPr>
        <a:xfrm>
          <a:off x="6422726" y="833854"/>
          <a:ext cx="1598780" cy="1350587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+mj-lt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Availability 		</a:t>
          </a:r>
        </a:p>
      </dsp:txBody>
      <dsp:txXfrm>
        <a:off x="6656862" y="1031643"/>
        <a:ext cx="1130508" cy="955009"/>
      </dsp:txXfrm>
    </dsp:sp>
    <dsp:sp modelId="{38841C6F-ECA0-5845-ADD8-06F94BDDFEDA}">
      <dsp:nvSpPr>
        <dsp:cNvPr id="0" name=""/>
        <dsp:cNvSpPr/>
      </dsp:nvSpPr>
      <dsp:spPr>
        <a:xfrm>
          <a:off x="6365659" y="2517510"/>
          <a:ext cx="2342219" cy="1260714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Accountability</a:t>
          </a:r>
        </a:p>
      </dsp:txBody>
      <dsp:txXfrm>
        <a:off x="6708669" y="2702137"/>
        <a:ext cx="1656199" cy="891460"/>
      </dsp:txXfrm>
    </dsp:sp>
    <dsp:sp modelId="{9FEA7F70-2F74-A245-A233-EDF5E84805A7}">
      <dsp:nvSpPr>
        <dsp:cNvPr id="0" name=""/>
        <dsp:cNvSpPr/>
      </dsp:nvSpPr>
      <dsp:spPr>
        <a:xfrm>
          <a:off x="4565055" y="3414179"/>
          <a:ext cx="1931932" cy="1310486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Authenticity</a:t>
          </a:r>
          <a:r>
            <a:rPr lang="en-US" sz="1800" kern="1200" dirty="0">
              <a:latin typeface="+mj-lt"/>
            </a:rPr>
            <a:t>	</a:t>
          </a:r>
        </a:p>
      </dsp:txBody>
      <dsp:txXfrm>
        <a:off x="4847980" y="3606095"/>
        <a:ext cx="1366082" cy="926654"/>
      </dsp:txXfrm>
    </dsp:sp>
    <dsp:sp modelId="{800EDA8F-81A7-8C4E-897B-284FA51637AB}">
      <dsp:nvSpPr>
        <dsp:cNvPr id="0" name=""/>
        <dsp:cNvSpPr/>
      </dsp:nvSpPr>
      <dsp:spPr>
        <a:xfrm>
          <a:off x="3148094" y="2517520"/>
          <a:ext cx="1546832" cy="1310486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Reliability</a:t>
          </a:r>
        </a:p>
      </dsp:txBody>
      <dsp:txXfrm>
        <a:off x="3374622" y="2709436"/>
        <a:ext cx="1093776" cy="926654"/>
      </dsp:txXfrm>
    </dsp:sp>
    <dsp:sp modelId="{86A2D228-B306-6A46-A7A2-164614DF38D3}">
      <dsp:nvSpPr>
        <dsp:cNvPr id="0" name=""/>
        <dsp:cNvSpPr/>
      </dsp:nvSpPr>
      <dsp:spPr>
        <a:xfrm>
          <a:off x="2695809" y="768438"/>
          <a:ext cx="2155579" cy="1420750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rPr>
            <a:t>Confidentiality</a:t>
          </a:r>
          <a:r>
            <a:rPr lang="en-US" sz="1800" kern="1200" dirty="0">
              <a:latin typeface="+mj-lt"/>
            </a:rPr>
            <a:t>	</a:t>
          </a:r>
        </a:p>
      </dsp:txBody>
      <dsp:txXfrm>
        <a:off x="3011486" y="976502"/>
        <a:ext cx="1524225" cy="100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hvkkybTt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5FBD-1F77-461F-AAB0-1805EB220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45DE-186D-4B02-A2CB-CC2A52DAF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Security management &amp; risk assessment</a:t>
            </a:r>
          </a:p>
          <a:p>
            <a:r>
              <a:rPr lang="en-US" dirty="0"/>
              <a:t>It security controls, plans,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122426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10700-2686-4309-936F-AF3C5D28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Baseline 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E94C-340F-4F50-9F82-3A573DD8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 lnSpcReduction="10000"/>
          </a:bodyPr>
          <a:lstStyle/>
          <a:p>
            <a:r>
              <a:rPr lang="en-US" sz="2500" dirty="0"/>
              <a:t>Goal is to implement agreed controls to provide protection against the most common threats</a:t>
            </a:r>
          </a:p>
          <a:p>
            <a:r>
              <a:rPr lang="en-US" sz="2500" dirty="0"/>
              <a:t>Forms a good base for further security measures</a:t>
            </a:r>
          </a:p>
          <a:p>
            <a:r>
              <a:rPr lang="en-US" sz="2500" dirty="0"/>
              <a:t>Use “industry best practice”</a:t>
            </a:r>
          </a:p>
          <a:p>
            <a:pPr lvl="1"/>
            <a:r>
              <a:rPr lang="en-US" sz="2200" dirty="0"/>
              <a:t>Easy, cheap, can be replicated</a:t>
            </a:r>
          </a:p>
          <a:p>
            <a:pPr lvl="1"/>
            <a:r>
              <a:rPr lang="en-US" sz="2200" dirty="0"/>
              <a:t>Gives no special consideration to variations in risk exposure</a:t>
            </a:r>
          </a:p>
          <a:p>
            <a:pPr lvl="1"/>
            <a:r>
              <a:rPr lang="en-US" sz="2200" dirty="0"/>
              <a:t>May give too much or too little security</a:t>
            </a:r>
          </a:p>
          <a:p>
            <a:r>
              <a:rPr lang="en-US" sz="2500" dirty="0"/>
              <a:t>Generally recommended only for small organizations without the resources to implement more structured approaches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192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7F3C-092E-4A05-9E90-EB6A5879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Approach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2EEB679-2FD1-471B-8E5D-84B24482F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89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BB3B-71D0-40B6-883A-E6BD9ED8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Risk Analysis</a:t>
            </a:r>
          </a:p>
        </p:txBody>
      </p:sp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id="{E24413B2-73D7-468D-BD27-98B5AD54E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727038"/>
              </p:ext>
            </p:extLst>
          </p:nvPr>
        </p:nvGraphicFramePr>
        <p:xfrm>
          <a:off x="752669" y="1884784"/>
          <a:ext cx="10686661" cy="423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6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F4CB-378E-4461-A4FA-C900DA64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0B52-CAF9-4391-AF3D-6C60FEB9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000" dirty="0"/>
              <a:t>Combines elements of the baseline, informal, and detailed risk analysis approaches</a:t>
            </a:r>
          </a:p>
          <a:p>
            <a:r>
              <a:rPr lang="en-US" sz="3000" dirty="0"/>
              <a:t>Aim is to provide reasonable levels of protection as quickly as possible then to examine and adjust the protection controls deployed on key systems over time</a:t>
            </a:r>
          </a:p>
          <a:p>
            <a:r>
              <a:rPr lang="en-US" sz="3000" dirty="0"/>
              <a:t>Approach starts with the implementation of suitable baseline security recommendations on all systems</a:t>
            </a:r>
          </a:p>
          <a:p>
            <a:r>
              <a:rPr lang="en-US" sz="3000" dirty="0"/>
              <a:t>Next, systems either exposed to high risk levels or critical to the organization's business objectives are identified in the high-level risk assessment</a:t>
            </a:r>
          </a:p>
          <a:p>
            <a:r>
              <a:rPr lang="en-US" sz="3000" dirty="0"/>
              <a:t>A decision can then be made to possibly conduct an immediate informal risk assessment on key systems, with the aim of relatively quickly tailoring controls to more accurately reflect their requirements</a:t>
            </a:r>
          </a:p>
          <a:p>
            <a:r>
              <a:rPr lang="en-US" sz="3000" dirty="0"/>
              <a:t>Lastly, an ordered process of performing detailed risk analyses of these systems can be instituted</a:t>
            </a:r>
          </a:p>
          <a:p>
            <a:r>
              <a:rPr lang="en-US" sz="3000" dirty="0"/>
              <a:t>Over time, this can result in the most appropriate and cost-effective security controls being selected and implemented on these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49292-F23B-49DC-8F81-ECEA4A0C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Risk Assessment</a:t>
            </a:r>
          </a:p>
        </p:txBody>
      </p:sp>
      <p:pic>
        <p:nvPicPr>
          <p:cNvPr id="4" name="Content Placeholder 3" descr="f3.pdf">
            <a:extLst>
              <a:ext uri="{FF2B5EF4-FFF2-40B4-BE49-F238E27FC236}">
                <a16:creationId xmlns:a16="http://schemas.microsoft.com/office/drawing/2014/main" id="{5CC2E24C-E2CB-4A6E-B6D6-904F9EB9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1173" b="21332"/>
          <a:stretch/>
        </p:blipFill>
        <p:spPr>
          <a:xfrm>
            <a:off x="512162" y="0"/>
            <a:ext cx="6801228" cy="64417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30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AE596-7FF2-494F-8543-BE9AE10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Establishing Context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8670-FBB3-4BF4-8CF4-E83AA19DF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lvl="1"/>
            <a:r>
              <a:rPr lang="en-US" sz="2500" dirty="0"/>
              <a:t>Initial step</a:t>
            </a:r>
          </a:p>
          <a:p>
            <a:pPr lvl="1"/>
            <a:r>
              <a:rPr lang="en-US" sz="2500" dirty="0"/>
              <a:t>Determine the basic parameters of the risk assessment</a:t>
            </a:r>
          </a:p>
          <a:p>
            <a:pPr lvl="1"/>
            <a:r>
              <a:rPr lang="en-US" sz="2500" dirty="0"/>
              <a:t>Identify the assets to be examined</a:t>
            </a:r>
          </a:p>
          <a:p>
            <a:pPr lvl="1"/>
            <a:r>
              <a:rPr lang="en-US" sz="2500" dirty="0"/>
              <a:t>Explores political and social environment in which the organization operates</a:t>
            </a:r>
          </a:p>
          <a:p>
            <a:pPr lvl="1"/>
            <a:r>
              <a:rPr lang="en-US" sz="2500" dirty="0"/>
              <a:t>Legal and regulatory constraints</a:t>
            </a:r>
          </a:p>
          <a:p>
            <a:pPr lvl="1"/>
            <a:r>
              <a:rPr lang="en-US" sz="2500" dirty="0"/>
              <a:t>Provide baseline for organization’s risk exposure</a:t>
            </a:r>
          </a:p>
          <a:p>
            <a:pPr lvl="1"/>
            <a:r>
              <a:rPr lang="en-US" sz="2500" dirty="0"/>
              <a:t>Risk appetite</a:t>
            </a:r>
          </a:p>
          <a:p>
            <a:pPr lvl="1"/>
            <a:r>
              <a:rPr lang="en-US" sz="2500" dirty="0"/>
              <a:t>The level of risk the organization views as acceptable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1779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1B1D3-8735-4278-8FD0-59E67BE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Risk Context</a:t>
            </a:r>
          </a:p>
        </p:txBody>
      </p:sp>
      <p:pic>
        <p:nvPicPr>
          <p:cNvPr id="4" name="Content Placeholder 3" descr="f4.pdf">
            <a:extLst>
              <a:ext uri="{FF2B5EF4-FFF2-40B4-BE49-F238E27FC236}">
                <a16:creationId xmlns:a16="http://schemas.microsoft.com/office/drawing/2014/main" id="{B4BAE3CE-2495-48A8-BBB3-DCDFB1BF9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b="24393"/>
          <a:stretch/>
        </p:blipFill>
        <p:spPr>
          <a:xfrm>
            <a:off x="40191" y="188279"/>
            <a:ext cx="8021399" cy="59577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09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762-3E65-42AD-8BC8-F899C493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824E-2D18-4769-B4A5-27E3D526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Last component is to identify assets to examine</a:t>
            </a:r>
          </a:p>
          <a:p>
            <a:r>
              <a:rPr lang="en-US" sz="2400" dirty="0"/>
              <a:t>Draw on expertise of people in relevant areas of organization to identify key assets</a:t>
            </a:r>
          </a:p>
          <a:p>
            <a:pPr lvl="1"/>
            <a:r>
              <a:rPr lang="en-US" sz="2000" dirty="0"/>
              <a:t>Identify and interview such personnel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6BBD864-8A4B-473E-8ED7-9D2581813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978330"/>
              </p:ext>
            </p:extLst>
          </p:nvPr>
        </p:nvGraphicFramePr>
        <p:xfrm>
          <a:off x="2315580" y="3528463"/>
          <a:ext cx="7560840" cy="276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53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173-A126-4C42-B4A6-0F6898F8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Identification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E07A2D-E9B2-41A2-9F51-B4187BE30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711967"/>
              </p:ext>
            </p:extLst>
          </p:nvPr>
        </p:nvGraphicFramePr>
        <p:xfrm>
          <a:off x="518318" y="1823403"/>
          <a:ext cx="11155363" cy="472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97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AC38-970C-4B09-8BFF-2BE5A1F1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682A-EA1D-41BC-9A7C-4A8B66E7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may be </a:t>
            </a:r>
          </a:p>
          <a:p>
            <a:pPr lvl="1"/>
            <a:r>
              <a:rPr lang="en-US" dirty="0"/>
              <a:t>Natural “acts of God” </a:t>
            </a:r>
          </a:p>
          <a:p>
            <a:pPr lvl="1"/>
            <a:r>
              <a:rPr lang="en-US" dirty="0"/>
              <a:t>Man-made</a:t>
            </a:r>
          </a:p>
          <a:p>
            <a:pPr lvl="1"/>
            <a:r>
              <a:rPr lang="en-US" dirty="0"/>
              <a:t>Accidental or deliberate</a:t>
            </a:r>
          </a:p>
          <a:p>
            <a:r>
              <a:rPr lang="en-US" dirty="0"/>
              <a:t>Any previous experience of attacks seen by the organization also needs to be considered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F9D403-9CE4-4FC1-B64A-CDAA46D44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18576"/>
              </p:ext>
            </p:extLst>
          </p:nvPr>
        </p:nvGraphicFramePr>
        <p:xfrm>
          <a:off x="2202044" y="3185592"/>
          <a:ext cx="784887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60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D23D-B2C4-4307-9F0C-1C0E1E4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C069-46F9-4FCD-BD8F-FF6CD99C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IT Security Management and Risk 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0BC91-267F-4A5D-A5B8-2DF26D52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2BA8-670F-4BF9-9CDB-F368CAFE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47A6-F00B-4CD3-9801-CE4A738E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Identify exploitable flaws or weaknesses in organization’s IT systems or processes</a:t>
            </a:r>
          </a:p>
          <a:p>
            <a:pPr lvl="1"/>
            <a:r>
              <a:rPr lang="en-US" sz="2800" dirty="0"/>
              <a:t>Determines applicability and significance of threat to organization</a:t>
            </a:r>
          </a:p>
          <a:p>
            <a:r>
              <a:rPr lang="en-US" sz="3200" dirty="0"/>
              <a:t>Need combination of threat and vulnerability to create a risk to an asset</a:t>
            </a:r>
          </a:p>
          <a:p>
            <a:r>
              <a:rPr lang="en-US" sz="3200" dirty="0"/>
              <a:t>Outcome should be a list of threats and vulnerabilities with brief descriptions of how and why they might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5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D3AF-5770-4043-9A11-E7254698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149A-A67F-4D28-A52A-0388A5A8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Specify likelihood of occurrence of each identified threat to asset given existing controls</a:t>
            </a:r>
          </a:p>
          <a:p>
            <a:r>
              <a:rPr lang="en-US" sz="2400" dirty="0"/>
              <a:t>Specify consequence should threat occur</a:t>
            </a:r>
          </a:p>
          <a:p>
            <a:r>
              <a:rPr lang="en-US" sz="2400" dirty="0"/>
              <a:t>Derive overall risk rating for each threat</a:t>
            </a:r>
          </a:p>
          <a:p>
            <a:pPr lvl="1"/>
            <a:r>
              <a:rPr lang="en-US" sz="2000" dirty="0"/>
              <a:t> Risk = probability threat occurs x cost to organization</a:t>
            </a:r>
          </a:p>
          <a:p>
            <a:r>
              <a:rPr lang="en-US" sz="2400" dirty="0"/>
              <a:t>Hard to determine accurate probabilities and realistic cost consequences</a:t>
            </a:r>
          </a:p>
          <a:p>
            <a:r>
              <a:rPr lang="en-US" sz="2400" dirty="0"/>
              <a:t>Use qualitative, not quantitative, ratings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5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18AA-1A87-4D9A-B346-0E00B780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Existing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9E18-0E9D-45B1-86F5-179B168A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Existing controls used to attempt to minimize threats need to be identified</a:t>
            </a:r>
          </a:p>
          <a:p>
            <a:r>
              <a:rPr lang="en-US" sz="2800" dirty="0"/>
              <a:t>Security controls include:</a:t>
            </a:r>
          </a:p>
          <a:p>
            <a:pPr lvl="2"/>
            <a:r>
              <a:rPr lang="en-US" sz="2200" dirty="0"/>
              <a:t>Management</a:t>
            </a:r>
          </a:p>
          <a:p>
            <a:pPr lvl="2"/>
            <a:r>
              <a:rPr lang="en-US" sz="2200" dirty="0"/>
              <a:t>Operational</a:t>
            </a:r>
          </a:p>
          <a:p>
            <a:pPr lvl="2"/>
            <a:r>
              <a:rPr lang="en-US" sz="2200" dirty="0"/>
              <a:t>Technical processes and procedures</a:t>
            </a:r>
          </a:p>
          <a:p>
            <a:pPr lvl="2"/>
            <a:r>
              <a:rPr lang="en-US" sz="2200" dirty="0"/>
              <a:t>Use checklists of existing controls and interview key organizational staff to solicit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6D00C-E4A4-4A49-BF6B-8008BCDC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Risk 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7E173-73DA-4A51-8AAD-4DD28A33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29" y="643538"/>
            <a:ext cx="10755241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40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B904D-B31D-4732-B6A1-34BC8020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Risk Level Determination and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0A9B2-9E7A-465E-A617-BC925399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" y="889261"/>
            <a:ext cx="8197767" cy="531772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59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EF31A-E256-48C1-9E51-952CC87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Risk Register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6F5FC-28B4-4E87-A1F6-C3C402E6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47" y="1485099"/>
            <a:ext cx="11460742" cy="222885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53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C5C33-9B06-4971-A92E-80AC7007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/>
              <a:t>Judgements about Risk Treatment</a:t>
            </a:r>
          </a:p>
        </p:txBody>
      </p:sp>
      <p:pic>
        <p:nvPicPr>
          <p:cNvPr id="4" name="Content Placeholder 3" descr="f5.pdf">
            <a:extLst>
              <a:ext uri="{FF2B5EF4-FFF2-40B4-BE49-F238E27FC236}">
                <a16:creationId xmlns:a16="http://schemas.microsoft.com/office/drawing/2014/main" id="{131E4D6E-C723-4FB8-A90B-6634B8B8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3928" r="14982" b="30208"/>
          <a:stretch/>
        </p:blipFill>
        <p:spPr>
          <a:xfrm>
            <a:off x="436668" y="-166672"/>
            <a:ext cx="7018808" cy="67960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8A7A9F-76AB-39E2-8879-ACD6E4AE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441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68C0-F3A3-4BC3-A4AF-A8A2587C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Supervisory Control and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064A-6B6B-47C4-A572-78FC6C94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https://www.youtube.com/watch?v=sphvkkybTt0</a:t>
            </a:r>
            <a:r>
              <a:rPr lang="en-US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329C-46FD-4B64-9D70-98E7F7B9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Security Management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055F-E371-4086-9006-DBD19CFE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that critical assets are sufficiently protected in a cost-effective manner</a:t>
            </a:r>
          </a:p>
          <a:p>
            <a:r>
              <a:rPr lang="en-US" dirty="0"/>
              <a:t>Security risk assessment is needed for each asset in the organization that requires protection</a:t>
            </a:r>
          </a:p>
          <a:p>
            <a:r>
              <a:rPr lang="en-US" dirty="0"/>
              <a:t>Provides the information necessary to decide what management, operational, and technical controls are needed to reduce the risks identified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21D8189-6048-4E1D-8AE7-FBBD91D23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10174"/>
              </p:ext>
            </p:extLst>
          </p:nvPr>
        </p:nvGraphicFramePr>
        <p:xfrm>
          <a:off x="2023556" y="3083767"/>
          <a:ext cx="8144888" cy="325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6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D72DC1-45EE-4B7D-BA7B-C3154C38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IT Security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B0C698FF-88D6-499E-9B87-3E1BC0E55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494714"/>
              </p:ext>
            </p:extLst>
          </p:nvPr>
        </p:nvGraphicFramePr>
        <p:xfrm>
          <a:off x="663284" y="1763789"/>
          <a:ext cx="10865431" cy="4822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5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88FBC-07C4-4F86-B7FA-0D813BF7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Plan-Do-Check-Act</a:t>
            </a:r>
          </a:p>
        </p:txBody>
      </p:sp>
      <p:pic>
        <p:nvPicPr>
          <p:cNvPr id="4" name="Content Placeholder 3" descr="f2.pdf">
            <a:extLst>
              <a:ext uri="{FF2B5EF4-FFF2-40B4-BE49-F238E27FC236}">
                <a16:creationId xmlns:a16="http://schemas.microsoft.com/office/drawing/2014/main" id="{CDFDD02D-F6F4-4CB5-9457-B20CFF83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b="23628"/>
          <a:stretch/>
        </p:blipFill>
        <p:spPr>
          <a:xfrm>
            <a:off x="418868" y="391855"/>
            <a:ext cx="7127656" cy="55622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83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BC54-6A31-4845-8AFF-2DC787CF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Context and Security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C710-79A6-4361-99FD-24FEA5CDA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500" dirty="0"/>
              <a:t>Maintained and updated regularly</a:t>
            </a:r>
          </a:p>
          <a:p>
            <a:pPr lvl="1"/>
            <a:r>
              <a:rPr lang="en-US" sz="2500" dirty="0"/>
              <a:t>Using periodic security reviews</a:t>
            </a:r>
          </a:p>
          <a:p>
            <a:pPr lvl="1"/>
            <a:r>
              <a:rPr lang="en-US" sz="2500" dirty="0"/>
              <a:t>Reflect changing technical/risk environments</a:t>
            </a:r>
          </a:p>
          <a:p>
            <a:r>
              <a:rPr lang="en-US" sz="2500" dirty="0"/>
              <a:t>Examine role and importance of IT systems in organization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205A2D-AD83-414B-9679-68F2BC8DC73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4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0AE98F-886B-4467-93B8-53BE5906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Security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86F8A71-4A99-4662-96C6-0C5CFC9C3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53954"/>
              </p:ext>
            </p:extLst>
          </p:nvPr>
        </p:nvGraphicFramePr>
        <p:xfrm>
          <a:off x="794125" y="1731065"/>
          <a:ext cx="10664709" cy="483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18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006C-C28C-4FDA-8D96-F693A594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Support / Sponsorship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EA5A-7E34-472C-BC43-02C3D990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security policy must be supported by senior management</a:t>
            </a:r>
          </a:p>
          <a:p>
            <a:r>
              <a:rPr lang="en-US" dirty="0"/>
              <a:t>Need IT security officer</a:t>
            </a:r>
          </a:p>
          <a:p>
            <a:pPr lvl="1"/>
            <a:r>
              <a:rPr lang="en-US" dirty="0"/>
              <a:t>To provide consistent overall supervision</a:t>
            </a:r>
          </a:p>
          <a:p>
            <a:pPr lvl="1"/>
            <a:r>
              <a:rPr lang="en-US" dirty="0"/>
              <a:t>Liaison with senior management</a:t>
            </a:r>
          </a:p>
          <a:p>
            <a:pPr lvl="1"/>
            <a:r>
              <a:rPr lang="en-US" dirty="0"/>
              <a:t>Maintenance of IT security objectives, strategies, policies</a:t>
            </a:r>
          </a:p>
          <a:p>
            <a:pPr lvl="1"/>
            <a:r>
              <a:rPr lang="en-US" dirty="0"/>
              <a:t>Handle incidents</a:t>
            </a:r>
          </a:p>
          <a:p>
            <a:pPr lvl="1"/>
            <a:r>
              <a:rPr lang="en-US" dirty="0"/>
              <a:t>Management of IT security awareness and training programs</a:t>
            </a:r>
          </a:p>
          <a:p>
            <a:pPr lvl="1"/>
            <a:r>
              <a:rPr lang="en-US" dirty="0"/>
              <a:t>Interaction with IT project security officers</a:t>
            </a:r>
          </a:p>
          <a:p>
            <a:r>
              <a:rPr lang="en-US" dirty="0"/>
              <a:t>Large organizations need separate IT project security officers associated with major projects and systems</a:t>
            </a:r>
          </a:p>
          <a:p>
            <a:pPr lvl="1"/>
            <a:r>
              <a:rPr lang="en-US" dirty="0"/>
              <a:t>Manage security policies within their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2C6-2D03-40C1-9370-40E62CC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 Assessment</a:t>
            </a:r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5D006545-EBC4-4B12-8E61-A9A5F15124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019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1119</Words>
  <Application>Microsoft Office PowerPoint</Application>
  <PresentationFormat>Widescreen</PresentationFormat>
  <Paragraphs>167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Week 9</vt:lpstr>
      <vt:lpstr>Chapter 14</vt:lpstr>
      <vt:lpstr>IT Security Management Overview</vt:lpstr>
      <vt:lpstr>IT Security Management</vt:lpstr>
      <vt:lpstr>Plan-Do-Check-Act</vt:lpstr>
      <vt:lpstr>Organizational Context and Security Policy</vt:lpstr>
      <vt:lpstr>Security Policy</vt:lpstr>
      <vt:lpstr>Management Support / Sponsorship</vt:lpstr>
      <vt:lpstr>Security Risk Assessment</vt:lpstr>
      <vt:lpstr>Baseline Approach</vt:lpstr>
      <vt:lpstr>Informal Approach</vt:lpstr>
      <vt:lpstr>Detailed Risk Analysis</vt:lpstr>
      <vt:lpstr>Combined Approach</vt:lpstr>
      <vt:lpstr>Risk Assessment</vt:lpstr>
      <vt:lpstr>Establishing Context</vt:lpstr>
      <vt:lpstr>Risk Context</vt:lpstr>
      <vt:lpstr>Asset Identification</vt:lpstr>
      <vt:lpstr>Threat Identification</vt:lpstr>
      <vt:lpstr>Threat Sources</vt:lpstr>
      <vt:lpstr>Vulnerability Identification</vt:lpstr>
      <vt:lpstr>Analyze Risks</vt:lpstr>
      <vt:lpstr>Analyze Existing Controls</vt:lpstr>
      <vt:lpstr>Risk Likelihood</vt:lpstr>
      <vt:lpstr>Risk Level Determination and Meaning</vt:lpstr>
      <vt:lpstr>Risk Register (example)</vt:lpstr>
      <vt:lpstr>Judgements about Risk Treatment</vt:lpstr>
      <vt:lpstr>Supervisory Control and Data Acquisition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Choi, Jason</dc:creator>
  <cp:lastModifiedBy>Choi, Jason</cp:lastModifiedBy>
  <cp:revision>16</cp:revision>
  <dcterms:created xsi:type="dcterms:W3CDTF">2022-03-16T05:05:24Z</dcterms:created>
  <dcterms:modified xsi:type="dcterms:W3CDTF">2022-03-19T07:29:37Z</dcterms:modified>
</cp:coreProperties>
</file>