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Demand Forecast Executive Summary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Run: 20250812_200137</a:t>
            </a:r>
          </a:p>
          <a:p>
            <a:r>
              <a:t>Records: 1000</a:t>
            </a:r>
          </a:p>
          <a:p>
            <a:r>
              <a:t>Lookback: 12 | Horizon: 6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731520" y="731520"/>
            <a:ext cx="7680960" cy="10972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Key Performance Indicators</a:t>
            </a:r>
          </a:p>
          <a:p>
            <a:pPr lvl="1"/>
            <a:r>
              <a:t>RMSE: 10.542 | MAE: 8.615 | MAPE: 2.535%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raining_history_20250812_20013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4206240" cy="2253785"/>
          </a:xfrm>
          <a:prstGeom prst="rect">
            <a:avLst/>
          </a:prstGeom>
        </p:spPr>
      </p:pic>
      <p:pic>
        <p:nvPicPr>
          <p:cNvPr id="4" name="Picture 3" descr="demand_forecast_test_20250812_20013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6320" y="914400"/>
            <a:ext cx="4206240" cy="2316550"/>
          </a:xfrm>
          <a:prstGeom prst="rect">
            <a:avLst/>
          </a:prstGeom>
        </p:spPr>
      </p:pic>
      <p:pic>
        <p:nvPicPr>
          <p:cNvPr id="5" name="Picture 4" descr="feature_correlations_20250812_200137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4206240"/>
            <a:ext cx="4206240" cy="367788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history_plus_6mo_forecast_20250812_20013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8229600" cy="458099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621792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Forecast details: six_month_forecast_20250812_200137.csv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