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c0bc7f17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c0bc7f17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c0bc7f172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c0bc7f172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c0bc7f172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c0bc7f172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c0bc7f172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c0bc7f172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0bc7f172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0bc7f172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c0bc7f17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c0bc7f17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c0bc7f17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c0bc7f17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c0bc7f17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c0bc7f17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c0bc7f17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c0bc7f17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c0bc7f17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c0bc7f17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c0bc7f17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c0bc7f17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c0bc7f172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c0bc7f172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0bc7f17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0bc7f17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06183" y="2843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Library Management System</a:t>
            </a:r>
            <a:endParaRPr/>
          </a:p>
        </p:txBody>
      </p:sp>
      <p:sp>
        <p:nvSpPr>
          <p:cNvPr id="60" name="Google Shape;60;p13"/>
          <p:cNvSpPr txBox="1"/>
          <p:nvPr>
            <p:ph idx="1" type="subTitle"/>
          </p:nvPr>
        </p:nvSpPr>
        <p:spPr>
          <a:xfrm>
            <a:off x="671250" y="3174874"/>
            <a:ext cx="7801500" cy="13335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Submitted by: Group 2</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Felipe Reichart</a:t>
            </a:r>
            <a:endParaRPr/>
          </a:p>
          <a:p>
            <a:pPr indent="0" lvl="0" marL="0" rtl="0" algn="r">
              <a:spcBef>
                <a:spcPts val="0"/>
              </a:spcBef>
              <a:spcAft>
                <a:spcPts val="0"/>
              </a:spcAft>
              <a:buNone/>
            </a:pPr>
            <a:r>
              <a:rPr lang="en"/>
              <a:t>Anoj Kumar Shrestha</a:t>
            </a:r>
            <a:endParaRPr/>
          </a:p>
          <a:p>
            <a:pPr indent="0" lvl="0" marL="0" rtl="0" algn="r">
              <a:spcBef>
                <a:spcPts val="0"/>
              </a:spcBef>
              <a:spcAft>
                <a:spcPts val="0"/>
              </a:spcAft>
              <a:buNone/>
            </a:pPr>
            <a:r>
              <a:rPr lang="en"/>
              <a:t>Kush Raj Rimal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746150"/>
            <a:ext cx="8520600" cy="3976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a:t>Add a new Member</a:t>
            </a:r>
            <a:endParaRPr b="1"/>
          </a:p>
          <a:p>
            <a:pPr indent="-342900" lvl="0" marL="457200" rtl="0" algn="l">
              <a:spcBef>
                <a:spcPts val="1200"/>
              </a:spcBef>
              <a:spcAft>
                <a:spcPts val="0"/>
              </a:spcAft>
              <a:buSzPts val="1800"/>
              <a:buChar char="-"/>
            </a:pPr>
            <a:r>
              <a:rPr lang="en"/>
              <a:t>check if firstName is present</a:t>
            </a:r>
            <a:endParaRPr/>
          </a:p>
          <a:p>
            <a:pPr indent="-342900" lvl="0" marL="457200" rtl="0" algn="l">
              <a:spcBef>
                <a:spcPts val="0"/>
              </a:spcBef>
              <a:spcAft>
                <a:spcPts val="0"/>
              </a:spcAft>
              <a:buSzPts val="1800"/>
              <a:buChar char="-"/>
            </a:pPr>
            <a:r>
              <a:rPr lang="en"/>
              <a:t>check if the phone number follows the format of a standard telephone number</a:t>
            </a:r>
            <a:endParaRPr/>
          </a:p>
          <a:p>
            <a:pPr indent="-342900" lvl="0" marL="457200" rtl="0" algn="l">
              <a:spcBef>
                <a:spcPts val="0"/>
              </a:spcBef>
              <a:spcAft>
                <a:spcPts val="0"/>
              </a:spcAft>
              <a:buSzPts val="1800"/>
              <a:buChar char="-"/>
            </a:pPr>
            <a:r>
              <a:rPr lang="en"/>
              <a:t>check presence of address</a:t>
            </a:r>
            <a:endParaRPr/>
          </a:p>
          <a:p>
            <a:pPr indent="-342900" lvl="0" marL="457200" rtl="0" algn="l">
              <a:spcBef>
                <a:spcPts val="0"/>
              </a:spcBef>
              <a:spcAft>
                <a:spcPts val="0"/>
              </a:spcAft>
              <a:buSzPts val="1800"/>
              <a:buChar char="-"/>
            </a:pPr>
            <a:r>
              <a:rPr lang="en"/>
              <a:t>check the zip code format and length</a:t>
            </a:r>
            <a:endParaRPr/>
          </a:p>
          <a:p>
            <a:pPr indent="-342900" lvl="0" marL="457200" rtl="0" algn="l">
              <a:spcBef>
                <a:spcPts val="0"/>
              </a:spcBef>
              <a:spcAft>
                <a:spcPts val="0"/>
              </a:spcAft>
              <a:buSzPts val="1800"/>
              <a:buChar char="-"/>
            </a:pPr>
            <a:r>
              <a:rPr lang="en"/>
              <a:t>check is the state given is a valid US state's 2 letter representation</a:t>
            </a:r>
            <a:endParaRPr/>
          </a:p>
          <a:p>
            <a:pPr indent="457200" lvl="0" marL="0" rtl="0" algn="l">
              <a:spcBef>
                <a:spcPts val="1200"/>
              </a:spcBef>
              <a:spcAft>
                <a:spcPts val="12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738200"/>
            <a:ext cx="8520600" cy="4024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a:t>Add a new Book</a:t>
            </a:r>
            <a:endParaRPr b="1"/>
          </a:p>
          <a:p>
            <a:pPr indent="-342900" lvl="0" marL="457200" rtl="0" algn="l">
              <a:spcBef>
                <a:spcPts val="1200"/>
              </a:spcBef>
              <a:spcAft>
                <a:spcPts val="0"/>
              </a:spcAft>
              <a:buSzPts val="1800"/>
              <a:buChar char="-"/>
            </a:pPr>
            <a:r>
              <a:rPr lang="en"/>
              <a:t>check if the provided ISBN number is either of the ISBN10 or ISBN13 standard</a:t>
            </a:r>
            <a:endParaRPr/>
          </a:p>
          <a:p>
            <a:pPr indent="-342900" lvl="0" marL="457200" rtl="0" algn="l">
              <a:spcBef>
                <a:spcPts val="0"/>
              </a:spcBef>
              <a:spcAft>
                <a:spcPts val="0"/>
              </a:spcAft>
              <a:buSzPts val="1800"/>
              <a:buChar char="-"/>
            </a:pPr>
            <a:r>
              <a:rPr lang="en"/>
              <a:t>checking the presence of title of the book</a:t>
            </a:r>
            <a:endParaRPr/>
          </a:p>
          <a:p>
            <a:pPr indent="-342900" lvl="0" marL="457200" rtl="0" algn="l">
              <a:spcBef>
                <a:spcPts val="0"/>
              </a:spcBef>
              <a:spcAft>
                <a:spcPts val="0"/>
              </a:spcAft>
              <a:buSzPts val="1800"/>
              <a:buChar char="-"/>
            </a:pPr>
            <a:r>
              <a:rPr lang="en"/>
              <a:t>checking the number of copies parameter is strictly numeric.</a:t>
            </a:r>
            <a:endParaRPr/>
          </a:p>
          <a:p>
            <a:pPr indent="-342900" lvl="0" marL="457200" rtl="0" algn="l">
              <a:spcBef>
                <a:spcPts val="0"/>
              </a:spcBef>
              <a:spcAft>
                <a:spcPts val="0"/>
              </a:spcAft>
              <a:buSzPts val="1800"/>
              <a:buChar char="-"/>
            </a:pPr>
            <a:r>
              <a:rPr lang="en"/>
              <a:t>checking if at least 1 author has been assigned to the book</a:t>
            </a:r>
            <a:endParaRPr/>
          </a:p>
          <a:p>
            <a:pPr indent="0" lvl="0" marL="457200" rtl="0" algn="l">
              <a:spcBef>
                <a:spcPts val="1200"/>
              </a:spcBef>
              <a:spcAft>
                <a:spcPts val="12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59325" y="841400"/>
            <a:ext cx="8520600" cy="3111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a:t>Add copies of Book</a:t>
            </a:r>
            <a:endParaRPr b="1"/>
          </a:p>
          <a:p>
            <a:pPr indent="-342900" lvl="0" marL="457200" rtl="0" algn="l">
              <a:spcBef>
                <a:spcPts val="1200"/>
              </a:spcBef>
              <a:spcAft>
                <a:spcPts val="0"/>
              </a:spcAft>
              <a:buSzPts val="1800"/>
              <a:buChar char="-"/>
            </a:pPr>
            <a:r>
              <a:rPr lang="en"/>
              <a:t>Check if the no of copies parameter is strictly numeric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849300"/>
            <a:ext cx="8520600" cy="3579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a:t>Checkout Book</a:t>
            </a:r>
            <a:endParaRPr b="1"/>
          </a:p>
          <a:p>
            <a:pPr indent="-342900" lvl="0" marL="457200" rtl="0" algn="l">
              <a:spcBef>
                <a:spcPts val="1200"/>
              </a:spcBef>
              <a:spcAft>
                <a:spcPts val="0"/>
              </a:spcAft>
              <a:buSzPts val="1800"/>
              <a:buChar char="-"/>
            </a:pPr>
            <a:r>
              <a:rPr lang="en"/>
              <a:t>check if the book with isbn no exists in the system</a:t>
            </a:r>
            <a:endParaRPr/>
          </a:p>
          <a:p>
            <a:pPr indent="-342900" lvl="0" marL="457200" rtl="0" algn="l">
              <a:spcBef>
                <a:spcPts val="0"/>
              </a:spcBef>
              <a:spcAft>
                <a:spcPts val="0"/>
              </a:spcAft>
              <a:buSzPts val="1800"/>
              <a:buChar char="-"/>
            </a:pPr>
            <a:r>
              <a:rPr lang="en"/>
              <a:t>check if the member with given member id exists in system</a:t>
            </a:r>
            <a:endParaRPr/>
          </a:p>
          <a:p>
            <a:pPr indent="-342900" lvl="0" marL="457200" rtl="0" algn="l">
              <a:spcBef>
                <a:spcPts val="0"/>
              </a:spcBef>
              <a:spcAft>
                <a:spcPts val="0"/>
              </a:spcAft>
              <a:buSzPts val="1800"/>
              <a:buChar char="-"/>
            </a:pPr>
            <a:r>
              <a:rPr lang="en"/>
              <a:t>check if the book with given isbn number is available for checkout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SCI Insights gained:</a:t>
            </a:r>
            <a:endParaRPr/>
          </a:p>
          <a:p>
            <a:pPr indent="-308610" lvl="0" marL="457200" rtl="0" algn="l">
              <a:spcBef>
                <a:spcPts val="1200"/>
              </a:spcBef>
              <a:spcAft>
                <a:spcPts val="0"/>
              </a:spcAft>
              <a:buSzPct val="100000"/>
              <a:buChar char="-"/>
            </a:pPr>
            <a:r>
              <a:rPr lang="en"/>
              <a:t>Just like the UI directs messages to the controller, dao layer and finally the raw data within the program to know about the truth, we too must go within ourselves to our consciousness and to find out the ultimate truth about life and ourselves.</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Like we correct our inputs in the program continuously, so that it discovers all the validation requirements one by one, we too must dwelve to our consciousness continuously to find out about various aspects of our life and nature.</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Maintaining the habit of to go an academic environment increment our sensibility about getting new knowledge and make interest contacts. Developing this system introduce us to think more about what books we read and what will be next books enhancing the motivation of to write as well.</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a:t>
            </a:r>
            <a:endParaRPr/>
          </a:p>
          <a:p>
            <a:pPr indent="-342900" lvl="0" marL="457200" rtl="0" algn="l">
              <a:spcBef>
                <a:spcPts val="0"/>
              </a:spcBef>
              <a:spcAft>
                <a:spcPts val="0"/>
              </a:spcAft>
              <a:buSzPts val="1800"/>
              <a:buChar char="-"/>
            </a:pPr>
            <a:r>
              <a:rPr lang="en"/>
              <a:t>Add a Library Member</a:t>
            </a:r>
            <a:endParaRPr/>
          </a:p>
          <a:p>
            <a:pPr indent="-342900" lvl="0" marL="457200" rtl="0" algn="l">
              <a:spcBef>
                <a:spcPts val="0"/>
              </a:spcBef>
              <a:spcAft>
                <a:spcPts val="0"/>
              </a:spcAft>
              <a:buSzPts val="1800"/>
              <a:buChar char="-"/>
            </a:pPr>
            <a:r>
              <a:rPr lang="en"/>
              <a:t>Add a Book</a:t>
            </a:r>
            <a:endParaRPr/>
          </a:p>
          <a:p>
            <a:pPr indent="-342900" lvl="0" marL="457200" rtl="0" algn="l">
              <a:spcBef>
                <a:spcPts val="0"/>
              </a:spcBef>
              <a:spcAft>
                <a:spcPts val="0"/>
              </a:spcAft>
              <a:buSzPts val="1800"/>
              <a:buChar char="-"/>
            </a:pPr>
            <a:r>
              <a:rPr lang="en"/>
              <a:t>Add copies of the book</a:t>
            </a:r>
            <a:endParaRPr/>
          </a:p>
          <a:p>
            <a:pPr indent="-342900" lvl="0" marL="457200" rtl="0" algn="l">
              <a:spcBef>
                <a:spcPts val="0"/>
              </a:spcBef>
              <a:spcAft>
                <a:spcPts val="0"/>
              </a:spcAft>
              <a:buSzPts val="1800"/>
              <a:buChar char="-"/>
            </a:pPr>
            <a:r>
              <a:rPr lang="en"/>
              <a:t>Checkout Book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206375" y="1152475"/>
            <a:ext cx="862592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Model</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Involved Classes:</a:t>
            </a:r>
            <a:endParaRPr/>
          </a:p>
          <a:p>
            <a:pPr indent="-342900" lvl="0" marL="457200" rtl="0" algn="l">
              <a:spcBef>
                <a:spcPts val="1200"/>
              </a:spcBef>
              <a:spcAft>
                <a:spcPts val="0"/>
              </a:spcAft>
              <a:buSzPts val="1800"/>
              <a:buChar char="-"/>
            </a:pPr>
            <a:r>
              <a:rPr lang="en"/>
              <a:t>User</a:t>
            </a:r>
            <a:endParaRPr/>
          </a:p>
          <a:p>
            <a:pPr indent="-342900" lvl="0" marL="457200" rtl="0" algn="l">
              <a:spcBef>
                <a:spcPts val="0"/>
              </a:spcBef>
              <a:spcAft>
                <a:spcPts val="0"/>
              </a:spcAft>
              <a:buSzPts val="1800"/>
              <a:buChar char="-"/>
            </a:pPr>
            <a:r>
              <a:rPr lang="en"/>
              <a:t>Book</a:t>
            </a:r>
            <a:endParaRPr/>
          </a:p>
          <a:p>
            <a:pPr indent="-342900" lvl="0" marL="457200" rtl="0" algn="l">
              <a:spcBef>
                <a:spcPts val="0"/>
              </a:spcBef>
              <a:spcAft>
                <a:spcPts val="0"/>
              </a:spcAft>
              <a:buSzPts val="1800"/>
              <a:buChar char="-"/>
            </a:pPr>
            <a:r>
              <a:rPr lang="en"/>
              <a:t>BookCopy</a:t>
            </a:r>
            <a:endParaRPr/>
          </a:p>
          <a:p>
            <a:pPr indent="-342900" lvl="0" marL="457200" rtl="0" algn="l">
              <a:spcBef>
                <a:spcPts val="0"/>
              </a:spcBef>
              <a:spcAft>
                <a:spcPts val="0"/>
              </a:spcAft>
              <a:buSzPts val="1800"/>
              <a:buChar char="-"/>
            </a:pPr>
            <a:r>
              <a:rPr lang="en"/>
              <a:t>Address</a:t>
            </a:r>
            <a:endParaRPr/>
          </a:p>
          <a:p>
            <a:pPr indent="-342900" lvl="0" marL="457200" rtl="0" algn="l">
              <a:spcBef>
                <a:spcPts val="0"/>
              </a:spcBef>
              <a:spcAft>
                <a:spcPts val="0"/>
              </a:spcAft>
              <a:buSzPts val="1800"/>
              <a:buChar char="-"/>
            </a:pPr>
            <a:r>
              <a:rPr lang="en"/>
              <a:t>Author</a:t>
            </a:r>
            <a:endParaRPr/>
          </a:p>
          <a:p>
            <a:pPr indent="-342900" lvl="0" marL="457200" rtl="0" algn="l">
              <a:spcBef>
                <a:spcPts val="0"/>
              </a:spcBef>
              <a:spcAft>
                <a:spcPts val="0"/>
              </a:spcAft>
              <a:buSzPts val="1800"/>
              <a:buChar char="-"/>
            </a:pPr>
            <a:r>
              <a:rPr lang="en"/>
              <a:t>LibraryMember</a:t>
            </a:r>
            <a:endParaRPr/>
          </a:p>
          <a:p>
            <a:pPr indent="-342900" lvl="0" marL="457200" rtl="0" algn="l">
              <a:spcBef>
                <a:spcPts val="0"/>
              </a:spcBef>
              <a:spcAft>
                <a:spcPts val="0"/>
              </a:spcAft>
              <a:buSzPts val="1800"/>
              <a:buChar char="-"/>
            </a:pPr>
            <a:r>
              <a:rPr lang="en"/>
              <a:t>CheckoutRecord</a:t>
            </a:r>
            <a:endParaRPr/>
          </a:p>
          <a:p>
            <a:pPr indent="-342900" lvl="0" marL="457200" rtl="0" algn="l">
              <a:spcBef>
                <a:spcPts val="0"/>
              </a:spcBef>
              <a:spcAft>
                <a:spcPts val="0"/>
              </a:spcAft>
              <a:buSzPts val="1800"/>
              <a:buChar char="-"/>
            </a:pPr>
            <a:r>
              <a:rPr lang="en"/>
              <a:t>CheckoutEntry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99000" y="16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 (New Library Member Use Case covered)</a:t>
            </a:r>
            <a:endParaRPr/>
          </a:p>
        </p:txBody>
      </p:sp>
      <p:pic>
        <p:nvPicPr>
          <p:cNvPr id="85" name="Google Shape;85;p17"/>
          <p:cNvPicPr preferRelativeResize="0"/>
          <p:nvPr/>
        </p:nvPicPr>
        <p:blipFill>
          <a:blip r:embed="rId3">
            <a:alphaModFix/>
          </a:blip>
          <a:stretch>
            <a:fillRect/>
          </a:stretch>
        </p:blipFill>
        <p:spPr>
          <a:xfrm>
            <a:off x="596900" y="805000"/>
            <a:ext cx="6379111" cy="40987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Diagrams:</a:t>
            </a:r>
            <a:endParaRPr/>
          </a:p>
        </p:txBody>
      </p:sp>
      <p:sp>
        <p:nvSpPr>
          <p:cNvPr id="91" name="Google Shape;91;p18"/>
          <p:cNvSpPr txBox="1"/>
          <p:nvPr>
            <p:ph idx="1" type="body"/>
          </p:nvPr>
        </p:nvSpPr>
        <p:spPr>
          <a:xfrm>
            <a:off x="311700" y="1152475"/>
            <a:ext cx="87609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Add a book Copy</a:t>
            </a:r>
            <a:endParaRPr/>
          </a:p>
        </p:txBody>
      </p:sp>
      <p:pic>
        <p:nvPicPr>
          <p:cNvPr id="92" name="Google Shape;92;p18"/>
          <p:cNvPicPr preferRelativeResize="0"/>
          <p:nvPr/>
        </p:nvPicPr>
        <p:blipFill>
          <a:blip r:embed="rId3">
            <a:alphaModFix/>
          </a:blip>
          <a:stretch>
            <a:fillRect/>
          </a:stretch>
        </p:blipFill>
        <p:spPr>
          <a:xfrm>
            <a:off x="914400" y="1555750"/>
            <a:ext cx="6929452" cy="3484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301625"/>
            <a:ext cx="8520600" cy="42672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Add Library Member</a:t>
            </a:r>
            <a:endParaRPr/>
          </a:p>
        </p:txBody>
      </p:sp>
      <p:pic>
        <p:nvPicPr>
          <p:cNvPr id="98" name="Google Shape;98;p19"/>
          <p:cNvPicPr preferRelativeResize="0"/>
          <p:nvPr/>
        </p:nvPicPr>
        <p:blipFill>
          <a:blip r:embed="rId3">
            <a:alphaModFix/>
          </a:blip>
          <a:stretch>
            <a:fillRect/>
          </a:stretch>
        </p:blipFill>
        <p:spPr>
          <a:xfrm>
            <a:off x="627075" y="976325"/>
            <a:ext cx="7127874" cy="3833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301625"/>
            <a:ext cx="8520600" cy="4267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Checkout Book</a:t>
            </a:r>
            <a:endParaRPr/>
          </a:p>
        </p:txBody>
      </p:sp>
      <p:pic>
        <p:nvPicPr>
          <p:cNvPr id="104" name="Google Shape;104;p20"/>
          <p:cNvPicPr preferRelativeResize="0"/>
          <p:nvPr/>
        </p:nvPicPr>
        <p:blipFill>
          <a:blip r:embed="rId3">
            <a:alphaModFix/>
          </a:blip>
          <a:stretch>
            <a:fillRect/>
          </a:stretch>
        </p:blipFill>
        <p:spPr>
          <a:xfrm>
            <a:off x="730250" y="928700"/>
            <a:ext cx="7913701" cy="4112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Applied Validation Rules for UI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Login</a:t>
            </a:r>
            <a:r>
              <a:rPr lang="en"/>
              <a:t> </a:t>
            </a:r>
            <a:endParaRPr/>
          </a:p>
          <a:p>
            <a:pPr indent="-342900" lvl="0" marL="457200" rtl="0" algn="l">
              <a:spcBef>
                <a:spcPts val="1200"/>
              </a:spcBef>
              <a:spcAft>
                <a:spcPts val="0"/>
              </a:spcAft>
              <a:buSzPts val="1800"/>
              <a:buChar char="-"/>
            </a:pPr>
            <a:r>
              <a:rPr lang="en"/>
              <a:t>check if username and password fields are not empty</a:t>
            </a:r>
            <a:endParaRPr/>
          </a:p>
          <a:p>
            <a:pPr indent="-342900" lvl="0" marL="457200" rtl="0" algn="l">
              <a:spcBef>
                <a:spcPts val="0"/>
              </a:spcBef>
              <a:spcAft>
                <a:spcPts val="0"/>
              </a:spcAft>
              <a:buSzPts val="1800"/>
              <a:buChar char="-"/>
            </a:pPr>
            <a:r>
              <a:rPr lang="en"/>
              <a:t>check if the user with provided credentials is present in the system</a:t>
            </a:r>
            <a:endParaRPr/>
          </a:p>
          <a:p>
            <a:pPr indent="0" lvl="0" marL="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