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CB32-1AD7-4930-92FE-8163DD6E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764373"/>
            <a:ext cx="11009050" cy="5600916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latin typeface="Bradley Hand ITC" panose="03070402050302030203" pitchFamily="66" charset="0"/>
              </a:rPr>
              <a:t>BIT_INSIDER</a:t>
            </a:r>
            <a:endParaRPr lang="en-IN" sz="9600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4A2B-854E-4D19-830C-5FF3F71F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37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A403-CC74-4749-97B1-ED86F45F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3887526"/>
          </a:xfrm>
        </p:spPr>
        <p:txBody>
          <a:bodyPr>
            <a:normAutofit/>
          </a:bodyPr>
          <a:lstStyle/>
          <a:p>
            <a:pPr algn="ctr"/>
            <a:r>
              <a:rPr lang="en-IN" sz="9600" u="sng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4614-0E94-4241-A8FF-2B819C07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734975"/>
            <a:ext cx="10820400" cy="48371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25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F021-10C5-431E-A5B3-7567808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IN" sz="5400" u="sng" dirty="0"/>
              <a:t>Troubles  faced  while building  the 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DC87-CA8B-4708-8583-3186262E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17837"/>
            <a:ext cx="10820400" cy="4024125"/>
          </a:xfrm>
        </p:spPr>
        <p:txBody>
          <a:bodyPr/>
          <a:lstStyle/>
          <a:p>
            <a:r>
              <a:rPr lang="en-IN" sz="3200" dirty="0">
                <a:latin typeface="Comic Sans MS" panose="030F0702030302020204" pitchFamily="66" charset="0"/>
              </a:rPr>
              <a:t>We have employed our custom sign-in method for the users, eliminating the chance of employing Firebase User Objects for Authentication.</a:t>
            </a:r>
          </a:p>
          <a:p>
            <a:r>
              <a:rPr lang="en-IN" sz="3200" dirty="0">
                <a:latin typeface="Comic Sans MS" panose="030F0702030302020204" pitchFamily="66" charset="0"/>
              </a:rPr>
              <a:t>This also eliminates using of Firebase storage facility for individual users.</a:t>
            </a:r>
          </a:p>
          <a:p>
            <a:r>
              <a:rPr lang="en-IN" sz="3200" dirty="0">
                <a:latin typeface="Comic Sans MS" panose="030F0702030302020204" pitchFamily="66" charset="0"/>
              </a:rPr>
              <a:t>The chats have to be maintained as a JSON structure in the Firebase Realtime database 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7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C487-F97B-4A35-A436-90116A1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u="sng" dirty="0"/>
              <a:t>Present cons and future improvements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7D82-A70A-40AC-8F42-916B1220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69768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IN" sz="3200" b="1" dirty="0">
                <a:latin typeface="Comic Sans MS" panose="030F0702030302020204" pitchFamily="66" charset="0"/>
              </a:rPr>
              <a:t>A Smooth and attractive UI is the demand of every running app.</a:t>
            </a:r>
          </a:p>
          <a:p>
            <a:endParaRPr lang="en-IN" sz="3200" b="1" dirty="0">
              <a:latin typeface="Comic Sans MS" panose="030F0702030302020204" pitchFamily="66" charset="0"/>
            </a:endParaRPr>
          </a:p>
          <a:p>
            <a:r>
              <a:rPr lang="en-IN" sz="3200" b="1" dirty="0">
                <a:latin typeface="Comic Sans MS" panose="030F0702030302020204" pitchFamily="66" charset="0"/>
              </a:rPr>
              <a:t>Notifications of newly received chat messages</a:t>
            </a:r>
          </a:p>
          <a:p>
            <a:endParaRPr lang="en-IN" sz="3200" b="1" dirty="0">
              <a:latin typeface="Comic Sans MS" panose="030F0702030302020204" pitchFamily="66" charset="0"/>
            </a:endParaRPr>
          </a:p>
          <a:p>
            <a:r>
              <a:rPr lang="en-IN" sz="3200" b="1" dirty="0">
                <a:latin typeface="Comic Sans MS" panose="030F0702030302020204" pitchFamily="66" charset="0"/>
              </a:rPr>
              <a:t>Including media sharing in PTP chats</a:t>
            </a:r>
          </a:p>
          <a:p>
            <a:endParaRPr lang="en-IN" sz="3200" b="1" dirty="0">
              <a:latin typeface="Comic Sans MS" panose="030F0702030302020204" pitchFamily="66" charset="0"/>
            </a:endParaRPr>
          </a:p>
          <a:p>
            <a:r>
              <a:rPr lang="en-IN" sz="3200" b="1" dirty="0">
                <a:latin typeface="Comic Sans MS" panose="030F0702030302020204" pitchFamily="66" charset="0"/>
              </a:rPr>
              <a:t>Including group chats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36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B1A8-4945-472E-AC10-34816863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13" y="834501"/>
            <a:ext cx="10820400" cy="4261282"/>
          </a:xfrm>
        </p:spPr>
        <p:txBody>
          <a:bodyPr>
            <a:normAutofit fontScale="90000"/>
          </a:bodyPr>
          <a:lstStyle/>
          <a:p>
            <a:pPr algn="l"/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>	Thank you for witnessing the dawn of a mechanism to connect all of BIT….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      </a:t>
            </a:r>
            <a:r>
              <a:rPr lang="en-IN" sz="5300" dirty="0">
                <a:latin typeface="Algerian" panose="04020705040A02060702" pitchFamily="82" charset="0"/>
              </a:rPr>
              <a:t>Welcome to BIT Insider</a:t>
            </a:r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E9F1-28E3-4AA1-987B-B318CAAB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39665"/>
            <a:ext cx="10820400" cy="679019"/>
          </a:xfrm>
        </p:spPr>
        <p:txBody>
          <a:bodyPr>
            <a:normAutofit lnSpcReduction="10000"/>
          </a:bodyPr>
          <a:lstStyle/>
          <a:p>
            <a:pPr marL="3657600" lvl="8" indent="0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13507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C97A-FF23-479E-8E6C-33AAED600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27969"/>
            <a:ext cx="9308237" cy="1233996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u="sng" dirty="0"/>
              <a:t>BIT-INSIDER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AD284-67DC-47B0-AEB7-F18B6C532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86252"/>
            <a:ext cx="9448800" cy="376413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b="1" dirty="0">
                <a:latin typeface="Monotype Corsiva" panose="03010101010201010101" pitchFamily="66" charset="0"/>
              </a:rPr>
              <a:t>A fully functional social media app exclusively for the students of BIT.</a:t>
            </a:r>
          </a:p>
          <a:p>
            <a:endParaRPr lang="en-IN" sz="3600" b="1" dirty="0">
              <a:latin typeface="Monotype Corsiva" panose="03010101010201010101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b="1" dirty="0">
                <a:latin typeface="Algerian" panose="04020705040A02060702" pitchFamily="82" charset="0"/>
              </a:rPr>
              <a:t>No Fraudulency, Full Transparency.</a:t>
            </a:r>
          </a:p>
          <a:p>
            <a:endParaRPr lang="en-IN" sz="3600" b="1" dirty="0"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b="1" dirty="0">
                <a:latin typeface="Lucida Calligraphy" panose="03010101010101010101" pitchFamily="66" charset="0"/>
              </a:rPr>
              <a:t>Meant for anyone willing to contact anyone in the campus</a:t>
            </a:r>
            <a:r>
              <a:rPr lang="en-IN" sz="3600" b="1" dirty="0"/>
              <a:t>. 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4722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8D44-832D-4728-857F-8FD363BD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44" y="1203373"/>
            <a:ext cx="10349144" cy="1293028"/>
          </a:xfrm>
        </p:spPr>
        <p:txBody>
          <a:bodyPr>
            <a:noAutofit/>
          </a:bodyPr>
          <a:lstStyle/>
          <a:p>
            <a:pPr algn="ctr"/>
            <a:r>
              <a:rPr lang="en-IN" sz="6000" u="sng" dirty="0"/>
              <a:t>Features of the app</a:t>
            </a:r>
            <a:r>
              <a:rPr lang="en-IN" sz="6000" dirty="0"/>
              <a:t>	</a:t>
            </a:r>
            <a:br>
              <a:rPr lang="en-IN" sz="6000" dirty="0"/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AAB7-6437-48C3-A814-04EF6998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96401"/>
            <a:ext cx="10820400" cy="4024125"/>
          </a:xfrm>
        </p:spPr>
        <p:txBody>
          <a:bodyPr/>
          <a:lstStyle/>
          <a:p>
            <a:r>
              <a:rPr lang="en-IN" sz="3600" b="1" dirty="0">
                <a:latin typeface="Monotype Corsiva" panose="03010101010201010101" pitchFamily="66" charset="0"/>
              </a:rPr>
              <a:t>A fully Roll Number based Authentication, say goodbye to fake accounts</a:t>
            </a:r>
            <a:r>
              <a:rPr lang="en-IN" sz="3600" dirty="0">
                <a:latin typeface="Monotype Corsiva" panose="03010101010201010101" pitchFamily="66" charset="0"/>
              </a:rPr>
              <a:t>.</a:t>
            </a:r>
          </a:p>
          <a:p>
            <a:r>
              <a:rPr lang="en-IN" sz="3600" b="1" dirty="0">
                <a:latin typeface="Monotype Corsiva" panose="03010101010201010101" pitchFamily="66" charset="0"/>
              </a:rPr>
              <a:t>Backed on the Firebase Real-Time database, the response time is minimal</a:t>
            </a:r>
          </a:p>
          <a:p>
            <a:r>
              <a:rPr lang="en-IN" sz="3600" b="1" dirty="0">
                <a:latin typeface="Monotype Corsiva" panose="03010101010201010101" pitchFamily="66" charset="0"/>
              </a:rPr>
              <a:t>Everything is maintained and stored online, so no hassle if you change your android device.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1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DFEE-83A0-4A7B-B794-10B4D32F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4331410"/>
          </a:xfrm>
        </p:spPr>
        <p:txBody>
          <a:bodyPr>
            <a:normAutofit/>
          </a:bodyPr>
          <a:lstStyle/>
          <a:p>
            <a:pPr algn="ctr"/>
            <a:r>
              <a:rPr lang="en-IN" sz="8000" b="1" u="sng" dirty="0">
                <a:latin typeface="Lucida Handwriting" panose="03010101010101010101" pitchFamily="66" charset="0"/>
              </a:rPr>
              <a:t>The 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EB2B-4FA6-44C0-AE71-FBDB820A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726097"/>
            <a:ext cx="10820400" cy="49258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4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08E8-54CE-4963-BE70-EF3B0557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     	 </a:t>
            </a:r>
            <a:r>
              <a:rPr lang="en-IN" sz="6000" u="sng" dirty="0"/>
              <a:t>Login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564A-1359-4A3F-AD90-FE5D605D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82832"/>
            <a:ext cx="10820400" cy="402412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The user needs to log-in with his BIT</a:t>
            </a:r>
          </a:p>
          <a:p>
            <a:pPr marL="0" indent="0">
              <a:buNone/>
            </a:pPr>
            <a:r>
              <a:rPr lang="en-IN" sz="4000" b="1" dirty="0">
                <a:latin typeface="Algerian" panose="04020705040A02060702" pitchFamily="82" charset="0"/>
              </a:rPr>
              <a:t>roll number </a:t>
            </a:r>
            <a:r>
              <a:rPr lang="en-IN" sz="4000" dirty="0">
                <a:latin typeface="Algerian" panose="04020705040A02060702" pitchFamily="82" charset="0"/>
              </a:rPr>
              <a:t>and his own </a:t>
            </a:r>
            <a:r>
              <a:rPr lang="en-IN" sz="4000" b="1" dirty="0">
                <a:latin typeface="Algerian" panose="04020705040A02060702" pitchFamily="82" charset="0"/>
              </a:rPr>
              <a:t>custom</a:t>
            </a:r>
            <a:endParaRPr lang="en-IN" sz="4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sz="4000" b="1" dirty="0">
                <a:latin typeface="Algerian" panose="04020705040A02060702" pitchFamily="82" charset="0"/>
              </a:rPr>
              <a:t>password</a:t>
            </a:r>
            <a:r>
              <a:rPr lang="en-IN" sz="4000" dirty="0">
                <a:latin typeface="Algerian" panose="04020705040A02060702" pitchFamily="82" charset="0"/>
              </a:rPr>
              <a:t> for the app</a:t>
            </a:r>
          </a:p>
        </p:txBody>
      </p:sp>
    </p:spTree>
    <p:extLst>
      <p:ext uri="{BB962C8B-B14F-4D97-AF65-F5344CB8AC3E}">
        <p14:creationId xmlns:p14="http://schemas.microsoft.com/office/powerpoint/2010/main" val="1204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A8C6-5B7E-4C33-A568-3C48BFCA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6000" u="sng" dirty="0"/>
              <a:t>The Main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2DDE-9600-483F-B47F-796829EF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93551"/>
            <a:ext cx="10820400" cy="4024125"/>
          </a:xfrm>
        </p:spPr>
        <p:txBody>
          <a:bodyPr/>
          <a:lstStyle/>
          <a:p>
            <a:r>
              <a:rPr lang="en-IN" sz="4000" b="1" dirty="0">
                <a:latin typeface="Monotype Corsiva" panose="03010101010201010101" pitchFamily="66" charset="0"/>
              </a:rPr>
              <a:t>Here, the user is presented with the list of batches of students currently in BIT(only UG courses currently) and BIT </a:t>
            </a:r>
            <a:r>
              <a:rPr lang="en-IN" sz="4000" b="1" dirty="0" err="1">
                <a:latin typeface="Monotype Corsiva" panose="03010101010201010101" pitchFamily="66" charset="0"/>
              </a:rPr>
              <a:t>Aluminis</a:t>
            </a:r>
            <a:r>
              <a:rPr lang="en-IN" sz="4000" b="1" dirty="0">
                <a:latin typeface="Monotype Corsiva" panose="03010101010201010101" pitchFamily="66" charset="0"/>
              </a:rPr>
              <a:t>.</a:t>
            </a:r>
          </a:p>
          <a:p>
            <a:endParaRPr lang="en-IN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A40E-DBAA-4ABF-A844-5B910CEF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6000" u="sng" dirty="0"/>
              <a:t>The students list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EC21-7EEA-4140-BE23-C459C260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Monotype Corsiva" panose="03010101010201010101" pitchFamily="66" charset="0"/>
              </a:rPr>
              <a:t>Clicking on any particular year would bring the student here, presenting him with a list of all the students enrolled in that particular year.</a:t>
            </a:r>
          </a:p>
          <a:p>
            <a:pPr marL="0" indent="0">
              <a:buNone/>
            </a:pPr>
            <a:endParaRPr lang="en-IN" sz="3600" b="1" dirty="0">
              <a:latin typeface="Monotype Corsiva" panose="03010101010201010101" pitchFamily="66" charset="0"/>
            </a:endParaRPr>
          </a:p>
          <a:p>
            <a:r>
              <a:rPr lang="en-IN" sz="3600" b="1" dirty="0">
                <a:latin typeface="Monotype Corsiva" panose="03010101010201010101" pitchFamily="66" charset="0"/>
              </a:rPr>
              <a:t>The student list is populated with the Student’s name along with his Roll Number as a </a:t>
            </a:r>
            <a:r>
              <a:rPr lang="en-IN" sz="3600" b="1" dirty="0" err="1">
                <a:latin typeface="Monotype Corsiva" panose="03010101010201010101" pitchFamily="66" charset="0"/>
              </a:rPr>
              <a:t>ListView</a:t>
            </a:r>
            <a:r>
              <a:rPr lang="en-IN" sz="3600" b="1" dirty="0">
                <a:latin typeface="Monotype Corsiva" panose="03010101010201010101" pitchFamily="66" charset="0"/>
              </a:rPr>
              <a:t> item.</a:t>
            </a:r>
          </a:p>
        </p:txBody>
      </p:sp>
    </p:spTree>
    <p:extLst>
      <p:ext uri="{BB962C8B-B14F-4D97-AF65-F5344CB8AC3E}">
        <p14:creationId xmlns:p14="http://schemas.microsoft.com/office/powerpoint/2010/main" val="10601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E42F-00C1-45CA-AA0F-C1A23516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5400" u="sng" dirty="0"/>
              <a:t>The 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A358-CEA1-4ACD-8E02-8603619A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96401"/>
            <a:ext cx="10820400" cy="4024125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dirty="0">
                <a:latin typeface="Monotype Corsiva" panose="03010101010201010101" pitchFamily="66" charset="0"/>
              </a:rPr>
              <a:t>Selecting any student from the list page would bring you to the Profile page of that student.</a:t>
            </a:r>
          </a:p>
          <a:p>
            <a:pPr marL="0" indent="0">
              <a:buNone/>
            </a:pPr>
            <a:r>
              <a:rPr lang="en-IN" sz="3200" b="1" dirty="0">
                <a:latin typeface="Monotype Corsiva" panose="03010101010201010101" pitchFamily="66" charset="0"/>
              </a:rPr>
              <a:t>The contents of the page bear:</a:t>
            </a:r>
          </a:p>
          <a:p>
            <a:pPr lvl="2"/>
            <a:r>
              <a:rPr lang="en-IN" sz="3200" b="1" dirty="0">
                <a:latin typeface="Monotype Corsiva" panose="03010101010201010101" pitchFamily="66" charset="0"/>
              </a:rPr>
              <a:t>A photograph of the student	</a:t>
            </a:r>
          </a:p>
          <a:p>
            <a:pPr lvl="2"/>
            <a:r>
              <a:rPr lang="en-IN" sz="3200" b="1" dirty="0">
                <a:latin typeface="Monotype Corsiva" panose="03010101010201010101" pitchFamily="66" charset="0"/>
              </a:rPr>
              <a:t>Name and Roll number of the student</a:t>
            </a:r>
          </a:p>
          <a:p>
            <a:pPr lvl="2"/>
            <a:r>
              <a:rPr lang="en-IN" sz="3200" b="1" dirty="0">
                <a:latin typeface="Monotype Corsiva" panose="03010101010201010101" pitchFamily="66" charset="0"/>
              </a:rPr>
              <a:t>A short bio </a:t>
            </a:r>
          </a:p>
          <a:p>
            <a:pPr marL="914400" lvl="2" indent="0">
              <a:buNone/>
            </a:pPr>
            <a:endParaRPr lang="en-IN" sz="3200" b="1" dirty="0">
              <a:latin typeface="Monotype Corsiva" panose="03010101010201010101" pitchFamily="66" charset="0"/>
            </a:endParaRPr>
          </a:p>
          <a:p>
            <a:pPr marL="914400" lvl="2" indent="0">
              <a:buNone/>
            </a:pPr>
            <a:endParaRPr lang="en-IN" sz="3200" b="1" dirty="0">
              <a:latin typeface="Monotype Corsiva" panose="03010101010201010101" pitchFamily="66" charset="0"/>
            </a:endParaRPr>
          </a:p>
          <a:p>
            <a:pPr marL="914400" lvl="2" indent="0">
              <a:buNone/>
            </a:pPr>
            <a:r>
              <a:rPr lang="en-IN" sz="3600" b="1" dirty="0">
                <a:latin typeface="Script MT Bold" panose="03040602040607080904" pitchFamily="66" charset="0"/>
              </a:rPr>
              <a:t>There also an option to directly chat with that student.</a:t>
            </a:r>
          </a:p>
        </p:txBody>
      </p:sp>
    </p:spTree>
    <p:extLst>
      <p:ext uri="{BB962C8B-B14F-4D97-AF65-F5344CB8AC3E}">
        <p14:creationId xmlns:p14="http://schemas.microsoft.com/office/powerpoint/2010/main" val="101194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6161-9486-47E7-8FD1-08592426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5400" u="sng" dirty="0"/>
              <a:t>The chat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9273-9C10-4B88-AC2D-18C6E735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dirty="0">
                <a:latin typeface="Monotype Corsiva" panose="03010101010201010101" pitchFamily="66" charset="0"/>
              </a:rPr>
              <a:t>This is a real-time peer-to-peer chatting feature included in the app.</a:t>
            </a:r>
          </a:p>
          <a:p>
            <a:r>
              <a:rPr lang="en-IN" sz="3600" b="1" dirty="0">
                <a:latin typeface="Monotype Corsiva" panose="03010101010201010101" pitchFamily="66" charset="0"/>
              </a:rPr>
              <a:t>The messages are stored online and synced in real-</a:t>
            </a:r>
            <a:r>
              <a:rPr lang="en-IN" sz="3600" b="1" dirty="0" err="1">
                <a:latin typeface="Monotype Corsiva" panose="03010101010201010101" pitchFamily="66" charset="0"/>
              </a:rPr>
              <a:t>time</a:t>
            </a:r>
            <a:r>
              <a:rPr lang="en-IN" dirty="0" err="1"/>
              <a:t>.,</a:t>
            </a:r>
            <a:r>
              <a:rPr lang="en-IN" sz="3600" b="1" dirty="0" err="1">
                <a:latin typeface="Monotype Corsiva" panose="03010101010201010101" pitchFamily="66" charset="0"/>
              </a:rPr>
              <a:t>so</a:t>
            </a:r>
            <a:r>
              <a:rPr lang="en-IN" sz="3600" b="1" dirty="0">
                <a:latin typeface="Monotype Corsiva" panose="03010101010201010101" pitchFamily="66" charset="0"/>
              </a:rPr>
              <a:t> don’t worry about missing something important</a:t>
            </a:r>
          </a:p>
        </p:txBody>
      </p:sp>
    </p:spTree>
    <p:extLst>
      <p:ext uri="{BB962C8B-B14F-4D97-AF65-F5344CB8AC3E}">
        <p14:creationId xmlns:p14="http://schemas.microsoft.com/office/powerpoint/2010/main" val="33033845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332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Arial Narrow</vt:lpstr>
      <vt:lpstr>Bradley Hand ITC</vt:lpstr>
      <vt:lpstr>Century Gothic</vt:lpstr>
      <vt:lpstr>Comic Sans MS</vt:lpstr>
      <vt:lpstr>Lucida Calligraphy</vt:lpstr>
      <vt:lpstr>Lucida Handwriting</vt:lpstr>
      <vt:lpstr>Monotype Corsiva</vt:lpstr>
      <vt:lpstr>Script MT Bold</vt:lpstr>
      <vt:lpstr>Vapor Trail</vt:lpstr>
      <vt:lpstr>BIT_INSIDER</vt:lpstr>
      <vt:lpstr>   BIT-INSIDER</vt:lpstr>
      <vt:lpstr>Features of the app  </vt:lpstr>
      <vt:lpstr>The  user interface</vt:lpstr>
      <vt:lpstr>       Login screen</vt:lpstr>
      <vt:lpstr>The Main Screen</vt:lpstr>
      <vt:lpstr>The students list </vt:lpstr>
      <vt:lpstr>The profile page</vt:lpstr>
      <vt:lpstr>The chat activity</vt:lpstr>
      <vt:lpstr>Advantages</vt:lpstr>
      <vt:lpstr>Troubles  faced  while building  the  app</vt:lpstr>
      <vt:lpstr>Present cons and future improvements </vt:lpstr>
      <vt:lpstr>  Thank you for witnessing the dawn of a mechanism to connect all of BIT….          Welcome to BIT Insider.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BIT-INSIDER</dc:title>
  <dc:creator>Kushal</dc:creator>
  <cp:lastModifiedBy>Vaibhav Dhingra</cp:lastModifiedBy>
  <cp:revision>10</cp:revision>
  <dcterms:created xsi:type="dcterms:W3CDTF">2019-07-21T18:44:27Z</dcterms:created>
  <dcterms:modified xsi:type="dcterms:W3CDTF">2019-07-23T12:07:42Z</dcterms:modified>
</cp:coreProperties>
</file>