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53C29-72A5-4488-8279-2D0250AF877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5A92780-C105-4F3E-903B-6C333B2FB0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/>
            <a:t>Segmentation for SEM and TEM</a:t>
          </a:r>
        </a:p>
      </dgm:t>
    </dgm:pt>
    <dgm:pt modelId="{45C9E96E-5555-45C6-A74E-2B7E8C80B580}" type="parTrans" cxnId="{0CE8BEE1-02B8-451D-9397-8B5FAD91EBCA}">
      <dgm:prSet/>
      <dgm:spPr/>
      <dgm:t>
        <a:bodyPr/>
        <a:lstStyle/>
        <a:p>
          <a:endParaRPr lang="en-US"/>
        </a:p>
      </dgm:t>
    </dgm:pt>
    <dgm:pt modelId="{3527CBBA-BB28-4884-9449-4796F64FFCD0}" type="sibTrans" cxnId="{0CE8BEE1-02B8-451D-9397-8B5FAD91EBCA}">
      <dgm:prSet/>
      <dgm:spPr/>
      <dgm:t>
        <a:bodyPr/>
        <a:lstStyle/>
        <a:p>
          <a:endParaRPr lang="en-US"/>
        </a:p>
      </dgm:t>
    </dgm:pt>
    <dgm:pt modelId="{144E6776-63FA-46F6-89CC-E3AC2FD5B7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/>
            <a:t>Difficult model training, making it inaccessible for the common user</a:t>
          </a:r>
        </a:p>
      </dgm:t>
    </dgm:pt>
    <dgm:pt modelId="{DA257582-A20E-4499-BBE9-F82243CAFC6E}" type="parTrans" cxnId="{7B606D8F-87A1-4222-8B36-491095960CB3}">
      <dgm:prSet/>
      <dgm:spPr/>
      <dgm:t>
        <a:bodyPr/>
        <a:lstStyle/>
        <a:p>
          <a:endParaRPr lang="en-US"/>
        </a:p>
      </dgm:t>
    </dgm:pt>
    <dgm:pt modelId="{E5303305-7991-4537-BEEE-95AA78236795}" type="sibTrans" cxnId="{7B606D8F-87A1-4222-8B36-491095960CB3}">
      <dgm:prSet/>
      <dgm:spPr/>
      <dgm:t>
        <a:bodyPr/>
        <a:lstStyle/>
        <a:p>
          <a:endParaRPr lang="en-US"/>
        </a:p>
      </dgm:t>
    </dgm:pt>
    <dgm:pt modelId="{A03B66BA-167C-4B90-8FFD-4AF002BD0BA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/>
            <a:t>New version involves 5-folds which takes significant time to segment each image</a:t>
          </a:r>
        </a:p>
      </dgm:t>
    </dgm:pt>
    <dgm:pt modelId="{8473A3B6-4653-4ADA-A991-7E2E39BC6B51}" type="parTrans" cxnId="{7B8DE2EB-760E-4D86-8400-B7FEB84F5577}">
      <dgm:prSet/>
      <dgm:spPr/>
      <dgm:t>
        <a:bodyPr/>
        <a:lstStyle/>
        <a:p>
          <a:endParaRPr lang="en-US"/>
        </a:p>
      </dgm:t>
    </dgm:pt>
    <dgm:pt modelId="{354190DE-E364-4982-990D-664FD5E0B154}" type="sibTrans" cxnId="{7B8DE2EB-760E-4D86-8400-B7FEB84F5577}">
      <dgm:prSet/>
      <dgm:spPr/>
      <dgm:t>
        <a:bodyPr/>
        <a:lstStyle/>
        <a:p>
          <a:endParaRPr lang="en-US"/>
        </a:p>
      </dgm:t>
    </dgm:pt>
    <dgm:pt modelId="{C98EC7FC-5CDE-4254-91DB-9EC46C984D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/>
            <a:t>Utilizes U-net architecture</a:t>
          </a:r>
        </a:p>
      </dgm:t>
    </dgm:pt>
    <dgm:pt modelId="{22C6FF88-A12F-4816-8DEA-7EE9903B0AE6}" type="parTrans" cxnId="{11020457-CB97-46BF-A687-F65D6A1172FE}">
      <dgm:prSet/>
      <dgm:spPr/>
      <dgm:t>
        <a:bodyPr/>
        <a:lstStyle/>
        <a:p>
          <a:endParaRPr lang="en-US"/>
        </a:p>
      </dgm:t>
    </dgm:pt>
    <dgm:pt modelId="{FE761CE5-5C14-4D38-9814-39BA9ACBB3F4}" type="sibTrans" cxnId="{11020457-CB97-46BF-A687-F65D6A1172FE}">
      <dgm:prSet/>
      <dgm:spPr/>
      <dgm:t>
        <a:bodyPr/>
        <a:lstStyle/>
        <a:p>
          <a:endParaRPr lang="en-US"/>
        </a:p>
      </dgm:t>
    </dgm:pt>
    <dgm:pt modelId="{3E11ED9E-B33D-4EAD-9667-54E662F0D79A}" type="pres">
      <dgm:prSet presAssocID="{C6753C29-72A5-4488-8279-2D0250AF8773}" presName="root" presStyleCnt="0">
        <dgm:presLayoutVars>
          <dgm:dir/>
          <dgm:resizeHandles val="exact"/>
        </dgm:presLayoutVars>
      </dgm:prSet>
      <dgm:spPr/>
    </dgm:pt>
    <dgm:pt modelId="{CFEC7C8D-3B3F-4A83-850F-BF1F733BE75A}" type="pres">
      <dgm:prSet presAssocID="{95A92780-C105-4F3E-903B-6C333B2FB071}" presName="compNode" presStyleCnt="0"/>
      <dgm:spPr/>
    </dgm:pt>
    <dgm:pt modelId="{AD689B20-7343-4FCD-9790-2528F7E718B6}" type="pres">
      <dgm:prSet presAssocID="{95A92780-C105-4F3E-903B-6C333B2FB07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2047D50-A3A9-4CD3-8502-87D9518C7EA9}" type="pres">
      <dgm:prSet presAssocID="{95A92780-C105-4F3E-903B-6C333B2FB0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 with solid fill"/>
        </a:ext>
      </dgm:extLst>
    </dgm:pt>
    <dgm:pt modelId="{030A762D-9B93-4F62-8CD9-C89613DCB3B9}" type="pres">
      <dgm:prSet presAssocID="{95A92780-C105-4F3E-903B-6C333B2FB071}" presName="spaceRect" presStyleCnt="0"/>
      <dgm:spPr/>
    </dgm:pt>
    <dgm:pt modelId="{F7077C6E-1C21-4C21-B0C3-6EE15A801D0C}" type="pres">
      <dgm:prSet presAssocID="{95A92780-C105-4F3E-903B-6C333B2FB071}" presName="textRect" presStyleLbl="revTx" presStyleIdx="0" presStyleCnt="4">
        <dgm:presLayoutVars>
          <dgm:chMax val="1"/>
          <dgm:chPref val="1"/>
        </dgm:presLayoutVars>
      </dgm:prSet>
      <dgm:spPr/>
    </dgm:pt>
    <dgm:pt modelId="{2B3BD917-4CB5-487B-9FEE-C161E28E0F42}" type="pres">
      <dgm:prSet presAssocID="{3527CBBA-BB28-4884-9449-4796F64FFCD0}" presName="sibTrans" presStyleCnt="0"/>
      <dgm:spPr/>
    </dgm:pt>
    <dgm:pt modelId="{9AC1A024-FF4F-4E8B-86D1-B3663108CF66}" type="pres">
      <dgm:prSet presAssocID="{144E6776-63FA-46F6-89CC-E3AC2FD5B71D}" presName="compNode" presStyleCnt="0"/>
      <dgm:spPr/>
    </dgm:pt>
    <dgm:pt modelId="{768C7C6F-1CE1-4A85-B3C5-FD865B7E53A5}" type="pres">
      <dgm:prSet presAssocID="{144E6776-63FA-46F6-89CC-E3AC2FD5B71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B361AE1-9BA7-4581-855B-E356F3A8FD86}" type="pres">
      <dgm:prSet presAssocID="{144E6776-63FA-46F6-89CC-E3AC2FD5B7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Face with No Fill"/>
        </a:ext>
      </dgm:extLst>
    </dgm:pt>
    <dgm:pt modelId="{F9801023-7287-4122-8B2C-82B9CB6E8478}" type="pres">
      <dgm:prSet presAssocID="{144E6776-63FA-46F6-89CC-E3AC2FD5B71D}" presName="spaceRect" presStyleCnt="0"/>
      <dgm:spPr/>
    </dgm:pt>
    <dgm:pt modelId="{52C93A4A-444F-4324-B95E-8C9135A413BC}" type="pres">
      <dgm:prSet presAssocID="{144E6776-63FA-46F6-89CC-E3AC2FD5B71D}" presName="textRect" presStyleLbl="revTx" presStyleIdx="1" presStyleCnt="4">
        <dgm:presLayoutVars>
          <dgm:chMax val="1"/>
          <dgm:chPref val="1"/>
        </dgm:presLayoutVars>
      </dgm:prSet>
      <dgm:spPr/>
    </dgm:pt>
    <dgm:pt modelId="{2464D616-7906-4C5C-9687-E18459B03906}" type="pres">
      <dgm:prSet presAssocID="{E5303305-7991-4537-BEEE-95AA78236795}" presName="sibTrans" presStyleCnt="0"/>
      <dgm:spPr/>
    </dgm:pt>
    <dgm:pt modelId="{516E6828-15CB-4F84-879B-16804C9538EC}" type="pres">
      <dgm:prSet presAssocID="{A03B66BA-167C-4B90-8FFD-4AF002BD0BA9}" presName="compNode" presStyleCnt="0"/>
      <dgm:spPr/>
    </dgm:pt>
    <dgm:pt modelId="{1684B0FA-AF5E-4C86-8357-532939781B09}" type="pres">
      <dgm:prSet presAssocID="{A03B66BA-167C-4B90-8FFD-4AF002BD0BA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5E32AF1-7136-43DC-9C3F-F75379B87FA8}" type="pres">
      <dgm:prSet presAssocID="{A03B66BA-167C-4B90-8FFD-4AF002BD0B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 30% with solid fill"/>
        </a:ext>
      </dgm:extLst>
    </dgm:pt>
    <dgm:pt modelId="{79C27FC3-8209-42AB-AA2A-49681F0EA95D}" type="pres">
      <dgm:prSet presAssocID="{A03B66BA-167C-4B90-8FFD-4AF002BD0BA9}" presName="spaceRect" presStyleCnt="0"/>
      <dgm:spPr/>
    </dgm:pt>
    <dgm:pt modelId="{7A4BC709-612A-44EE-AC1D-F8394E5673F4}" type="pres">
      <dgm:prSet presAssocID="{A03B66BA-167C-4B90-8FFD-4AF002BD0BA9}" presName="textRect" presStyleLbl="revTx" presStyleIdx="2" presStyleCnt="4">
        <dgm:presLayoutVars>
          <dgm:chMax val="1"/>
          <dgm:chPref val="1"/>
        </dgm:presLayoutVars>
      </dgm:prSet>
      <dgm:spPr/>
    </dgm:pt>
    <dgm:pt modelId="{2F2CF520-5187-42FF-8D64-E2ED0BDDC34A}" type="pres">
      <dgm:prSet presAssocID="{354190DE-E364-4982-990D-664FD5E0B154}" presName="sibTrans" presStyleCnt="0"/>
      <dgm:spPr/>
    </dgm:pt>
    <dgm:pt modelId="{556AF4CA-1B8E-4075-B343-78805EDEFB32}" type="pres">
      <dgm:prSet presAssocID="{C98EC7FC-5CDE-4254-91DB-9EC46C984D59}" presName="compNode" presStyleCnt="0"/>
      <dgm:spPr/>
    </dgm:pt>
    <dgm:pt modelId="{E3B10CB3-5344-4F75-AF2C-63425F2FD3B9}" type="pres">
      <dgm:prSet presAssocID="{C98EC7FC-5CDE-4254-91DB-9EC46C984D5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DB51D8B-D31E-4DF8-8857-934D874425FD}" type="pres">
      <dgm:prSet presAssocID="{C98EC7FC-5CDE-4254-91DB-9EC46C984D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EA95080-0469-4D40-9369-3B2D2C6C8F5B}" type="pres">
      <dgm:prSet presAssocID="{C98EC7FC-5CDE-4254-91DB-9EC46C984D59}" presName="spaceRect" presStyleCnt="0"/>
      <dgm:spPr/>
    </dgm:pt>
    <dgm:pt modelId="{40898073-75CD-4806-966F-51A0B8E87D73}" type="pres">
      <dgm:prSet presAssocID="{C98EC7FC-5CDE-4254-91DB-9EC46C984D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B6552C-8574-462F-9B64-E4B6A5137F0E}" type="presOf" srcId="{144E6776-63FA-46F6-89CC-E3AC2FD5B71D}" destId="{52C93A4A-444F-4324-B95E-8C9135A413BC}" srcOrd="0" destOrd="0" presId="urn:microsoft.com/office/officeart/2018/5/layout/IconLeafLabelList"/>
    <dgm:cxn modelId="{E6D42671-2B7F-43C3-A454-D57B058732DC}" type="presOf" srcId="{C98EC7FC-5CDE-4254-91DB-9EC46C984D59}" destId="{40898073-75CD-4806-966F-51A0B8E87D73}" srcOrd="0" destOrd="0" presId="urn:microsoft.com/office/officeart/2018/5/layout/IconLeafLabelList"/>
    <dgm:cxn modelId="{11020457-CB97-46BF-A687-F65D6A1172FE}" srcId="{C6753C29-72A5-4488-8279-2D0250AF8773}" destId="{C98EC7FC-5CDE-4254-91DB-9EC46C984D59}" srcOrd="3" destOrd="0" parTransId="{22C6FF88-A12F-4816-8DEA-7EE9903B0AE6}" sibTransId="{FE761CE5-5C14-4D38-9814-39BA9ACBB3F4}"/>
    <dgm:cxn modelId="{636CB07D-5466-4EF6-954A-FF5DD58595F3}" type="presOf" srcId="{95A92780-C105-4F3E-903B-6C333B2FB071}" destId="{F7077C6E-1C21-4C21-B0C3-6EE15A801D0C}" srcOrd="0" destOrd="0" presId="urn:microsoft.com/office/officeart/2018/5/layout/IconLeafLabelList"/>
    <dgm:cxn modelId="{7B606D8F-87A1-4222-8B36-491095960CB3}" srcId="{C6753C29-72A5-4488-8279-2D0250AF8773}" destId="{144E6776-63FA-46F6-89CC-E3AC2FD5B71D}" srcOrd="1" destOrd="0" parTransId="{DA257582-A20E-4499-BBE9-F82243CAFC6E}" sibTransId="{E5303305-7991-4537-BEEE-95AA78236795}"/>
    <dgm:cxn modelId="{0CE8BEE1-02B8-451D-9397-8B5FAD91EBCA}" srcId="{C6753C29-72A5-4488-8279-2D0250AF8773}" destId="{95A92780-C105-4F3E-903B-6C333B2FB071}" srcOrd="0" destOrd="0" parTransId="{45C9E96E-5555-45C6-A74E-2B7E8C80B580}" sibTransId="{3527CBBA-BB28-4884-9449-4796F64FFCD0}"/>
    <dgm:cxn modelId="{7B8DE2EB-760E-4D86-8400-B7FEB84F5577}" srcId="{C6753C29-72A5-4488-8279-2D0250AF8773}" destId="{A03B66BA-167C-4B90-8FFD-4AF002BD0BA9}" srcOrd="2" destOrd="0" parTransId="{8473A3B6-4653-4ADA-A991-7E2E39BC6B51}" sibTransId="{354190DE-E364-4982-990D-664FD5E0B154}"/>
    <dgm:cxn modelId="{51AE83F4-4E9B-4E51-B05E-9C9E4FFFA05E}" type="presOf" srcId="{A03B66BA-167C-4B90-8FFD-4AF002BD0BA9}" destId="{7A4BC709-612A-44EE-AC1D-F8394E5673F4}" srcOrd="0" destOrd="0" presId="urn:microsoft.com/office/officeart/2018/5/layout/IconLeafLabelList"/>
    <dgm:cxn modelId="{0AC6C4FF-F6FF-44D7-B991-C7525C7E8A08}" type="presOf" srcId="{C6753C29-72A5-4488-8279-2D0250AF8773}" destId="{3E11ED9E-B33D-4EAD-9667-54E662F0D79A}" srcOrd="0" destOrd="0" presId="urn:microsoft.com/office/officeart/2018/5/layout/IconLeafLabelList"/>
    <dgm:cxn modelId="{6374E865-7F2C-40E6-A4D4-94026AD286D1}" type="presParOf" srcId="{3E11ED9E-B33D-4EAD-9667-54E662F0D79A}" destId="{CFEC7C8D-3B3F-4A83-850F-BF1F733BE75A}" srcOrd="0" destOrd="0" presId="urn:microsoft.com/office/officeart/2018/5/layout/IconLeafLabelList"/>
    <dgm:cxn modelId="{5E847966-5F67-44A8-91A3-573FC7BF6573}" type="presParOf" srcId="{CFEC7C8D-3B3F-4A83-850F-BF1F733BE75A}" destId="{AD689B20-7343-4FCD-9790-2528F7E718B6}" srcOrd="0" destOrd="0" presId="urn:microsoft.com/office/officeart/2018/5/layout/IconLeafLabelList"/>
    <dgm:cxn modelId="{18A14FC3-EC1A-40E7-B5A3-1A42065A2FD3}" type="presParOf" srcId="{CFEC7C8D-3B3F-4A83-850F-BF1F733BE75A}" destId="{92047D50-A3A9-4CD3-8502-87D9518C7EA9}" srcOrd="1" destOrd="0" presId="urn:microsoft.com/office/officeart/2018/5/layout/IconLeafLabelList"/>
    <dgm:cxn modelId="{77495934-B23B-4451-AFC6-F80DB23E4C0E}" type="presParOf" srcId="{CFEC7C8D-3B3F-4A83-850F-BF1F733BE75A}" destId="{030A762D-9B93-4F62-8CD9-C89613DCB3B9}" srcOrd="2" destOrd="0" presId="urn:microsoft.com/office/officeart/2018/5/layout/IconLeafLabelList"/>
    <dgm:cxn modelId="{A5BF32B6-25DD-4A9A-B678-5DA5B329C413}" type="presParOf" srcId="{CFEC7C8D-3B3F-4A83-850F-BF1F733BE75A}" destId="{F7077C6E-1C21-4C21-B0C3-6EE15A801D0C}" srcOrd="3" destOrd="0" presId="urn:microsoft.com/office/officeart/2018/5/layout/IconLeafLabelList"/>
    <dgm:cxn modelId="{3A715B2B-F1B2-40BC-A5D3-2FF53C939800}" type="presParOf" srcId="{3E11ED9E-B33D-4EAD-9667-54E662F0D79A}" destId="{2B3BD917-4CB5-487B-9FEE-C161E28E0F42}" srcOrd="1" destOrd="0" presId="urn:microsoft.com/office/officeart/2018/5/layout/IconLeafLabelList"/>
    <dgm:cxn modelId="{F190A930-51EB-4C1F-A76F-C3508D073BA9}" type="presParOf" srcId="{3E11ED9E-B33D-4EAD-9667-54E662F0D79A}" destId="{9AC1A024-FF4F-4E8B-86D1-B3663108CF66}" srcOrd="2" destOrd="0" presId="urn:microsoft.com/office/officeart/2018/5/layout/IconLeafLabelList"/>
    <dgm:cxn modelId="{2AC0A93A-D866-45F8-89EA-6EA8C0F5F2DA}" type="presParOf" srcId="{9AC1A024-FF4F-4E8B-86D1-B3663108CF66}" destId="{768C7C6F-1CE1-4A85-B3C5-FD865B7E53A5}" srcOrd="0" destOrd="0" presId="urn:microsoft.com/office/officeart/2018/5/layout/IconLeafLabelList"/>
    <dgm:cxn modelId="{157801FF-4ABB-468C-BF14-9D6F141315A0}" type="presParOf" srcId="{9AC1A024-FF4F-4E8B-86D1-B3663108CF66}" destId="{1B361AE1-9BA7-4581-855B-E356F3A8FD86}" srcOrd="1" destOrd="0" presId="urn:microsoft.com/office/officeart/2018/5/layout/IconLeafLabelList"/>
    <dgm:cxn modelId="{821C28AA-8385-4254-BD65-5829C95B285A}" type="presParOf" srcId="{9AC1A024-FF4F-4E8B-86D1-B3663108CF66}" destId="{F9801023-7287-4122-8B2C-82B9CB6E8478}" srcOrd="2" destOrd="0" presId="urn:microsoft.com/office/officeart/2018/5/layout/IconLeafLabelList"/>
    <dgm:cxn modelId="{9077A9CE-AC86-4D8F-97FB-099E21209940}" type="presParOf" srcId="{9AC1A024-FF4F-4E8B-86D1-B3663108CF66}" destId="{52C93A4A-444F-4324-B95E-8C9135A413BC}" srcOrd="3" destOrd="0" presId="urn:microsoft.com/office/officeart/2018/5/layout/IconLeafLabelList"/>
    <dgm:cxn modelId="{806C0A24-74CB-42BA-8D92-24B029EBD043}" type="presParOf" srcId="{3E11ED9E-B33D-4EAD-9667-54E662F0D79A}" destId="{2464D616-7906-4C5C-9687-E18459B03906}" srcOrd="3" destOrd="0" presId="urn:microsoft.com/office/officeart/2018/5/layout/IconLeafLabelList"/>
    <dgm:cxn modelId="{BAD00590-6566-46B0-AA3B-8E6723CD34CF}" type="presParOf" srcId="{3E11ED9E-B33D-4EAD-9667-54E662F0D79A}" destId="{516E6828-15CB-4F84-879B-16804C9538EC}" srcOrd="4" destOrd="0" presId="urn:microsoft.com/office/officeart/2018/5/layout/IconLeafLabelList"/>
    <dgm:cxn modelId="{B9E3EB82-45F3-4513-9E1F-44E46F5D02A3}" type="presParOf" srcId="{516E6828-15CB-4F84-879B-16804C9538EC}" destId="{1684B0FA-AF5E-4C86-8357-532939781B09}" srcOrd="0" destOrd="0" presId="urn:microsoft.com/office/officeart/2018/5/layout/IconLeafLabelList"/>
    <dgm:cxn modelId="{A1D5C0EB-1622-4FF0-B022-9311D7C4C245}" type="presParOf" srcId="{516E6828-15CB-4F84-879B-16804C9538EC}" destId="{F5E32AF1-7136-43DC-9C3F-F75379B87FA8}" srcOrd="1" destOrd="0" presId="urn:microsoft.com/office/officeart/2018/5/layout/IconLeafLabelList"/>
    <dgm:cxn modelId="{0957E169-915F-434F-B010-2F260E8BE569}" type="presParOf" srcId="{516E6828-15CB-4F84-879B-16804C9538EC}" destId="{79C27FC3-8209-42AB-AA2A-49681F0EA95D}" srcOrd="2" destOrd="0" presId="urn:microsoft.com/office/officeart/2018/5/layout/IconLeafLabelList"/>
    <dgm:cxn modelId="{4B9546EA-B0FE-40CB-990D-A067FA3DAB5A}" type="presParOf" srcId="{516E6828-15CB-4F84-879B-16804C9538EC}" destId="{7A4BC709-612A-44EE-AC1D-F8394E5673F4}" srcOrd="3" destOrd="0" presId="urn:microsoft.com/office/officeart/2018/5/layout/IconLeafLabelList"/>
    <dgm:cxn modelId="{5B5C21CB-0DB0-4F7A-AF03-F19793FEA342}" type="presParOf" srcId="{3E11ED9E-B33D-4EAD-9667-54E662F0D79A}" destId="{2F2CF520-5187-42FF-8D64-E2ED0BDDC34A}" srcOrd="5" destOrd="0" presId="urn:microsoft.com/office/officeart/2018/5/layout/IconLeafLabelList"/>
    <dgm:cxn modelId="{2F092D99-F7B8-4F90-9ECB-85999C98A23E}" type="presParOf" srcId="{3E11ED9E-B33D-4EAD-9667-54E662F0D79A}" destId="{556AF4CA-1B8E-4075-B343-78805EDEFB32}" srcOrd="6" destOrd="0" presId="urn:microsoft.com/office/officeart/2018/5/layout/IconLeafLabelList"/>
    <dgm:cxn modelId="{C718E55E-C0D7-4D20-827A-F3176D9C14C1}" type="presParOf" srcId="{556AF4CA-1B8E-4075-B343-78805EDEFB32}" destId="{E3B10CB3-5344-4F75-AF2C-63425F2FD3B9}" srcOrd="0" destOrd="0" presId="urn:microsoft.com/office/officeart/2018/5/layout/IconLeafLabelList"/>
    <dgm:cxn modelId="{D7E0DB9F-DAB4-422F-97AF-3D935CA06A2C}" type="presParOf" srcId="{556AF4CA-1B8E-4075-B343-78805EDEFB32}" destId="{CDB51D8B-D31E-4DF8-8857-934D874425FD}" srcOrd="1" destOrd="0" presId="urn:microsoft.com/office/officeart/2018/5/layout/IconLeafLabelList"/>
    <dgm:cxn modelId="{A20344E6-C67E-41B3-9AC2-DAD9013A6E95}" type="presParOf" srcId="{556AF4CA-1B8E-4075-B343-78805EDEFB32}" destId="{2EA95080-0469-4D40-9369-3B2D2C6C8F5B}" srcOrd="2" destOrd="0" presId="urn:microsoft.com/office/officeart/2018/5/layout/IconLeafLabelList"/>
    <dgm:cxn modelId="{DC6FC3BC-82E2-4430-8B2A-B3D712AF4991}" type="presParOf" srcId="{556AF4CA-1B8E-4075-B343-78805EDEFB32}" destId="{40898073-75CD-4806-966F-51A0B8E87D7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5E5A39-218F-4FA2-9D90-007C566EBBB2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FAD1C8-3DCD-4523-9C0E-B1CAB893192C}">
      <dgm:prSet/>
      <dgm:spPr/>
      <dgm:t>
        <a:bodyPr/>
        <a:lstStyle/>
        <a:p>
          <a:r>
            <a:rPr lang="en-US"/>
            <a:t>Train</a:t>
          </a:r>
        </a:p>
      </dgm:t>
    </dgm:pt>
    <dgm:pt modelId="{AB1057BB-E5D4-4641-BD5E-711CCDE65920}" type="parTrans" cxnId="{E490D499-0247-4D15-B81B-10BF6E1E5B72}">
      <dgm:prSet/>
      <dgm:spPr/>
      <dgm:t>
        <a:bodyPr/>
        <a:lstStyle/>
        <a:p>
          <a:endParaRPr lang="en-US"/>
        </a:p>
      </dgm:t>
    </dgm:pt>
    <dgm:pt modelId="{70C95A21-5F86-4912-8141-5CADB17E4CE7}" type="sibTrans" cxnId="{E490D499-0247-4D15-B81B-10BF6E1E5B72}">
      <dgm:prSet/>
      <dgm:spPr/>
      <dgm:t>
        <a:bodyPr/>
        <a:lstStyle/>
        <a:p>
          <a:endParaRPr lang="en-US"/>
        </a:p>
      </dgm:t>
    </dgm:pt>
    <dgm:pt modelId="{746133E6-881B-4C08-8F81-9B7908997B2E}">
      <dgm:prSet/>
      <dgm:spPr/>
      <dgm:t>
        <a:bodyPr/>
        <a:lstStyle/>
        <a:p>
          <a:r>
            <a:rPr lang="en-US"/>
            <a:t>Segment</a:t>
          </a:r>
        </a:p>
      </dgm:t>
    </dgm:pt>
    <dgm:pt modelId="{0B36FEDF-6473-4307-A9DF-7EE88EFB510B}" type="parTrans" cxnId="{BB5D321B-A6FD-4D10-9607-4A8CB1A8F9CF}">
      <dgm:prSet/>
      <dgm:spPr/>
      <dgm:t>
        <a:bodyPr/>
        <a:lstStyle/>
        <a:p>
          <a:endParaRPr lang="en-US"/>
        </a:p>
      </dgm:t>
    </dgm:pt>
    <dgm:pt modelId="{F0B6618C-3D9F-4BA3-BE85-C073F068473D}" type="sibTrans" cxnId="{BB5D321B-A6FD-4D10-9607-4A8CB1A8F9CF}">
      <dgm:prSet/>
      <dgm:spPr/>
      <dgm:t>
        <a:bodyPr/>
        <a:lstStyle/>
        <a:p>
          <a:endParaRPr lang="en-US"/>
        </a:p>
      </dgm:t>
    </dgm:pt>
    <dgm:pt modelId="{2CFE1510-E023-466D-B529-8D3250B0E561}">
      <dgm:prSet/>
      <dgm:spPr/>
      <dgm:t>
        <a:bodyPr/>
        <a:lstStyle/>
        <a:p>
          <a:r>
            <a:rPr lang="en-US"/>
            <a:t>Morphometrics</a:t>
          </a:r>
        </a:p>
      </dgm:t>
    </dgm:pt>
    <dgm:pt modelId="{CDFBF649-0230-4977-B0E9-2E19A32EDF90}" type="parTrans" cxnId="{8970CBF8-62AB-4B62-914B-9BFDF090CF26}">
      <dgm:prSet/>
      <dgm:spPr/>
      <dgm:t>
        <a:bodyPr/>
        <a:lstStyle/>
        <a:p>
          <a:endParaRPr lang="en-US"/>
        </a:p>
      </dgm:t>
    </dgm:pt>
    <dgm:pt modelId="{0E5C9751-B391-467B-B375-7D8A7E7276D9}" type="sibTrans" cxnId="{8970CBF8-62AB-4B62-914B-9BFDF090CF26}">
      <dgm:prSet/>
      <dgm:spPr/>
      <dgm:t>
        <a:bodyPr/>
        <a:lstStyle/>
        <a:p>
          <a:endParaRPr lang="en-US"/>
        </a:p>
      </dgm:t>
    </dgm:pt>
    <dgm:pt modelId="{86B3BE50-4163-4A9D-8291-BF03C5707201}" type="pres">
      <dgm:prSet presAssocID="{405E5A39-218F-4FA2-9D90-007C566EBBB2}" presName="Name0" presStyleCnt="0">
        <dgm:presLayoutVars>
          <dgm:dir/>
          <dgm:resizeHandles val="exact"/>
        </dgm:presLayoutVars>
      </dgm:prSet>
      <dgm:spPr/>
    </dgm:pt>
    <dgm:pt modelId="{B3445828-0FFA-42DD-8277-C3D4F203A4EE}" type="pres">
      <dgm:prSet presAssocID="{E9FAD1C8-3DCD-4523-9C0E-B1CAB893192C}" presName="node" presStyleLbl="node1" presStyleIdx="0" presStyleCnt="3">
        <dgm:presLayoutVars>
          <dgm:bulletEnabled val="1"/>
        </dgm:presLayoutVars>
      </dgm:prSet>
      <dgm:spPr/>
    </dgm:pt>
    <dgm:pt modelId="{2E7870FC-F496-4C6D-9F5A-9369E9657AEA}" type="pres">
      <dgm:prSet presAssocID="{70C95A21-5F86-4912-8141-5CADB17E4CE7}" presName="sibTrans" presStyleLbl="sibTrans2D1" presStyleIdx="0" presStyleCnt="2"/>
      <dgm:spPr/>
    </dgm:pt>
    <dgm:pt modelId="{C04380B5-EB71-4CD2-AEBD-92EBB253E620}" type="pres">
      <dgm:prSet presAssocID="{70C95A21-5F86-4912-8141-5CADB17E4CE7}" presName="connectorText" presStyleLbl="sibTrans2D1" presStyleIdx="0" presStyleCnt="2"/>
      <dgm:spPr/>
    </dgm:pt>
    <dgm:pt modelId="{1F35C80C-F74E-4123-957B-C97D04BA00B3}" type="pres">
      <dgm:prSet presAssocID="{746133E6-881B-4C08-8F81-9B7908997B2E}" presName="node" presStyleLbl="node1" presStyleIdx="1" presStyleCnt="3">
        <dgm:presLayoutVars>
          <dgm:bulletEnabled val="1"/>
        </dgm:presLayoutVars>
      </dgm:prSet>
      <dgm:spPr/>
    </dgm:pt>
    <dgm:pt modelId="{A3A632DF-83A2-48DD-92E5-F90F84F10496}" type="pres">
      <dgm:prSet presAssocID="{F0B6618C-3D9F-4BA3-BE85-C073F068473D}" presName="sibTrans" presStyleLbl="sibTrans2D1" presStyleIdx="1" presStyleCnt="2"/>
      <dgm:spPr/>
    </dgm:pt>
    <dgm:pt modelId="{AA975186-BEB8-419D-BEBE-DF74CDA93F69}" type="pres">
      <dgm:prSet presAssocID="{F0B6618C-3D9F-4BA3-BE85-C073F068473D}" presName="connectorText" presStyleLbl="sibTrans2D1" presStyleIdx="1" presStyleCnt="2"/>
      <dgm:spPr/>
    </dgm:pt>
    <dgm:pt modelId="{516F6841-5784-426C-9529-7A31B29E9F61}" type="pres">
      <dgm:prSet presAssocID="{2CFE1510-E023-466D-B529-8D3250B0E561}" presName="node" presStyleLbl="node1" presStyleIdx="2" presStyleCnt="3">
        <dgm:presLayoutVars>
          <dgm:bulletEnabled val="1"/>
        </dgm:presLayoutVars>
      </dgm:prSet>
      <dgm:spPr/>
    </dgm:pt>
  </dgm:ptLst>
  <dgm:cxnLst>
    <dgm:cxn modelId="{6E2FDC18-7FA5-4673-AE92-D2ED86BA3DD7}" type="presOf" srcId="{2CFE1510-E023-466D-B529-8D3250B0E561}" destId="{516F6841-5784-426C-9529-7A31B29E9F61}" srcOrd="0" destOrd="0" presId="urn:microsoft.com/office/officeart/2005/8/layout/process1"/>
    <dgm:cxn modelId="{B66F831A-6419-433D-9F91-D8072534A9C7}" type="presOf" srcId="{F0B6618C-3D9F-4BA3-BE85-C073F068473D}" destId="{AA975186-BEB8-419D-BEBE-DF74CDA93F69}" srcOrd="1" destOrd="0" presId="urn:microsoft.com/office/officeart/2005/8/layout/process1"/>
    <dgm:cxn modelId="{BB5D321B-A6FD-4D10-9607-4A8CB1A8F9CF}" srcId="{405E5A39-218F-4FA2-9D90-007C566EBBB2}" destId="{746133E6-881B-4C08-8F81-9B7908997B2E}" srcOrd="1" destOrd="0" parTransId="{0B36FEDF-6473-4307-A9DF-7EE88EFB510B}" sibTransId="{F0B6618C-3D9F-4BA3-BE85-C073F068473D}"/>
    <dgm:cxn modelId="{52A5481C-909E-4340-9697-8B87405C98E5}" type="presOf" srcId="{405E5A39-218F-4FA2-9D90-007C566EBBB2}" destId="{86B3BE50-4163-4A9D-8291-BF03C5707201}" srcOrd="0" destOrd="0" presId="urn:microsoft.com/office/officeart/2005/8/layout/process1"/>
    <dgm:cxn modelId="{1A8EDE25-F27B-4967-BE95-538617FDE865}" type="presOf" srcId="{746133E6-881B-4C08-8F81-9B7908997B2E}" destId="{1F35C80C-F74E-4123-957B-C97D04BA00B3}" srcOrd="0" destOrd="0" presId="urn:microsoft.com/office/officeart/2005/8/layout/process1"/>
    <dgm:cxn modelId="{BC40A93A-B145-4570-8550-81BA3735399F}" type="presOf" srcId="{70C95A21-5F86-4912-8141-5CADB17E4CE7}" destId="{C04380B5-EB71-4CD2-AEBD-92EBB253E620}" srcOrd="1" destOrd="0" presId="urn:microsoft.com/office/officeart/2005/8/layout/process1"/>
    <dgm:cxn modelId="{F2AD3890-6679-4D7F-A45D-E8F647E79C63}" type="presOf" srcId="{E9FAD1C8-3DCD-4523-9C0E-B1CAB893192C}" destId="{B3445828-0FFA-42DD-8277-C3D4F203A4EE}" srcOrd="0" destOrd="0" presId="urn:microsoft.com/office/officeart/2005/8/layout/process1"/>
    <dgm:cxn modelId="{E490D499-0247-4D15-B81B-10BF6E1E5B72}" srcId="{405E5A39-218F-4FA2-9D90-007C566EBBB2}" destId="{E9FAD1C8-3DCD-4523-9C0E-B1CAB893192C}" srcOrd="0" destOrd="0" parTransId="{AB1057BB-E5D4-4641-BD5E-711CCDE65920}" sibTransId="{70C95A21-5F86-4912-8141-5CADB17E4CE7}"/>
    <dgm:cxn modelId="{212F6CA3-D82E-4F95-8D3C-E46ABF4A6CFE}" type="presOf" srcId="{F0B6618C-3D9F-4BA3-BE85-C073F068473D}" destId="{A3A632DF-83A2-48DD-92E5-F90F84F10496}" srcOrd="0" destOrd="0" presId="urn:microsoft.com/office/officeart/2005/8/layout/process1"/>
    <dgm:cxn modelId="{C2F2D4E5-5F68-42FC-840C-90E84445EE4F}" type="presOf" srcId="{70C95A21-5F86-4912-8141-5CADB17E4CE7}" destId="{2E7870FC-F496-4C6D-9F5A-9369E9657AEA}" srcOrd="0" destOrd="0" presId="urn:microsoft.com/office/officeart/2005/8/layout/process1"/>
    <dgm:cxn modelId="{8970CBF8-62AB-4B62-914B-9BFDF090CF26}" srcId="{405E5A39-218F-4FA2-9D90-007C566EBBB2}" destId="{2CFE1510-E023-466D-B529-8D3250B0E561}" srcOrd="2" destOrd="0" parTransId="{CDFBF649-0230-4977-B0E9-2E19A32EDF90}" sibTransId="{0E5C9751-B391-467B-B375-7D8A7E7276D9}"/>
    <dgm:cxn modelId="{B10B0ADC-9164-4AE1-8492-BAC636B70968}" type="presParOf" srcId="{86B3BE50-4163-4A9D-8291-BF03C5707201}" destId="{B3445828-0FFA-42DD-8277-C3D4F203A4EE}" srcOrd="0" destOrd="0" presId="urn:microsoft.com/office/officeart/2005/8/layout/process1"/>
    <dgm:cxn modelId="{EC8260E8-CFFB-4CE3-A15A-2BC8EDB1A0D6}" type="presParOf" srcId="{86B3BE50-4163-4A9D-8291-BF03C5707201}" destId="{2E7870FC-F496-4C6D-9F5A-9369E9657AEA}" srcOrd="1" destOrd="0" presId="urn:microsoft.com/office/officeart/2005/8/layout/process1"/>
    <dgm:cxn modelId="{EBFAE13B-10E8-4805-94BF-B4854B596437}" type="presParOf" srcId="{2E7870FC-F496-4C6D-9F5A-9369E9657AEA}" destId="{C04380B5-EB71-4CD2-AEBD-92EBB253E620}" srcOrd="0" destOrd="0" presId="urn:microsoft.com/office/officeart/2005/8/layout/process1"/>
    <dgm:cxn modelId="{4B4321D9-FF5C-4C87-B451-CDE073F20E7E}" type="presParOf" srcId="{86B3BE50-4163-4A9D-8291-BF03C5707201}" destId="{1F35C80C-F74E-4123-957B-C97D04BA00B3}" srcOrd="2" destOrd="0" presId="urn:microsoft.com/office/officeart/2005/8/layout/process1"/>
    <dgm:cxn modelId="{FFE90BCD-CC96-43AF-A8E6-FA7563F0A6DE}" type="presParOf" srcId="{86B3BE50-4163-4A9D-8291-BF03C5707201}" destId="{A3A632DF-83A2-48DD-92E5-F90F84F10496}" srcOrd="3" destOrd="0" presId="urn:microsoft.com/office/officeart/2005/8/layout/process1"/>
    <dgm:cxn modelId="{0090A1CF-55D6-4945-A521-A06AFD82ADAD}" type="presParOf" srcId="{A3A632DF-83A2-48DD-92E5-F90F84F10496}" destId="{AA975186-BEB8-419D-BEBE-DF74CDA93F69}" srcOrd="0" destOrd="0" presId="urn:microsoft.com/office/officeart/2005/8/layout/process1"/>
    <dgm:cxn modelId="{58CD736A-4386-4658-A761-4B53C873E295}" type="presParOf" srcId="{86B3BE50-4163-4A9D-8291-BF03C5707201}" destId="{516F6841-5784-426C-9529-7A31B29E9F6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2D7014-2640-4752-AA0B-A92D8C7EA02D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9376A7-8419-4B80-82B7-23D9AAD629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/>
            <a:t>File setup</a:t>
          </a:r>
        </a:p>
      </dgm:t>
    </dgm:pt>
    <dgm:pt modelId="{065A754B-0051-4CBB-B8D9-5F716B21037D}" type="parTrans" cxnId="{81BAAD03-3302-4681-B7BA-23605A993566}">
      <dgm:prSet/>
      <dgm:spPr/>
      <dgm:t>
        <a:bodyPr/>
        <a:lstStyle/>
        <a:p>
          <a:endParaRPr lang="en-US"/>
        </a:p>
      </dgm:t>
    </dgm:pt>
    <dgm:pt modelId="{DAF510EB-1992-46E9-8329-2A64C995E937}" type="sibTrans" cxnId="{81BAAD03-3302-4681-B7BA-23605A993566}">
      <dgm:prSet/>
      <dgm:spPr/>
      <dgm:t>
        <a:bodyPr/>
        <a:lstStyle/>
        <a:p>
          <a:endParaRPr lang="en-US"/>
        </a:p>
      </dgm:t>
    </dgm:pt>
    <dgm:pt modelId="{DEC5D243-ADC0-48FA-A054-1029AB4C5A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/>
            <a:t>Image resizing</a:t>
          </a:r>
        </a:p>
      </dgm:t>
    </dgm:pt>
    <dgm:pt modelId="{010D1FB4-227B-46B1-B6FB-2BD8F07997EE}" type="parTrans" cxnId="{3276746F-72A8-40A8-B365-1F3642929706}">
      <dgm:prSet/>
      <dgm:spPr/>
      <dgm:t>
        <a:bodyPr/>
        <a:lstStyle/>
        <a:p>
          <a:endParaRPr lang="en-US"/>
        </a:p>
      </dgm:t>
    </dgm:pt>
    <dgm:pt modelId="{76C9D8EE-0C28-4B64-B736-B0D28CDAAC4E}" type="sibTrans" cxnId="{3276746F-72A8-40A8-B365-1F3642929706}">
      <dgm:prSet/>
      <dgm:spPr/>
      <dgm:t>
        <a:bodyPr/>
        <a:lstStyle/>
        <a:p>
          <a:endParaRPr lang="en-US"/>
        </a:p>
      </dgm:t>
    </dgm:pt>
    <dgm:pt modelId="{C2C76DD0-FA7D-4B78-80C9-38C17F9BD8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/>
            <a:t>Patch generation</a:t>
          </a:r>
        </a:p>
      </dgm:t>
    </dgm:pt>
    <dgm:pt modelId="{592B8A34-5789-45FD-BF54-48F5DF1D3D2B}" type="parTrans" cxnId="{95A0B280-5BAD-4152-ACD2-60B0D94C76D2}">
      <dgm:prSet/>
      <dgm:spPr/>
      <dgm:t>
        <a:bodyPr/>
        <a:lstStyle/>
        <a:p>
          <a:endParaRPr lang="en-US"/>
        </a:p>
      </dgm:t>
    </dgm:pt>
    <dgm:pt modelId="{E1A0F3DE-BCEE-44AA-9961-2F7D8A4AB7D5}" type="sibTrans" cxnId="{95A0B280-5BAD-4152-ACD2-60B0D94C76D2}">
      <dgm:prSet/>
      <dgm:spPr/>
      <dgm:t>
        <a:bodyPr/>
        <a:lstStyle/>
        <a:p>
          <a:endParaRPr lang="en-US"/>
        </a:p>
      </dgm:t>
    </dgm:pt>
    <dgm:pt modelId="{DDA40008-530E-4EEB-9D09-9059B243DC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/>
            <a:t>Training</a:t>
          </a:r>
        </a:p>
      </dgm:t>
    </dgm:pt>
    <dgm:pt modelId="{07E503BC-4A91-40D1-B5F7-B646C7BE3AD3}" type="parTrans" cxnId="{23F7CB14-04C2-4A9B-9F16-6D660164949F}">
      <dgm:prSet/>
      <dgm:spPr/>
      <dgm:t>
        <a:bodyPr/>
        <a:lstStyle/>
        <a:p>
          <a:endParaRPr lang="en-US"/>
        </a:p>
      </dgm:t>
    </dgm:pt>
    <dgm:pt modelId="{229EF3C2-C30A-408B-9E0D-538230AF3137}" type="sibTrans" cxnId="{23F7CB14-04C2-4A9B-9F16-6D660164949F}">
      <dgm:prSet/>
      <dgm:spPr/>
      <dgm:t>
        <a:bodyPr/>
        <a:lstStyle/>
        <a:p>
          <a:endParaRPr lang="en-US"/>
        </a:p>
      </dgm:t>
    </dgm:pt>
    <dgm:pt modelId="{6A7323C7-07BF-42B9-9E1F-783A069EA7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/>
            <a:t>Save model</a:t>
          </a:r>
        </a:p>
      </dgm:t>
    </dgm:pt>
    <dgm:pt modelId="{AB036345-2D58-47ED-9F9E-2F4D7E8645C9}" type="parTrans" cxnId="{83F697AF-A2CC-44A8-9A51-6C167683DC43}">
      <dgm:prSet/>
      <dgm:spPr/>
      <dgm:t>
        <a:bodyPr/>
        <a:lstStyle/>
        <a:p>
          <a:endParaRPr lang="en-US"/>
        </a:p>
      </dgm:t>
    </dgm:pt>
    <dgm:pt modelId="{11087E6A-92AA-4BC4-886F-3DFB53E12F8F}" type="sibTrans" cxnId="{83F697AF-A2CC-44A8-9A51-6C167683DC43}">
      <dgm:prSet/>
      <dgm:spPr/>
      <dgm:t>
        <a:bodyPr/>
        <a:lstStyle/>
        <a:p>
          <a:endParaRPr lang="en-US"/>
        </a:p>
      </dgm:t>
    </dgm:pt>
    <dgm:pt modelId="{60CAC2C2-4D10-413E-8A6E-998D85B7418D}" type="pres">
      <dgm:prSet presAssocID="{412D7014-2640-4752-AA0B-A92D8C7EA02D}" presName="Name0" presStyleCnt="0">
        <dgm:presLayoutVars>
          <dgm:dir/>
          <dgm:animLvl val="lvl"/>
          <dgm:resizeHandles val="exact"/>
        </dgm:presLayoutVars>
      </dgm:prSet>
      <dgm:spPr/>
    </dgm:pt>
    <dgm:pt modelId="{B66D50E7-6E5B-42F7-A2B6-CAB3D8633C7E}" type="pres">
      <dgm:prSet presAssocID="{1C9376A7-8419-4B80-82B7-23D9AAD629B1}" presName="linNode" presStyleCnt="0"/>
      <dgm:spPr/>
    </dgm:pt>
    <dgm:pt modelId="{CE3F1C99-BD2A-4895-B6D2-2657C5DA0BB5}" type="pres">
      <dgm:prSet presAssocID="{1C9376A7-8419-4B80-82B7-23D9AAD629B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6606FD0-8415-4290-9161-61611E50522F}" type="pres">
      <dgm:prSet presAssocID="{DAF510EB-1992-46E9-8329-2A64C995E937}" presName="sp" presStyleCnt="0"/>
      <dgm:spPr/>
    </dgm:pt>
    <dgm:pt modelId="{F9419D7A-21EA-41DA-9FB2-4227C64A9E0B}" type="pres">
      <dgm:prSet presAssocID="{DEC5D243-ADC0-48FA-A054-1029AB4C5A33}" presName="linNode" presStyleCnt="0"/>
      <dgm:spPr/>
    </dgm:pt>
    <dgm:pt modelId="{7DE17400-2F1B-4EF0-BE1A-A50E7087BFB0}" type="pres">
      <dgm:prSet presAssocID="{DEC5D243-ADC0-48FA-A054-1029AB4C5A3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F96FABC-42DE-45EC-A2B6-584CAD52C671}" type="pres">
      <dgm:prSet presAssocID="{76C9D8EE-0C28-4B64-B736-B0D28CDAAC4E}" presName="sp" presStyleCnt="0"/>
      <dgm:spPr/>
    </dgm:pt>
    <dgm:pt modelId="{5DA279D7-5592-4CF5-8BA5-1F77EFE43865}" type="pres">
      <dgm:prSet presAssocID="{C2C76DD0-FA7D-4B78-80C9-38C17F9BD870}" presName="linNode" presStyleCnt="0"/>
      <dgm:spPr/>
    </dgm:pt>
    <dgm:pt modelId="{DA147BB1-A1E4-4BC9-B242-6C167DB80A39}" type="pres">
      <dgm:prSet presAssocID="{C2C76DD0-FA7D-4B78-80C9-38C17F9BD87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4B73B10-CE67-491A-A2D1-6763FCAC3936}" type="pres">
      <dgm:prSet presAssocID="{E1A0F3DE-BCEE-44AA-9961-2F7D8A4AB7D5}" presName="sp" presStyleCnt="0"/>
      <dgm:spPr/>
    </dgm:pt>
    <dgm:pt modelId="{EF5ABA70-0F21-4DDD-9FB7-BD0B5DFC8424}" type="pres">
      <dgm:prSet presAssocID="{DDA40008-530E-4EEB-9D09-9059B243DC0D}" presName="linNode" presStyleCnt="0"/>
      <dgm:spPr/>
    </dgm:pt>
    <dgm:pt modelId="{7F298A80-0FCE-4C56-9D36-0D2239397D93}" type="pres">
      <dgm:prSet presAssocID="{DDA40008-530E-4EEB-9D09-9059B243DC0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1C8C8EF-CE8A-4A4C-A48C-61BAB53C3E28}" type="pres">
      <dgm:prSet presAssocID="{229EF3C2-C30A-408B-9E0D-538230AF3137}" presName="sp" presStyleCnt="0"/>
      <dgm:spPr/>
    </dgm:pt>
    <dgm:pt modelId="{700BE64A-5091-436B-AD4B-13ADC4F80D18}" type="pres">
      <dgm:prSet presAssocID="{6A7323C7-07BF-42B9-9E1F-783A069EA7AB}" presName="linNode" presStyleCnt="0"/>
      <dgm:spPr/>
    </dgm:pt>
    <dgm:pt modelId="{63E50F3C-9666-4985-8A5E-C3C509A5673F}" type="pres">
      <dgm:prSet presAssocID="{6A7323C7-07BF-42B9-9E1F-783A069EA7A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81BAAD03-3302-4681-B7BA-23605A993566}" srcId="{412D7014-2640-4752-AA0B-A92D8C7EA02D}" destId="{1C9376A7-8419-4B80-82B7-23D9AAD629B1}" srcOrd="0" destOrd="0" parTransId="{065A754B-0051-4CBB-B8D9-5F716B21037D}" sibTransId="{DAF510EB-1992-46E9-8329-2A64C995E937}"/>
    <dgm:cxn modelId="{23F7CB14-04C2-4A9B-9F16-6D660164949F}" srcId="{412D7014-2640-4752-AA0B-A92D8C7EA02D}" destId="{DDA40008-530E-4EEB-9D09-9059B243DC0D}" srcOrd="3" destOrd="0" parTransId="{07E503BC-4A91-40D1-B5F7-B646C7BE3AD3}" sibTransId="{229EF3C2-C30A-408B-9E0D-538230AF3137}"/>
    <dgm:cxn modelId="{1652035B-934E-49BF-AEF2-B0BCA1119D25}" type="presOf" srcId="{DEC5D243-ADC0-48FA-A054-1029AB4C5A33}" destId="{7DE17400-2F1B-4EF0-BE1A-A50E7087BFB0}" srcOrd="0" destOrd="0" presId="urn:microsoft.com/office/officeart/2005/8/layout/vList5"/>
    <dgm:cxn modelId="{3276746F-72A8-40A8-B365-1F3642929706}" srcId="{412D7014-2640-4752-AA0B-A92D8C7EA02D}" destId="{DEC5D243-ADC0-48FA-A054-1029AB4C5A33}" srcOrd="1" destOrd="0" parTransId="{010D1FB4-227B-46B1-B6FB-2BD8F07997EE}" sibTransId="{76C9D8EE-0C28-4B64-B736-B0D28CDAAC4E}"/>
    <dgm:cxn modelId="{95A0B280-5BAD-4152-ACD2-60B0D94C76D2}" srcId="{412D7014-2640-4752-AA0B-A92D8C7EA02D}" destId="{C2C76DD0-FA7D-4B78-80C9-38C17F9BD870}" srcOrd="2" destOrd="0" parTransId="{592B8A34-5789-45FD-BF54-48F5DF1D3D2B}" sibTransId="{E1A0F3DE-BCEE-44AA-9961-2F7D8A4AB7D5}"/>
    <dgm:cxn modelId="{4636559B-E5C8-4979-BB83-364773F81D01}" type="presOf" srcId="{412D7014-2640-4752-AA0B-A92D8C7EA02D}" destId="{60CAC2C2-4D10-413E-8A6E-998D85B7418D}" srcOrd="0" destOrd="0" presId="urn:microsoft.com/office/officeart/2005/8/layout/vList5"/>
    <dgm:cxn modelId="{83F697AF-A2CC-44A8-9A51-6C167683DC43}" srcId="{412D7014-2640-4752-AA0B-A92D8C7EA02D}" destId="{6A7323C7-07BF-42B9-9E1F-783A069EA7AB}" srcOrd="4" destOrd="0" parTransId="{AB036345-2D58-47ED-9F9E-2F4D7E8645C9}" sibTransId="{11087E6A-92AA-4BC4-886F-3DFB53E12F8F}"/>
    <dgm:cxn modelId="{B0C65EB6-F068-4B95-B23F-D983D1C752A3}" type="presOf" srcId="{DDA40008-530E-4EEB-9D09-9059B243DC0D}" destId="{7F298A80-0FCE-4C56-9D36-0D2239397D93}" srcOrd="0" destOrd="0" presId="urn:microsoft.com/office/officeart/2005/8/layout/vList5"/>
    <dgm:cxn modelId="{9059F9CB-3C94-42BE-9115-C58005C73236}" type="presOf" srcId="{1C9376A7-8419-4B80-82B7-23D9AAD629B1}" destId="{CE3F1C99-BD2A-4895-B6D2-2657C5DA0BB5}" srcOrd="0" destOrd="0" presId="urn:microsoft.com/office/officeart/2005/8/layout/vList5"/>
    <dgm:cxn modelId="{51A533D8-BD73-406D-B939-8EB56BBDC401}" type="presOf" srcId="{C2C76DD0-FA7D-4B78-80C9-38C17F9BD870}" destId="{DA147BB1-A1E4-4BC9-B242-6C167DB80A39}" srcOrd="0" destOrd="0" presId="urn:microsoft.com/office/officeart/2005/8/layout/vList5"/>
    <dgm:cxn modelId="{8CAC35D8-273F-482A-9BE0-83D720359F83}" type="presOf" srcId="{6A7323C7-07BF-42B9-9E1F-783A069EA7AB}" destId="{63E50F3C-9666-4985-8A5E-C3C509A5673F}" srcOrd="0" destOrd="0" presId="urn:microsoft.com/office/officeart/2005/8/layout/vList5"/>
    <dgm:cxn modelId="{B397181A-8F86-4693-A049-CA8677C94B7F}" type="presParOf" srcId="{60CAC2C2-4D10-413E-8A6E-998D85B7418D}" destId="{B66D50E7-6E5B-42F7-A2B6-CAB3D8633C7E}" srcOrd="0" destOrd="0" presId="urn:microsoft.com/office/officeart/2005/8/layout/vList5"/>
    <dgm:cxn modelId="{66795304-8E89-4800-BCD7-FA175940518D}" type="presParOf" srcId="{B66D50E7-6E5B-42F7-A2B6-CAB3D8633C7E}" destId="{CE3F1C99-BD2A-4895-B6D2-2657C5DA0BB5}" srcOrd="0" destOrd="0" presId="urn:microsoft.com/office/officeart/2005/8/layout/vList5"/>
    <dgm:cxn modelId="{A81DBD66-5E6A-40CE-8E96-FD12A8B0A010}" type="presParOf" srcId="{60CAC2C2-4D10-413E-8A6E-998D85B7418D}" destId="{A6606FD0-8415-4290-9161-61611E50522F}" srcOrd="1" destOrd="0" presId="urn:microsoft.com/office/officeart/2005/8/layout/vList5"/>
    <dgm:cxn modelId="{367A55AC-39FE-4C77-A1B3-5527A15BB97D}" type="presParOf" srcId="{60CAC2C2-4D10-413E-8A6E-998D85B7418D}" destId="{F9419D7A-21EA-41DA-9FB2-4227C64A9E0B}" srcOrd="2" destOrd="0" presId="urn:microsoft.com/office/officeart/2005/8/layout/vList5"/>
    <dgm:cxn modelId="{6EED7C0F-1562-4F53-901E-BE60EF30B21D}" type="presParOf" srcId="{F9419D7A-21EA-41DA-9FB2-4227C64A9E0B}" destId="{7DE17400-2F1B-4EF0-BE1A-A50E7087BFB0}" srcOrd="0" destOrd="0" presId="urn:microsoft.com/office/officeart/2005/8/layout/vList5"/>
    <dgm:cxn modelId="{4A106449-2379-4DF4-BF9F-2628C5F83FA6}" type="presParOf" srcId="{60CAC2C2-4D10-413E-8A6E-998D85B7418D}" destId="{9F96FABC-42DE-45EC-A2B6-584CAD52C671}" srcOrd="3" destOrd="0" presId="urn:microsoft.com/office/officeart/2005/8/layout/vList5"/>
    <dgm:cxn modelId="{DF0A98DD-A0F1-4027-8A04-EE74787AF7EF}" type="presParOf" srcId="{60CAC2C2-4D10-413E-8A6E-998D85B7418D}" destId="{5DA279D7-5592-4CF5-8BA5-1F77EFE43865}" srcOrd="4" destOrd="0" presId="urn:microsoft.com/office/officeart/2005/8/layout/vList5"/>
    <dgm:cxn modelId="{81F84B11-370E-4056-A48B-329F8C286432}" type="presParOf" srcId="{5DA279D7-5592-4CF5-8BA5-1F77EFE43865}" destId="{DA147BB1-A1E4-4BC9-B242-6C167DB80A39}" srcOrd="0" destOrd="0" presId="urn:microsoft.com/office/officeart/2005/8/layout/vList5"/>
    <dgm:cxn modelId="{6AEBE2E6-D7CF-49E6-826D-43E4876C5F03}" type="presParOf" srcId="{60CAC2C2-4D10-413E-8A6E-998D85B7418D}" destId="{44B73B10-CE67-491A-A2D1-6763FCAC3936}" srcOrd="5" destOrd="0" presId="urn:microsoft.com/office/officeart/2005/8/layout/vList5"/>
    <dgm:cxn modelId="{46A0770B-03A8-4E58-8F0A-3E8328EA757E}" type="presParOf" srcId="{60CAC2C2-4D10-413E-8A6E-998D85B7418D}" destId="{EF5ABA70-0F21-4DDD-9FB7-BD0B5DFC8424}" srcOrd="6" destOrd="0" presId="urn:microsoft.com/office/officeart/2005/8/layout/vList5"/>
    <dgm:cxn modelId="{B61D7C0B-54E0-41B3-97D0-ED396242FF00}" type="presParOf" srcId="{EF5ABA70-0F21-4DDD-9FB7-BD0B5DFC8424}" destId="{7F298A80-0FCE-4C56-9D36-0D2239397D93}" srcOrd="0" destOrd="0" presId="urn:microsoft.com/office/officeart/2005/8/layout/vList5"/>
    <dgm:cxn modelId="{46B794F2-E4B7-4127-943A-E94A70E0629F}" type="presParOf" srcId="{60CAC2C2-4D10-413E-8A6E-998D85B7418D}" destId="{D1C8C8EF-CE8A-4A4C-A48C-61BAB53C3E28}" srcOrd="7" destOrd="0" presId="urn:microsoft.com/office/officeart/2005/8/layout/vList5"/>
    <dgm:cxn modelId="{4C492338-9805-4B6A-B1C7-F95CD6C03881}" type="presParOf" srcId="{60CAC2C2-4D10-413E-8A6E-998D85B7418D}" destId="{700BE64A-5091-436B-AD4B-13ADC4F80D18}" srcOrd="8" destOrd="0" presId="urn:microsoft.com/office/officeart/2005/8/layout/vList5"/>
    <dgm:cxn modelId="{22E7051C-D249-48CE-8D78-7552E829E8E6}" type="presParOf" srcId="{700BE64A-5091-436B-AD4B-13ADC4F80D18}" destId="{63E50F3C-9666-4985-8A5E-C3C509A5673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9FB2D2-1BFF-4CC3-B32C-CFC1CE44376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4CF549-078D-42A4-80B0-A4CD8FEB8A29}">
      <dgm:prSet/>
      <dgm:spPr/>
      <dgm:t>
        <a:bodyPr/>
        <a:lstStyle/>
        <a:p>
          <a:r>
            <a:rPr lang="en-US"/>
            <a:t>Creates a folder of 256x256 patches</a:t>
          </a:r>
        </a:p>
      </dgm:t>
    </dgm:pt>
    <dgm:pt modelId="{31645598-BC8C-49CB-B19D-907D1CC70A9F}" type="parTrans" cxnId="{2D6C7F7A-C7C1-4DCA-BE75-6AB45027B5F1}">
      <dgm:prSet/>
      <dgm:spPr/>
      <dgm:t>
        <a:bodyPr/>
        <a:lstStyle/>
        <a:p>
          <a:endParaRPr lang="en-US"/>
        </a:p>
      </dgm:t>
    </dgm:pt>
    <dgm:pt modelId="{22936C4C-E14B-46C2-AC97-16086E8D565D}" type="sibTrans" cxnId="{2D6C7F7A-C7C1-4DCA-BE75-6AB45027B5F1}">
      <dgm:prSet/>
      <dgm:spPr/>
      <dgm:t>
        <a:bodyPr/>
        <a:lstStyle/>
        <a:p>
          <a:endParaRPr lang="en-US"/>
        </a:p>
      </dgm:t>
    </dgm:pt>
    <dgm:pt modelId="{CA4A790A-9F08-481D-A30C-417CFC5FFA0C}">
      <dgm:prSet/>
      <dgm:spPr/>
      <dgm:t>
        <a:bodyPr/>
        <a:lstStyle/>
        <a:p>
          <a:r>
            <a:rPr lang="en-US"/>
            <a:t>New folder structure</a:t>
          </a:r>
        </a:p>
      </dgm:t>
    </dgm:pt>
    <dgm:pt modelId="{72D784BC-09F4-4E6F-BE8E-7A859F8E0C1B}" type="parTrans" cxnId="{EC886490-09E5-4A45-B2B0-34EAF7646DCF}">
      <dgm:prSet/>
      <dgm:spPr/>
      <dgm:t>
        <a:bodyPr/>
        <a:lstStyle/>
        <a:p>
          <a:endParaRPr lang="en-US"/>
        </a:p>
      </dgm:t>
    </dgm:pt>
    <dgm:pt modelId="{875E15E7-FF5B-4AB4-BC06-47928A85E5ED}" type="sibTrans" cxnId="{EC886490-09E5-4A45-B2B0-34EAF7646DCF}">
      <dgm:prSet/>
      <dgm:spPr/>
      <dgm:t>
        <a:bodyPr/>
        <a:lstStyle/>
        <a:p>
          <a:endParaRPr lang="en-US"/>
        </a:p>
      </dgm:t>
    </dgm:pt>
    <dgm:pt modelId="{7FD2682B-DEF1-4CD7-B611-3821E3EAC3A3}">
      <dgm:prSet/>
      <dgm:spPr/>
      <dgm:t>
        <a:bodyPr/>
        <a:lstStyle/>
        <a:p>
          <a:r>
            <a:rPr lang="en-US"/>
            <a:t>Going to modify so that it does not create new images but rather stores them in temporary memory</a:t>
          </a:r>
        </a:p>
      </dgm:t>
    </dgm:pt>
    <dgm:pt modelId="{22E8C0E0-06BE-42B1-B63D-F840BF3A4F8F}" type="parTrans" cxnId="{3F39D27B-451F-4362-B325-AB9B4E70C966}">
      <dgm:prSet/>
      <dgm:spPr/>
      <dgm:t>
        <a:bodyPr/>
        <a:lstStyle/>
        <a:p>
          <a:endParaRPr lang="en-US"/>
        </a:p>
      </dgm:t>
    </dgm:pt>
    <dgm:pt modelId="{EAF899A4-F25A-4F5E-B4BA-ED406998E16F}" type="sibTrans" cxnId="{3F39D27B-451F-4362-B325-AB9B4E70C966}">
      <dgm:prSet/>
      <dgm:spPr/>
      <dgm:t>
        <a:bodyPr/>
        <a:lstStyle/>
        <a:p>
          <a:endParaRPr lang="en-US"/>
        </a:p>
      </dgm:t>
    </dgm:pt>
    <dgm:pt modelId="{F3F267E8-EF4B-46A9-85D0-5CDFD0372A29}" type="pres">
      <dgm:prSet presAssocID="{F89FB2D2-1BFF-4CC3-B32C-CFC1CE443760}" presName="linear" presStyleCnt="0">
        <dgm:presLayoutVars>
          <dgm:dir/>
          <dgm:animLvl val="lvl"/>
          <dgm:resizeHandles val="exact"/>
        </dgm:presLayoutVars>
      </dgm:prSet>
      <dgm:spPr/>
    </dgm:pt>
    <dgm:pt modelId="{43A0DEB7-ED3C-4495-A099-519769F95D02}" type="pres">
      <dgm:prSet presAssocID="{3A4CF549-078D-42A4-80B0-A4CD8FEB8A29}" presName="parentLin" presStyleCnt="0"/>
      <dgm:spPr/>
    </dgm:pt>
    <dgm:pt modelId="{F97341AF-217C-41E5-98C4-76D67F78CC92}" type="pres">
      <dgm:prSet presAssocID="{3A4CF549-078D-42A4-80B0-A4CD8FEB8A29}" presName="parentLeftMargin" presStyleLbl="node1" presStyleIdx="0" presStyleCnt="2"/>
      <dgm:spPr/>
    </dgm:pt>
    <dgm:pt modelId="{621B597A-0D76-473E-AC35-3385B38A792F}" type="pres">
      <dgm:prSet presAssocID="{3A4CF549-078D-42A4-80B0-A4CD8FEB8A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149B56-AB07-476C-B99D-39DA341967DF}" type="pres">
      <dgm:prSet presAssocID="{3A4CF549-078D-42A4-80B0-A4CD8FEB8A29}" presName="negativeSpace" presStyleCnt="0"/>
      <dgm:spPr/>
    </dgm:pt>
    <dgm:pt modelId="{077CD840-4343-4C7A-BD48-BCDD5759F1AE}" type="pres">
      <dgm:prSet presAssocID="{3A4CF549-078D-42A4-80B0-A4CD8FEB8A29}" presName="childText" presStyleLbl="conFgAcc1" presStyleIdx="0" presStyleCnt="2">
        <dgm:presLayoutVars>
          <dgm:bulletEnabled val="1"/>
        </dgm:presLayoutVars>
      </dgm:prSet>
      <dgm:spPr/>
    </dgm:pt>
    <dgm:pt modelId="{F5339675-F27E-41BF-9437-FDC388C3E2BD}" type="pres">
      <dgm:prSet presAssocID="{22936C4C-E14B-46C2-AC97-16086E8D565D}" presName="spaceBetweenRectangles" presStyleCnt="0"/>
      <dgm:spPr/>
    </dgm:pt>
    <dgm:pt modelId="{F329833F-5DA0-4377-AA02-969D0C0CECAE}" type="pres">
      <dgm:prSet presAssocID="{CA4A790A-9F08-481D-A30C-417CFC5FFA0C}" presName="parentLin" presStyleCnt="0"/>
      <dgm:spPr/>
    </dgm:pt>
    <dgm:pt modelId="{2E1FF7AB-B0B7-45EA-A05E-755F395E2F0A}" type="pres">
      <dgm:prSet presAssocID="{CA4A790A-9F08-481D-A30C-417CFC5FFA0C}" presName="parentLeftMargin" presStyleLbl="node1" presStyleIdx="0" presStyleCnt="2"/>
      <dgm:spPr/>
    </dgm:pt>
    <dgm:pt modelId="{12F7D6F9-4593-4288-B32C-098B300069C7}" type="pres">
      <dgm:prSet presAssocID="{CA4A790A-9F08-481D-A30C-417CFC5FFA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23B4A2E-7681-46CD-9D8D-2FC6A0D591A9}" type="pres">
      <dgm:prSet presAssocID="{CA4A790A-9F08-481D-A30C-417CFC5FFA0C}" presName="negativeSpace" presStyleCnt="0"/>
      <dgm:spPr/>
    </dgm:pt>
    <dgm:pt modelId="{94C25F68-BA59-4758-8997-FCBB2049766A}" type="pres">
      <dgm:prSet presAssocID="{CA4A790A-9F08-481D-A30C-417CFC5FFA0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80B4A02-A856-48A4-B84F-93ADBCEA0879}" type="presOf" srcId="{CA4A790A-9F08-481D-A30C-417CFC5FFA0C}" destId="{2E1FF7AB-B0B7-45EA-A05E-755F395E2F0A}" srcOrd="0" destOrd="0" presId="urn:microsoft.com/office/officeart/2005/8/layout/list1"/>
    <dgm:cxn modelId="{CEE98361-9E57-4AF2-B4F6-4E15229DA95E}" type="presOf" srcId="{3A4CF549-078D-42A4-80B0-A4CD8FEB8A29}" destId="{F97341AF-217C-41E5-98C4-76D67F78CC92}" srcOrd="0" destOrd="0" presId="urn:microsoft.com/office/officeart/2005/8/layout/list1"/>
    <dgm:cxn modelId="{DC03DA66-177D-4D46-A301-69CBF004069B}" type="presOf" srcId="{CA4A790A-9F08-481D-A30C-417CFC5FFA0C}" destId="{12F7D6F9-4593-4288-B32C-098B300069C7}" srcOrd="1" destOrd="0" presId="urn:microsoft.com/office/officeart/2005/8/layout/list1"/>
    <dgm:cxn modelId="{2D6C7F7A-C7C1-4DCA-BE75-6AB45027B5F1}" srcId="{F89FB2D2-1BFF-4CC3-B32C-CFC1CE443760}" destId="{3A4CF549-078D-42A4-80B0-A4CD8FEB8A29}" srcOrd="0" destOrd="0" parTransId="{31645598-BC8C-49CB-B19D-907D1CC70A9F}" sibTransId="{22936C4C-E14B-46C2-AC97-16086E8D565D}"/>
    <dgm:cxn modelId="{3F39D27B-451F-4362-B325-AB9B4E70C966}" srcId="{CA4A790A-9F08-481D-A30C-417CFC5FFA0C}" destId="{7FD2682B-DEF1-4CD7-B611-3821E3EAC3A3}" srcOrd="0" destOrd="0" parTransId="{22E8C0E0-06BE-42B1-B63D-F840BF3A4F8F}" sibTransId="{EAF899A4-F25A-4F5E-B4BA-ED406998E16F}"/>
    <dgm:cxn modelId="{E614A488-B63E-4CFC-B081-26952DC9F1AB}" type="presOf" srcId="{F89FB2D2-1BFF-4CC3-B32C-CFC1CE443760}" destId="{F3F267E8-EF4B-46A9-85D0-5CDFD0372A29}" srcOrd="0" destOrd="0" presId="urn:microsoft.com/office/officeart/2005/8/layout/list1"/>
    <dgm:cxn modelId="{EC886490-09E5-4A45-B2B0-34EAF7646DCF}" srcId="{F89FB2D2-1BFF-4CC3-B32C-CFC1CE443760}" destId="{CA4A790A-9F08-481D-A30C-417CFC5FFA0C}" srcOrd="1" destOrd="0" parTransId="{72D784BC-09F4-4E6F-BE8E-7A859F8E0C1B}" sibTransId="{875E15E7-FF5B-4AB4-BC06-47928A85E5ED}"/>
    <dgm:cxn modelId="{5F4CBC9B-B8C3-4F4B-B114-250335D004F6}" type="presOf" srcId="{7FD2682B-DEF1-4CD7-B611-3821E3EAC3A3}" destId="{94C25F68-BA59-4758-8997-FCBB2049766A}" srcOrd="0" destOrd="0" presId="urn:microsoft.com/office/officeart/2005/8/layout/list1"/>
    <dgm:cxn modelId="{F91CDCF8-EEE6-4CDC-AC01-5EDC08F195C0}" type="presOf" srcId="{3A4CF549-078D-42A4-80B0-A4CD8FEB8A29}" destId="{621B597A-0D76-473E-AC35-3385B38A792F}" srcOrd="1" destOrd="0" presId="urn:microsoft.com/office/officeart/2005/8/layout/list1"/>
    <dgm:cxn modelId="{A08E73D1-FBB8-4141-A895-AAC0E8F61682}" type="presParOf" srcId="{F3F267E8-EF4B-46A9-85D0-5CDFD0372A29}" destId="{43A0DEB7-ED3C-4495-A099-519769F95D02}" srcOrd="0" destOrd="0" presId="urn:microsoft.com/office/officeart/2005/8/layout/list1"/>
    <dgm:cxn modelId="{5D32BBD5-D5A4-4909-B18D-D0A369F9A64F}" type="presParOf" srcId="{43A0DEB7-ED3C-4495-A099-519769F95D02}" destId="{F97341AF-217C-41E5-98C4-76D67F78CC92}" srcOrd="0" destOrd="0" presId="urn:microsoft.com/office/officeart/2005/8/layout/list1"/>
    <dgm:cxn modelId="{D41AB1AA-25CA-43FC-BC6A-4FA91245BF87}" type="presParOf" srcId="{43A0DEB7-ED3C-4495-A099-519769F95D02}" destId="{621B597A-0D76-473E-AC35-3385B38A792F}" srcOrd="1" destOrd="0" presId="urn:microsoft.com/office/officeart/2005/8/layout/list1"/>
    <dgm:cxn modelId="{606CB9AD-88A5-431B-BCD4-F58914D53751}" type="presParOf" srcId="{F3F267E8-EF4B-46A9-85D0-5CDFD0372A29}" destId="{51149B56-AB07-476C-B99D-39DA341967DF}" srcOrd="1" destOrd="0" presId="urn:microsoft.com/office/officeart/2005/8/layout/list1"/>
    <dgm:cxn modelId="{8B815376-48B1-491B-9309-A6359CE03D60}" type="presParOf" srcId="{F3F267E8-EF4B-46A9-85D0-5CDFD0372A29}" destId="{077CD840-4343-4C7A-BD48-BCDD5759F1AE}" srcOrd="2" destOrd="0" presId="urn:microsoft.com/office/officeart/2005/8/layout/list1"/>
    <dgm:cxn modelId="{58B7D9CF-CD07-44B8-A31D-A6BBD0D03674}" type="presParOf" srcId="{F3F267E8-EF4B-46A9-85D0-5CDFD0372A29}" destId="{F5339675-F27E-41BF-9437-FDC388C3E2BD}" srcOrd="3" destOrd="0" presId="urn:microsoft.com/office/officeart/2005/8/layout/list1"/>
    <dgm:cxn modelId="{727BE09C-D7CB-4E49-94DC-E9251BC556E4}" type="presParOf" srcId="{F3F267E8-EF4B-46A9-85D0-5CDFD0372A29}" destId="{F329833F-5DA0-4377-AA02-969D0C0CECAE}" srcOrd="4" destOrd="0" presId="urn:microsoft.com/office/officeart/2005/8/layout/list1"/>
    <dgm:cxn modelId="{49A78C39-FF4A-40B8-B5F3-7ADC2988CFE1}" type="presParOf" srcId="{F329833F-5DA0-4377-AA02-969D0C0CECAE}" destId="{2E1FF7AB-B0B7-45EA-A05E-755F395E2F0A}" srcOrd="0" destOrd="0" presId="urn:microsoft.com/office/officeart/2005/8/layout/list1"/>
    <dgm:cxn modelId="{175F5688-F7D3-4647-B6C1-4E13CC66F8A5}" type="presParOf" srcId="{F329833F-5DA0-4377-AA02-969D0C0CECAE}" destId="{12F7D6F9-4593-4288-B32C-098B300069C7}" srcOrd="1" destOrd="0" presId="urn:microsoft.com/office/officeart/2005/8/layout/list1"/>
    <dgm:cxn modelId="{F95B822D-6AAD-44FE-9839-FAD29A9711D8}" type="presParOf" srcId="{F3F267E8-EF4B-46A9-85D0-5CDFD0372A29}" destId="{023B4A2E-7681-46CD-9D8D-2FC6A0D591A9}" srcOrd="5" destOrd="0" presId="urn:microsoft.com/office/officeart/2005/8/layout/list1"/>
    <dgm:cxn modelId="{72A3282E-00C7-4347-9764-593AE75B60E2}" type="presParOf" srcId="{F3F267E8-EF4B-46A9-85D0-5CDFD0372A29}" destId="{94C25F68-BA59-4758-8997-FCBB204976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E29E0C-0433-483F-A9BB-93B0CBF0B7C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FEC0BF-7925-4A9C-B244-A52A07490ACA}">
      <dgm:prSet/>
      <dgm:spPr/>
      <dgm:t>
        <a:bodyPr/>
        <a:lstStyle/>
        <a:p>
          <a:pPr>
            <a:defRPr b="1"/>
          </a:pPr>
          <a:r>
            <a:rPr lang="en-US"/>
            <a:t>Unet++ architecture</a:t>
          </a:r>
        </a:p>
      </dgm:t>
    </dgm:pt>
    <dgm:pt modelId="{3DAEBBD2-B8DC-4231-BD5B-EFDCE271FF9E}" type="parTrans" cxnId="{D40842D2-7FE2-4991-954E-6985776E804B}">
      <dgm:prSet/>
      <dgm:spPr/>
      <dgm:t>
        <a:bodyPr/>
        <a:lstStyle/>
        <a:p>
          <a:endParaRPr lang="en-US"/>
        </a:p>
      </dgm:t>
    </dgm:pt>
    <dgm:pt modelId="{6FBFCFEF-A11F-4E52-82EA-06CBEA614E9C}" type="sibTrans" cxnId="{D40842D2-7FE2-4991-954E-6985776E804B}">
      <dgm:prSet/>
      <dgm:spPr/>
      <dgm:t>
        <a:bodyPr/>
        <a:lstStyle/>
        <a:p>
          <a:endParaRPr lang="en-US"/>
        </a:p>
      </dgm:t>
    </dgm:pt>
    <dgm:pt modelId="{969E7965-90E0-4E79-95D1-9875B20417CC}">
      <dgm:prSet/>
      <dgm:spPr/>
      <dgm:t>
        <a:bodyPr/>
        <a:lstStyle/>
        <a:p>
          <a:pPr>
            <a:defRPr b="1"/>
          </a:pPr>
          <a:r>
            <a:rPr lang="en-US"/>
            <a:t>Can customize batch size and epochs</a:t>
          </a:r>
        </a:p>
      </dgm:t>
    </dgm:pt>
    <dgm:pt modelId="{BA239A71-F3D9-4E28-A7B5-208CC951B6DD}" type="parTrans" cxnId="{FBA70042-9E34-4F8A-B2A4-3D90AA394FFF}">
      <dgm:prSet/>
      <dgm:spPr/>
      <dgm:t>
        <a:bodyPr/>
        <a:lstStyle/>
        <a:p>
          <a:endParaRPr lang="en-US"/>
        </a:p>
      </dgm:t>
    </dgm:pt>
    <dgm:pt modelId="{4830C4E9-2135-414B-BA98-7B58C544892E}" type="sibTrans" cxnId="{FBA70042-9E34-4F8A-B2A4-3D90AA394FFF}">
      <dgm:prSet/>
      <dgm:spPr/>
      <dgm:t>
        <a:bodyPr/>
        <a:lstStyle/>
        <a:p>
          <a:endParaRPr lang="en-US"/>
        </a:p>
      </dgm:t>
    </dgm:pt>
    <dgm:pt modelId="{840CC83C-EA00-4FC3-8521-B7DA60EC45F3}">
      <dgm:prSet/>
      <dgm:spPr/>
      <dgm:t>
        <a:bodyPr/>
        <a:lstStyle/>
        <a:p>
          <a:r>
            <a:rPr lang="en-US"/>
            <a:t>Will determine how long training takes and how good the trained model is</a:t>
          </a:r>
        </a:p>
      </dgm:t>
    </dgm:pt>
    <dgm:pt modelId="{E3474F9B-B0BC-4C83-A96D-D5BBE763E620}" type="parTrans" cxnId="{2C810EBB-2EC9-457A-8E88-ADF4A20378F0}">
      <dgm:prSet/>
      <dgm:spPr/>
      <dgm:t>
        <a:bodyPr/>
        <a:lstStyle/>
        <a:p>
          <a:endParaRPr lang="en-US"/>
        </a:p>
      </dgm:t>
    </dgm:pt>
    <dgm:pt modelId="{DF10FA00-8C4A-4D6B-A2B2-FC712EA420A1}" type="sibTrans" cxnId="{2C810EBB-2EC9-457A-8E88-ADF4A20378F0}">
      <dgm:prSet/>
      <dgm:spPr/>
      <dgm:t>
        <a:bodyPr/>
        <a:lstStyle/>
        <a:p>
          <a:endParaRPr lang="en-US"/>
        </a:p>
      </dgm:t>
    </dgm:pt>
    <dgm:pt modelId="{9052C419-B89C-4C99-BD65-EA82B5D323BB}">
      <dgm:prSet/>
      <dgm:spPr/>
      <dgm:t>
        <a:bodyPr/>
        <a:lstStyle/>
        <a:p>
          <a:r>
            <a:rPr lang="en-US"/>
            <a:t>For simpler images – use lower batch size and fewer epochs</a:t>
          </a:r>
        </a:p>
      </dgm:t>
    </dgm:pt>
    <dgm:pt modelId="{E1250A8C-96EE-4D8E-A6D4-491F495A4014}" type="parTrans" cxnId="{18DCD4D3-2564-4494-9B02-52E0F50C6099}">
      <dgm:prSet/>
      <dgm:spPr/>
      <dgm:t>
        <a:bodyPr/>
        <a:lstStyle/>
        <a:p>
          <a:endParaRPr lang="en-US"/>
        </a:p>
      </dgm:t>
    </dgm:pt>
    <dgm:pt modelId="{EF1D6B81-E998-4683-85BD-4842A9487840}" type="sibTrans" cxnId="{18DCD4D3-2564-4494-9B02-52E0F50C6099}">
      <dgm:prSet/>
      <dgm:spPr/>
      <dgm:t>
        <a:bodyPr/>
        <a:lstStyle/>
        <a:p>
          <a:endParaRPr lang="en-US"/>
        </a:p>
      </dgm:t>
    </dgm:pt>
    <dgm:pt modelId="{92483429-0C8D-49FC-87A1-2EEF43D19E13}">
      <dgm:prSet/>
      <dgm:spPr/>
      <dgm:t>
        <a:bodyPr/>
        <a:lstStyle/>
        <a:p>
          <a:r>
            <a:rPr lang="en-US"/>
            <a:t>For worse stains – use medium batch size and higher epochs</a:t>
          </a:r>
        </a:p>
      </dgm:t>
    </dgm:pt>
    <dgm:pt modelId="{46F31BF0-C78A-4792-AFE6-085A24D76717}" type="parTrans" cxnId="{4AF9E260-EFF3-48C3-8AB6-12E4ADA9C7F4}">
      <dgm:prSet/>
      <dgm:spPr/>
      <dgm:t>
        <a:bodyPr/>
        <a:lstStyle/>
        <a:p>
          <a:endParaRPr lang="en-US"/>
        </a:p>
      </dgm:t>
    </dgm:pt>
    <dgm:pt modelId="{4DEEA167-9E9E-4D1C-90D9-878EA19D66D4}" type="sibTrans" cxnId="{4AF9E260-EFF3-48C3-8AB6-12E4ADA9C7F4}">
      <dgm:prSet/>
      <dgm:spPr/>
      <dgm:t>
        <a:bodyPr/>
        <a:lstStyle/>
        <a:p>
          <a:endParaRPr lang="en-US"/>
        </a:p>
      </dgm:t>
    </dgm:pt>
    <dgm:pt modelId="{E6733F26-30B7-40B6-8FE8-41F02AAE28A7}" type="pres">
      <dgm:prSet presAssocID="{08E29E0C-0433-483F-A9BB-93B0CBF0B7C9}" presName="root" presStyleCnt="0">
        <dgm:presLayoutVars>
          <dgm:dir/>
          <dgm:resizeHandles val="exact"/>
        </dgm:presLayoutVars>
      </dgm:prSet>
      <dgm:spPr/>
    </dgm:pt>
    <dgm:pt modelId="{32338338-DCAF-4922-B2C2-1FC58790D049}" type="pres">
      <dgm:prSet presAssocID="{9FFEC0BF-7925-4A9C-B244-A52A07490ACA}" presName="compNode" presStyleCnt="0"/>
      <dgm:spPr/>
    </dgm:pt>
    <dgm:pt modelId="{753E5FDF-AECC-49E2-A52E-A1A35B625249}" type="pres">
      <dgm:prSet presAssocID="{9FFEC0BF-7925-4A9C-B244-A52A07490A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86C9776-3B79-48C9-9F57-4365899468F7}" type="pres">
      <dgm:prSet presAssocID="{9FFEC0BF-7925-4A9C-B244-A52A07490ACA}" presName="iconSpace" presStyleCnt="0"/>
      <dgm:spPr/>
    </dgm:pt>
    <dgm:pt modelId="{23369630-3530-42DE-A6DD-241D5186157A}" type="pres">
      <dgm:prSet presAssocID="{9FFEC0BF-7925-4A9C-B244-A52A07490ACA}" presName="parTx" presStyleLbl="revTx" presStyleIdx="0" presStyleCnt="4">
        <dgm:presLayoutVars>
          <dgm:chMax val="0"/>
          <dgm:chPref val="0"/>
        </dgm:presLayoutVars>
      </dgm:prSet>
      <dgm:spPr/>
    </dgm:pt>
    <dgm:pt modelId="{989C6364-2A51-46F1-996A-382C9309378E}" type="pres">
      <dgm:prSet presAssocID="{9FFEC0BF-7925-4A9C-B244-A52A07490ACA}" presName="txSpace" presStyleCnt="0"/>
      <dgm:spPr/>
    </dgm:pt>
    <dgm:pt modelId="{65231007-8618-4D97-90BA-64C9BE4CE0BB}" type="pres">
      <dgm:prSet presAssocID="{9FFEC0BF-7925-4A9C-B244-A52A07490ACA}" presName="desTx" presStyleLbl="revTx" presStyleIdx="1" presStyleCnt="4">
        <dgm:presLayoutVars/>
      </dgm:prSet>
      <dgm:spPr/>
    </dgm:pt>
    <dgm:pt modelId="{1B56CF4F-BB45-465B-A74A-24099FB8DDA4}" type="pres">
      <dgm:prSet presAssocID="{6FBFCFEF-A11F-4E52-82EA-06CBEA614E9C}" presName="sibTrans" presStyleCnt="0"/>
      <dgm:spPr/>
    </dgm:pt>
    <dgm:pt modelId="{F6DED3BC-25D8-4E9F-9312-93AB33527737}" type="pres">
      <dgm:prSet presAssocID="{969E7965-90E0-4E79-95D1-9875B20417CC}" presName="compNode" presStyleCnt="0"/>
      <dgm:spPr/>
    </dgm:pt>
    <dgm:pt modelId="{15D33266-ADB1-4D02-AC92-D790930E9EE6}" type="pres">
      <dgm:prSet presAssocID="{969E7965-90E0-4E79-95D1-9875B20417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5AA8672-22A8-4324-8741-4FF55CA30F56}" type="pres">
      <dgm:prSet presAssocID="{969E7965-90E0-4E79-95D1-9875B20417CC}" presName="iconSpace" presStyleCnt="0"/>
      <dgm:spPr/>
    </dgm:pt>
    <dgm:pt modelId="{A90F58DA-2ED5-4D1C-AF55-B9F0AFE684C2}" type="pres">
      <dgm:prSet presAssocID="{969E7965-90E0-4E79-95D1-9875B20417CC}" presName="parTx" presStyleLbl="revTx" presStyleIdx="2" presStyleCnt="4">
        <dgm:presLayoutVars>
          <dgm:chMax val="0"/>
          <dgm:chPref val="0"/>
        </dgm:presLayoutVars>
      </dgm:prSet>
      <dgm:spPr/>
    </dgm:pt>
    <dgm:pt modelId="{94E3684A-F3EC-4FC0-A2D8-1955FF3F693E}" type="pres">
      <dgm:prSet presAssocID="{969E7965-90E0-4E79-95D1-9875B20417CC}" presName="txSpace" presStyleCnt="0"/>
      <dgm:spPr/>
    </dgm:pt>
    <dgm:pt modelId="{396B61AC-8C97-41C5-B12E-C9814E756644}" type="pres">
      <dgm:prSet presAssocID="{969E7965-90E0-4E79-95D1-9875B20417CC}" presName="desTx" presStyleLbl="revTx" presStyleIdx="3" presStyleCnt="4">
        <dgm:presLayoutVars/>
      </dgm:prSet>
      <dgm:spPr/>
    </dgm:pt>
  </dgm:ptLst>
  <dgm:cxnLst>
    <dgm:cxn modelId="{5B07551E-AF87-4480-A28F-13A114E3097D}" type="presOf" srcId="{9052C419-B89C-4C99-BD65-EA82B5D323BB}" destId="{396B61AC-8C97-41C5-B12E-C9814E756644}" srcOrd="0" destOrd="1" presId="urn:microsoft.com/office/officeart/2018/2/layout/IconLabelDescriptionList"/>
    <dgm:cxn modelId="{987F1835-CA10-4C96-B553-71148BEB8722}" type="presOf" srcId="{969E7965-90E0-4E79-95D1-9875B20417CC}" destId="{A90F58DA-2ED5-4D1C-AF55-B9F0AFE684C2}" srcOrd="0" destOrd="0" presId="urn:microsoft.com/office/officeart/2018/2/layout/IconLabelDescriptionList"/>
    <dgm:cxn modelId="{4AF9E260-EFF3-48C3-8AB6-12E4ADA9C7F4}" srcId="{969E7965-90E0-4E79-95D1-9875B20417CC}" destId="{92483429-0C8D-49FC-87A1-2EEF43D19E13}" srcOrd="2" destOrd="0" parTransId="{46F31BF0-C78A-4792-AFE6-085A24D76717}" sibTransId="{4DEEA167-9E9E-4D1C-90D9-878EA19D66D4}"/>
    <dgm:cxn modelId="{FBA70042-9E34-4F8A-B2A4-3D90AA394FFF}" srcId="{08E29E0C-0433-483F-A9BB-93B0CBF0B7C9}" destId="{969E7965-90E0-4E79-95D1-9875B20417CC}" srcOrd="1" destOrd="0" parTransId="{BA239A71-F3D9-4E28-A7B5-208CC951B6DD}" sibTransId="{4830C4E9-2135-414B-BA98-7B58C544892E}"/>
    <dgm:cxn modelId="{896E2B7A-8A53-4030-833D-3E333B284C16}" type="presOf" srcId="{9FFEC0BF-7925-4A9C-B244-A52A07490ACA}" destId="{23369630-3530-42DE-A6DD-241D5186157A}" srcOrd="0" destOrd="0" presId="urn:microsoft.com/office/officeart/2018/2/layout/IconLabelDescriptionList"/>
    <dgm:cxn modelId="{1A330BBB-C003-4755-8C52-16A50F7A6DE5}" type="presOf" srcId="{92483429-0C8D-49FC-87A1-2EEF43D19E13}" destId="{396B61AC-8C97-41C5-B12E-C9814E756644}" srcOrd="0" destOrd="2" presId="urn:microsoft.com/office/officeart/2018/2/layout/IconLabelDescriptionList"/>
    <dgm:cxn modelId="{2C810EBB-2EC9-457A-8E88-ADF4A20378F0}" srcId="{969E7965-90E0-4E79-95D1-9875B20417CC}" destId="{840CC83C-EA00-4FC3-8521-B7DA60EC45F3}" srcOrd="0" destOrd="0" parTransId="{E3474F9B-B0BC-4C83-A96D-D5BBE763E620}" sibTransId="{DF10FA00-8C4A-4D6B-A2B2-FC712EA420A1}"/>
    <dgm:cxn modelId="{C7A050D0-36AE-41D2-BC7D-29A0661DAB64}" type="presOf" srcId="{08E29E0C-0433-483F-A9BB-93B0CBF0B7C9}" destId="{E6733F26-30B7-40B6-8FE8-41F02AAE28A7}" srcOrd="0" destOrd="0" presId="urn:microsoft.com/office/officeart/2018/2/layout/IconLabelDescriptionList"/>
    <dgm:cxn modelId="{D40842D2-7FE2-4991-954E-6985776E804B}" srcId="{08E29E0C-0433-483F-A9BB-93B0CBF0B7C9}" destId="{9FFEC0BF-7925-4A9C-B244-A52A07490ACA}" srcOrd="0" destOrd="0" parTransId="{3DAEBBD2-B8DC-4231-BD5B-EFDCE271FF9E}" sibTransId="{6FBFCFEF-A11F-4E52-82EA-06CBEA614E9C}"/>
    <dgm:cxn modelId="{18DCD4D3-2564-4494-9B02-52E0F50C6099}" srcId="{969E7965-90E0-4E79-95D1-9875B20417CC}" destId="{9052C419-B89C-4C99-BD65-EA82B5D323BB}" srcOrd="1" destOrd="0" parTransId="{E1250A8C-96EE-4D8E-A6D4-491F495A4014}" sibTransId="{EF1D6B81-E998-4683-85BD-4842A9487840}"/>
    <dgm:cxn modelId="{5D9257F4-892F-42E6-B4A2-AC6C5A39F8A6}" type="presOf" srcId="{840CC83C-EA00-4FC3-8521-B7DA60EC45F3}" destId="{396B61AC-8C97-41C5-B12E-C9814E756644}" srcOrd="0" destOrd="0" presId="urn:microsoft.com/office/officeart/2018/2/layout/IconLabelDescriptionList"/>
    <dgm:cxn modelId="{005E04E1-CE6E-4BE4-B4AC-E1F77E68F1AD}" type="presParOf" srcId="{E6733F26-30B7-40B6-8FE8-41F02AAE28A7}" destId="{32338338-DCAF-4922-B2C2-1FC58790D049}" srcOrd="0" destOrd="0" presId="urn:microsoft.com/office/officeart/2018/2/layout/IconLabelDescriptionList"/>
    <dgm:cxn modelId="{4665F234-2713-4E15-B5FF-BA2AE6D3B992}" type="presParOf" srcId="{32338338-DCAF-4922-B2C2-1FC58790D049}" destId="{753E5FDF-AECC-49E2-A52E-A1A35B625249}" srcOrd="0" destOrd="0" presId="urn:microsoft.com/office/officeart/2018/2/layout/IconLabelDescriptionList"/>
    <dgm:cxn modelId="{E658F872-9C6F-4B51-A79A-2E01F6D58C2E}" type="presParOf" srcId="{32338338-DCAF-4922-B2C2-1FC58790D049}" destId="{A86C9776-3B79-48C9-9F57-4365899468F7}" srcOrd="1" destOrd="0" presId="urn:microsoft.com/office/officeart/2018/2/layout/IconLabelDescriptionList"/>
    <dgm:cxn modelId="{46393435-4C1C-4C09-AFA6-F1B8EDCA1BC4}" type="presParOf" srcId="{32338338-DCAF-4922-B2C2-1FC58790D049}" destId="{23369630-3530-42DE-A6DD-241D5186157A}" srcOrd="2" destOrd="0" presId="urn:microsoft.com/office/officeart/2018/2/layout/IconLabelDescriptionList"/>
    <dgm:cxn modelId="{374C3217-CDFF-45B6-8ABB-50C9DA916292}" type="presParOf" srcId="{32338338-DCAF-4922-B2C2-1FC58790D049}" destId="{989C6364-2A51-46F1-996A-382C9309378E}" srcOrd="3" destOrd="0" presId="urn:microsoft.com/office/officeart/2018/2/layout/IconLabelDescriptionList"/>
    <dgm:cxn modelId="{EE1C21D7-D1B4-4DAB-B01E-E3E974080E8C}" type="presParOf" srcId="{32338338-DCAF-4922-B2C2-1FC58790D049}" destId="{65231007-8618-4D97-90BA-64C9BE4CE0BB}" srcOrd="4" destOrd="0" presId="urn:microsoft.com/office/officeart/2018/2/layout/IconLabelDescriptionList"/>
    <dgm:cxn modelId="{4CEC7390-7BE0-475B-8A6C-8F51B4E3D1FE}" type="presParOf" srcId="{E6733F26-30B7-40B6-8FE8-41F02AAE28A7}" destId="{1B56CF4F-BB45-465B-A74A-24099FB8DDA4}" srcOrd="1" destOrd="0" presId="urn:microsoft.com/office/officeart/2018/2/layout/IconLabelDescriptionList"/>
    <dgm:cxn modelId="{CD773FB2-27F4-4D3D-92ED-424BAEC5454E}" type="presParOf" srcId="{E6733F26-30B7-40B6-8FE8-41F02AAE28A7}" destId="{F6DED3BC-25D8-4E9F-9312-93AB33527737}" srcOrd="2" destOrd="0" presId="urn:microsoft.com/office/officeart/2018/2/layout/IconLabelDescriptionList"/>
    <dgm:cxn modelId="{38803D19-B67D-425D-85D5-CC87668FCBF5}" type="presParOf" srcId="{F6DED3BC-25D8-4E9F-9312-93AB33527737}" destId="{15D33266-ADB1-4D02-AC92-D790930E9EE6}" srcOrd="0" destOrd="0" presId="urn:microsoft.com/office/officeart/2018/2/layout/IconLabelDescriptionList"/>
    <dgm:cxn modelId="{8BC91FE0-B6DA-4CED-9ACF-5B6C1E41DF9B}" type="presParOf" srcId="{F6DED3BC-25D8-4E9F-9312-93AB33527737}" destId="{75AA8672-22A8-4324-8741-4FF55CA30F56}" srcOrd="1" destOrd="0" presId="urn:microsoft.com/office/officeart/2018/2/layout/IconLabelDescriptionList"/>
    <dgm:cxn modelId="{8FCD87A4-3B8E-4245-A78F-DAA721E4D3F5}" type="presParOf" srcId="{F6DED3BC-25D8-4E9F-9312-93AB33527737}" destId="{A90F58DA-2ED5-4D1C-AF55-B9F0AFE684C2}" srcOrd="2" destOrd="0" presId="urn:microsoft.com/office/officeart/2018/2/layout/IconLabelDescriptionList"/>
    <dgm:cxn modelId="{E906DB24-DEFA-4944-A4C0-E273EA1FA9F6}" type="presParOf" srcId="{F6DED3BC-25D8-4E9F-9312-93AB33527737}" destId="{94E3684A-F3EC-4FC0-A2D8-1955FF3F693E}" srcOrd="3" destOrd="0" presId="urn:microsoft.com/office/officeart/2018/2/layout/IconLabelDescriptionList"/>
    <dgm:cxn modelId="{A52BC736-326C-4B52-87AB-472A12A85EC8}" type="presParOf" srcId="{F6DED3BC-25D8-4E9F-9312-93AB33527737}" destId="{396B61AC-8C97-41C5-B12E-C9814E75664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BD16AC-2E35-426D-B646-CC75D0FCB84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F2E2C6-8ADE-4330-84EF-ED3991C30333}">
      <dgm:prSet/>
      <dgm:spPr/>
      <dgm:t>
        <a:bodyPr/>
        <a:lstStyle/>
        <a:p>
          <a:pPr>
            <a:defRPr cap="all"/>
          </a:pPr>
          <a:r>
            <a:rPr lang="en-US" cap="none" baseline="0" dirty="0"/>
            <a:t>Currently done through Python</a:t>
          </a:r>
        </a:p>
      </dgm:t>
    </dgm:pt>
    <dgm:pt modelId="{90B1142F-4258-4AB6-AC0C-BE3BB2EE83FB}" type="parTrans" cxnId="{184F6446-7F09-4B3B-9E44-1EB4A70C5DFC}">
      <dgm:prSet/>
      <dgm:spPr/>
      <dgm:t>
        <a:bodyPr/>
        <a:lstStyle/>
        <a:p>
          <a:endParaRPr lang="en-US"/>
        </a:p>
      </dgm:t>
    </dgm:pt>
    <dgm:pt modelId="{59B0BE32-1829-43A6-8CC6-F6BB74F8E7EC}" type="sibTrans" cxnId="{184F6446-7F09-4B3B-9E44-1EB4A70C5DFC}">
      <dgm:prSet/>
      <dgm:spPr/>
      <dgm:t>
        <a:bodyPr/>
        <a:lstStyle/>
        <a:p>
          <a:endParaRPr lang="en-US"/>
        </a:p>
      </dgm:t>
    </dgm:pt>
    <dgm:pt modelId="{D8C11795-007A-4365-B4A2-761F4790CC8D}">
      <dgm:prSet/>
      <dgm:spPr/>
      <dgm:t>
        <a:bodyPr/>
        <a:lstStyle/>
        <a:p>
          <a:pPr>
            <a:defRPr cap="all"/>
          </a:pPr>
          <a:r>
            <a:rPr lang="en-US" cap="none" baseline="0" dirty="0"/>
            <a:t>Goal: Make command line interface </a:t>
          </a:r>
          <a:r>
            <a:rPr lang="en-US" cap="none" baseline="0" dirty="0">
              <a:sym typeface="Wingdings" panose="05000000000000000000" pitchFamily="2" charset="2"/>
            </a:rPr>
            <a:t></a:t>
          </a:r>
          <a:r>
            <a:rPr lang="en-US" cap="none" baseline="0" dirty="0"/>
            <a:t> GUI interface</a:t>
          </a:r>
        </a:p>
      </dgm:t>
    </dgm:pt>
    <dgm:pt modelId="{11AF2F7E-194D-4028-81E5-AC31A7220AD6}" type="parTrans" cxnId="{81E2D5B3-0752-496A-ADB2-4C3487F2C444}">
      <dgm:prSet/>
      <dgm:spPr/>
      <dgm:t>
        <a:bodyPr/>
        <a:lstStyle/>
        <a:p>
          <a:endParaRPr lang="en-US"/>
        </a:p>
      </dgm:t>
    </dgm:pt>
    <dgm:pt modelId="{EF703A4F-F218-431F-94F2-118EC6B24C52}" type="sibTrans" cxnId="{81E2D5B3-0752-496A-ADB2-4C3487F2C444}">
      <dgm:prSet/>
      <dgm:spPr/>
      <dgm:t>
        <a:bodyPr/>
        <a:lstStyle/>
        <a:p>
          <a:endParaRPr lang="en-US"/>
        </a:p>
      </dgm:t>
    </dgm:pt>
    <dgm:pt modelId="{0181F70F-EF90-461A-96F0-49208ACB9AE0}" type="pres">
      <dgm:prSet presAssocID="{24BD16AC-2E35-426D-B646-CC75D0FCB841}" presName="root" presStyleCnt="0">
        <dgm:presLayoutVars>
          <dgm:dir/>
          <dgm:resizeHandles val="exact"/>
        </dgm:presLayoutVars>
      </dgm:prSet>
      <dgm:spPr/>
    </dgm:pt>
    <dgm:pt modelId="{48622C97-9536-461B-BD25-6E67C7C5FD62}" type="pres">
      <dgm:prSet presAssocID="{08F2E2C6-8ADE-4330-84EF-ED3991C30333}" presName="compNode" presStyleCnt="0"/>
      <dgm:spPr/>
    </dgm:pt>
    <dgm:pt modelId="{91E1EF0F-9BCE-4FA7-91B1-8B1E569DF021}" type="pres">
      <dgm:prSet presAssocID="{08F2E2C6-8ADE-4330-84EF-ED3991C30333}" presName="iconBgRect" presStyleLbl="bgShp" presStyleIdx="0" presStyleCnt="2"/>
      <dgm:spPr/>
    </dgm:pt>
    <dgm:pt modelId="{BF3383CC-276E-4D29-9650-A626D9C200D8}" type="pres">
      <dgm:prSet presAssocID="{08F2E2C6-8ADE-4330-84EF-ED3991C303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4508CFB-FDEF-4B32-8A33-92FF6D2222B4}" type="pres">
      <dgm:prSet presAssocID="{08F2E2C6-8ADE-4330-84EF-ED3991C30333}" presName="spaceRect" presStyleCnt="0"/>
      <dgm:spPr/>
    </dgm:pt>
    <dgm:pt modelId="{837A99D9-2C4C-44A1-B10C-118EC3159663}" type="pres">
      <dgm:prSet presAssocID="{08F2E2C6-8ADE-4330-84EF-ED3991C30333}" presName="textRect" presStyleLbl="revTx" presStyleIdx="0" presStyleCnt="2">
        <dgm:presLayoutVars>
          <dgm:chMax val="1"/>
          <dgm:chPref val="1"/>
        </dgm:presLayoutVars>
      </dgm:prSet>
      <dgm:spPr/>
    </dgm:pt>
    <dgm:pt modelId="{9A764125-1256-42B8-82CB-3EE55F985691}" type="pres">
      <dgm:prSet presAssocID="{59B0BE32-1829-43A6-8CC6-F6BB74F8E7EC}" presName="sibTrans" presStyleCnt="0"/>
      <dgm:spPr/>
    </dgm:pt>
    <dgm:pt modelId="{9C1DE228-8B84-47B8-9F1A-68276FDFA8AA}" type="pres">
      <dgm:prSet presAssocID="{D8C11795-007A-4365-B4A2-761F4790CC8D}" presName="compNode" presStyleCnt="0"/>
      <dgm:spPr/>
    </dgm:pt>
    <dgm:pt modelId="{5659889E-ACF0-45F4-A11E-05CBF19A9AF1}" type="pres">
      <dgm:prSet presAssocID="{D8C11795-007A-4365-B4A2-761F4790CC8D}" presName="iconBgRect" presStyleLbl="bgShp" presStyleIdx="1" presStyleCnt="2"/>
      <dgm:spPr/>
    </dgm:pt>
    <dgm:pt modelId="{17CAEE86-F807-4BC0-9DA1-4D4E72FE00FA}" type="pres">
      <dgm:prSet presAssocID="{D8C11795-007A-4365-B4A2-761F4790CC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A37A648-39AB-4CF5-A931-0A3461894EBE}" type="pres">
      <dgm:prSet presAssocID="{D8C11795-007A-4365-B4A2-761F4790CC8D}" presName="spaceRect" presStyleCnt="0"/>
      <dgm:spPr/>
    </dgm:pt>
    <dgm:pt modelId="{4C629751-1458-4A7D-BF33-3615B7BCC236}" type="pres">
      <dgm:prSet presAssocID="{D8C11795-007A-4365-B4A2-761F4790CC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E317814-AD36-4B3D-B4E5-78F13888121D}" type="presOf" srcId="{08F2E2C6-8ADE-4330-84EF-ED3991C30333}" destId="{837A99D9-2C4C-44A1-B10C-118EC3159663}" srcOrd="0" destOrd="0" presId="urn:microsoft.com/office/officeart/2018/5/layout/IconCircleLabelList"/>
    <dgm:cxn modelId="{184F6446-7F09-4B3B-9E44-1EB4A70C5DFC}" srcId="{24BD16AC-2E35-426D-B646-CC75D0FCB841}" destId="{08F2E2C6-8ADE-4330-84EF-ED3991C30333}" srcOrd="0" destOrd="0" parTransId="{90B1142F-4258-4AB6-AC0C-BE3BB2EE83FB}" sibTransId="{59B0BE32-1829-43A6-8CC6-F6BB74F8E7EC}"/>
    <dgm:cxn modelId="{81E2D5B3-0752-496A-ADB2-4C3487F2C444}" srcId="{24BD16AC-2E35-426D-B646-CC75D0FCB841}" destId="{D8C11795-007A-4365-B4A2-761F4790CC8D}" srcOrd="1" destOrd="0" parTransId="{11AF2F7E-194D-4028-81E5-AC31A7220AD6}" sibTransId="{EF703A4F-F218-431F-94F2-118EC6B24C52}"/>
    <dgm:cxn modelId="{25BD18C1-8548-4175-80A1-D96582EE5D23}" type="presOf" srcId="{24BD16AC-2E35-426D-B646-CC75D0FCB841}" destId="{0181F70F-EF90-461A-96F0-49208ACB9AE0}" srcOrd="0" destOrd="0" presId="urn:microsoft.com/office/officeart/2018/5/layout/IconCircleLabelList"/>
    <dgm:cxn modelId="{E45122D2-9166-45F3-A89D-763E306B9443}" type="presOf" srcId="{D8C11795-007A-4365-B4A2-761F4790CC8D}" destId="{4C629751-1458-4A7D-BF33-3615B7BCC236}" srcOrd="0" destOrd="0" presId="urn:microsoft.com/office/officeart/2018/5/layout/IconCircleLabelList"/>
    <dgm:cxn modelId="{0C71B289-BA47-4BE8-8CCB-861CB6F16768}" type="presParOf" srcId="{0181F70F-EF90-461A-96F0-49208ACB9AE0}" destId="{48622C97-9536-461B-BD25-6E67C7C5FD62}" srcOrd="0" destOrd="0" presId="urn:microsoft.com/office/officeart/2018/5/layout/IconCircleLabelList"/>
    <dgm:cxn modelId="{06AEE649-E88A-42D7-8500-752050FDC438}" type="presParOf" srcId="{48622C97-9536-461B-BD25-6E67C7C5FD62}" destId="{91E1EF0F-9BCE-4FA7-91B1-8B1E569DF021}" srcOrd="0" destOrd="0" presId="urn:microsoft.com/office/officeart/2018/5/layout/IconCircleLabelList"/>
    <dgm:cxn modelId="{6A5C8CF4-581E-47D5-A254-CDADB7D28556}" type="presParOf" srcId="{48622C97-9536-461B-BD25-6E67C7C5FD62}" destId="{BF3383CC-276E-4D29-9650-A626D9C200D8}" srcOrd="1" destOrd="0" presId="urn:microsoft.com/office/officeart/2018/5/layout/IconCircleLabelList"/>
    <dgm:cxn modelId="{C482FF68-0E64-45D6-A25C-A7E1A0E84F34}" type="presParOf" srcId="{48622C97-9536-461B-BD25-6E67C7C5FD62}" destId="{A4508CFB-FDEF-4B32-8A33-92FF6D2222B4}" srcOrd="2" destOrd="0" presId="urn:microsoft.com/office/officeart/2018/5/layout/IconCircleLabelList"/>
    <dgm:cxn modelId="{F59DB4F4-D7E1-45AE-B9A4-5A2E6BA8BED0}" type="presParOf" srcId="{48622C97-9536-461B-BD25-6E67C7C5FD62}" destId="{837A99D9-2C4C-44A1-B10C-118EC3159663}" srcOrd="3" destOrd="0" presId="urn:microsoft.com/office/officeart/2018/5/layout/IconCircleLabelList"/>
    <dgm:cxn modelId="{D94381CD-A604-4BB0-8102-5613701B0B9D}" type="presParOf" srcId="{0181F70F-EF90-461A-96F0-49208ACB9AE0}" destId="{9A764125-1256-42B8-82CB-3EE55F985691}" srcOrd="1" destOrd="0" presId="urn:microsoft.com/office/officeart/2018/5/layout/IconCircleLabelList"/>
    <dgm:cxn modelId="{B9109F33-838A-448B-A428-EECE1BC9034D}" type="presParOf" srcId="{0181F70F-EF90-461A-96F0-49208ACB9AE0}" destId="{9C1DE228-8B84-47B8-9F1A-68276FDFA8AA}" srcOrd="2" destOrd="0" presId="urn:microsoft.com/office/officeart/2018/5/layout/IconCircleLabelList"/>
    <dgm:cxn modelId="{1B8833C8-945D-4B5A-AB73-05640850D0DC}" type="presParOf" srcId="{9C1DE228-8B84-47B8-9F1A-68276FDFA8AA}" destId="{5659889E-ACF0-45F4-A11E-05CBF19A9AF1}" srcOrd="0" destOrd="0" presId="urn:microsoft.com/office/officeart/2018/5/layout/IconCircleLabelList"/>
    <dgm:cxn modelId="{23F8393F-3C03-423D-9A2F-927D4B14DB50}" type="presParOf" srcId="{9C1DE228-8B84-47B8-9F1A-68276FDFA8AA}" destId="{17CAEE86-F807-4BC0-9DA1-4D4E72FE00FA}" srcOrd="1" destOrd="0" presId="urn:microsoft.com/office/officeart/2018/5/layout/IconCircleLabelList"/>
    <dgm:cxn modelId="{E0A69C7B-D41F-4AA7-B104-E0ED0CED1625}" type="presParOf" srcId="{9C1DE228-8B84-47B8-9F1A-68276FDFA8AA}" destId="{9A37A648-39AB-4CF5-A931-0A3461894EBE}" srcOrd="2" destOrd="0" presId="urn:microsoft.com/office/officeart/2018/5/layout/IconCircleLabelList"/>
    <dgm:cxn modelId="{06EEAE56-789A-4979-A3B4-3947AEB31012}" type="presParOf" srcId="{9C1DE228-8B84-47B8-9F1A-68276FDFA8AA}" destId="{4C629751-1458-4A7D-BF33-3615B7BCC2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E793F5-5A4A-4E41-8AE8-78D1851889F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904745-427E-4C90-90F9-C286D11B69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Cropping</a:t>
          </a:r>
        </a:p>
      </dgm:t>
    </dgm:pt>
    <dgm:pt modelId="{EF5C8316-94FE-4ED5-A78A-2A0DA2BC4BCD}" type="parTrans" cxnId="{06E928B0-0987-4A7D-A54A-0C94E664D67D}">
      <dgm:prSet/>
      <dgm:spPr/>
      <dgm:t>
        <a:bodyPr/>
        <a:lstStyle/>
        <a:p>
          <a:endParaRPr lang="en-US"/>
        </a:p>
      </dgm:t>
    </dgm:pt>
    <dgm:pt modelId="{21736EDF-F3A3-43BD-9AFE-EF29950174B4}" type="sibTrans" cxnId="{06E928B0-0987-4A7D-A54A-0C94E664D67D}">
      <dgm:prSet/>
      <dgm:spPr/>
      <dgm:t>
        <a:bodyPr/>
        <a:lstStyle/>
        <a:p>
          <a:endParaRPr lang="en-US"/>
        </a:p>
      </dgm:t>
    </dgm:pt>
    <dgm:pt modelId="{30FFE731-4D3F-4912-81F7-DBA6C0D93E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Patch Generation</a:t>
          </a:r>
        </a:p>
      </dgm:t>
    </dgm:pt>
    <dgm:pt modelId="{01A40938-C0B7-42FC-A5D9-01A134206340}" type="parTrans" cxnId="{9F014B59-0380-4398-A6FA-C339C623EA9A}">
      <dgm:prSet/>
      <dgm:spPr/>
      <dgm:t>
        <a:bodyPr/>
        <a:lstStyle/>
        <a:p>
          <a:endParaRPr lang="en-US"/>
        </a:p>
      </dgm:t>
    </dgm:pt>
    <dgm:pt modelId="{4F1637B0-886A-4F0E-AD5B-810AFB1AF0D3}" type="sibTrans" cxnId="{9F014B59-0380-4398-A6FA-C339C623EA9A}">
      <dgm:prSet/>
      <dgm:spPr/>
      <dgm:t>
        <a:bodyPr/>
        <a:lstStyle/>
        <a:p>
          <a:endParaRPr lang="en-US"/>
        </a:p>
      </dgm:t>
    </dgm:pt>
    <dgm:pt modelId="{ABAEC935-6E8D-4470-85B0-BCB6504574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Segmentation</a:t>
          </a:r>
        </a:p>
      </dgm:t>
    </dgm:pt>
    <dgm:pt modelId="{F246447D-3583-46F8-863A-AC9237E48F47}" type="parTrans" cxnId="{0AA4926E-806B-47C0-B87C-A490ECF27BB1}">
      <dgm:prSet/>
      <dgm:spPr/>
      <dgm:t>
        <a:bodyPr/>
        <a:lstStyle/>
        <a:p>
          <a:endParaRPr lang="en-US"/>
        </a:p>
      </dgm:t>
    </dgm:pt>
    <dgm:pt modelId="{84A62BC3-BC05-45BC-8874-7B36B5423C7A}" type="sibTrans" cxnId="{0AA4926E-806B-47C0-B87C-A490ECF27BB1}">
      <dgm:prSet/>
      <dgm:spPr/>
      <dgm:t>
        <a:bodyPr/>
        <a:lstStyle/>
        <a:p>
          <a:endParaRPr lang="en-US"/>
        </a:p>
      </dgm:t>
    </dgm:pt>
    <dgm:pt modelId="{591E302B-8529-4044-986F-6EB6AE03F1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Stitching</a:t>
          </a:r>
        </a:p>
      </dgm:t>
    </dgm:pt>
    <dgm:pt modelId="{DEDF3120-CE65-41FB-8DAB-232E7A9BAFBB}" type="parTrans" cxnId="{61E51A3D-4C43-4007-AAD2-47F84FB53701}">
      <dgm:prSet/>
      <dgm:spPr/>
      <dgm:t>
        <a:bodyPr/>
        <a:lstStyle/>
        <a:p>
          <a:endParaRPr lang="en-US"/>
        </a:p>
      </dgm:t>
    </dgm:pt>
    <dgm:pt modelId="{96FE6A00-A363-4692-AF6A-78540FA7F8F8}" type="sibTrans" cxnId="{61E51A3D-4C43-4007-AAD2-47F84FB53701}">
      <dgm:prSet/>
      <dgm:spPr/>
      <dgm:t>
        <a:bodyPr/>
        <a:lstStyle/>
        <a:p>
          <a:endParaRPr lang="en-US"/>
        </a:p>
      </dgm:t>
    </dgm:pt>
    <dgm:pt modelId="{44D98729-3833-4562-B9B3-59D071502E60}" type="pres">
      <dgm:prSet presAssocID="{F7E793F5-5A4A-4E41-8AE8-78D1851889F6}" presName="Name0" presStyleCnt="0">
        <dgm:presLayoutVars>
          <dgm:dir/>
          <dgm:animLvl val="lvl"/>
          <dgm:resizeHandles val="exact"/>
        </dgm:presLayoutVars>
      </dgm:prSet>
      <dgm:spPr/>
    </dgm:pt>
    <dgm:pt modelId="{DBC7F964-EE81-4B28-9996-DEBB92610B81}" type="pres">
      <dgm:prSet presAssocID="{D3904745-427E-4C90-90F9-C286D11B6923}" presName="linNode" presStyleCnt="0"/>
      <dgm:spPr/>
    </dgm:pt>
    <dgm:pt modelId="{D2F77CA7-08A2-4225-A821-B02946B5620F}" type="pres">
      <dgm:prSet presAssocID="{D3904745-427E-4C90-90F9-C286D11B692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0C560CD-19B7-4B38-902D-B5CBDA1962C2}" type="pres">
      <dgm:prSet presAssocID="{21736EDF-F3A3-43BD-9AFE-EF29950174B4}" presName="sp" presStyleCnt="0"/>
      <dgm:spPr/>
    </dgm:pt>
    <dgm:pt modelId="{0463E9B9-9AF4-4DE8-94A8-897C243BEA4B}" type="pres">
      <dgm:prSet presAssocID="{30FFE731-4D3F-4912-81F7-DBA6C0D93E29}" presName="linNode" presStyleCnt="0"/>
      <dgm:spPr/>
    </dgm:pt>
    <dgm:pt modelId="{F6AA665A-2C7A-4420-8AC0-FE242E399F87}" type="pres">
      <dgm:prSet presAssocID="{30FFE731-4D3F-4912-81F7-DBA6C0D93E2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15E2099-ACB3-4EE3-8167-E496FF816B25}" type="pres">
      <dgm:prSet presAssocID="{4F1637B0-886A-4F0E-AD5B-810AFB1AF0D3}" presName="sp" presStyleCnt="0"/>
      <dgm:spPr/>
    </dgm:pt>
    <dgm:pt modelId="{99890205-8E7F-4872-AD1E-9B33DD9880F4}" type="pres">
      <dgm:prSet presAssocID="{ABAEC935-6E8D-4470-85B0-BCB650457418}" presName="linNode" presStyleCnt="0"/>
      <dgm:spPr/>
    </dgm:pt>
    <dgm:pt modelId="{04982809-DAB5-4502-8000-0A0BFC2AF02E}" type="pres">
      <dgm:prSet presAssocID="{ABAEC935-6E8D-4470-85B0-BCB65045741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0501E16-29F9-4C7D-87D5-51A38D4A4712}" type="pres">
      <dgm:prSet presAssocID="{84A62BC3-BC05-45BC-8874-7B36B5423C7A}" presName="sp" presStyleCnt="0"/>
      <dgm:spPr/>
    </dgm:pt>
    <dgm:pt modelId="{EB53898E-FBBC-43DC-9BF6-C46D2ABFF599}" type="pres">
      <dgm:prSet presAssocID="{591E302B-8529-4044-986F-6EB6AE03F1A6}" presName="linNode" presStyleCnt="0"/>
      <dgm:spPr/>
    </dgm:pt>
    <dgm:pt modelId="{73C8B3CB-52FB-4BC6-9850-1731ED76D637}" type="pres">
      <dgm:prSet presAssocID="{591E302B-8529-4044-986F-6EB6AE03F1A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49AE0601-EA21-4595-A2CF-03D39EF60EB1}" type="presOf" srcId="{30FFE731-4D3F-4912-81F7-DBA6C0D93E29}" destId="{F6AA665A-2C7A-4420-8AC0-FE242E399F87}" srcOrd="0" destOrd="0" presId="urn:microsoft.com/office/officeart/2005/8/layout/vList5"/>
    <dgm:cxn modelId="{FB84B314-0103-4260-9A05-6FC0C0697CB5}" type="presOf" srcId="{F7E793F5-5A4A-4E41-8AE8-78D1851889F6}" destId="{44D98729-3833-4562-B9B3-59D071502E60}" srcOrd="0" destOrd="0" presId="urn:microsoft.com/office/officeart/2005/8/layout/vList5"/>
    <dgm:cxn modelId="{61E51A3D-4C43-4007-AAD2-47F84FB53701}" srcId="{F7E793F5-5A4A-4E41-8AE8-78D1851889F6}" destId="{591E302B-8529-4044-986F-6EB6AE03F1A6}" srcOrd="3" destOrd="0" parTransId="{DEDF3120-CE65-41FB-8DAB-232E7A9BAFBB}" sibTransId="{96FE6A00-A363-4692-AF6A-78540FA7F8F8}"/>
    <dgm:cxn modelId="{0AA4926E-806B-47C0-B87C-A490ECF27BB1}" srcId="{F7E793F5-5A4A-4E41-8AE8-78D1851889F6}" destId="{ABAEC935-6E8D-4470-85B0-BCB650457418}" srcOrd="2" destOrd="0" parTransId="{F246447D-3583-46F8-863A-AC9237E48F47}" sibTransId="{84A62BC3-BC05-45BC-8874-7B36B5423C7A}"/>
    <dgm:cxn modelId="{9F014B59-0380-4398-A6FA-C339C623EA9A}" srcId="{F7E793F5-5A4A-4E41-8AE8-78D1851889F6}" destId="{30FFE731-4D3F-4912-81F7-DBA6C0D93E29}" srcOrd="1" destOrd="0" parTransId="{01A40938-C0B7-42FC-A5D9-01A134206340}" sibTransId="{4F1637B0-886A-4F0E-AD5B-810AFB1AF0D3}"/>
    <dgm:cxn modelId="{06E928B0-0987-4A7D-A54A-0C94E664D67D}" srcId="{F7E793F5-5A4A-4E41-8AE8-78D1851889F6}" destId="{D3904745-427E-4C90-90F9-C286D11B6923}" srcOrd="0" destOrd="0" parTransId="{EF5C8316-94FE-4ED5-A78A-2A0DA2BC4BCD}" sibTransId="{21736EDF-F3A3-43BD-9AFE-EF29950174B4}"/>
    <dgm:cxn modelId="{0C675BBC-841E-49A8-9642-99AD07449501}" type="presOf" srcId="{D3904745-427E-4C90-90F9-C286D11B6923}" destId="{D2F77CA7-08A2-4225-A821-B02946B5620F}" srcOrd="0" destOrd="0" presId="urn:microsoft.com/office/officeart/2005/8/layout/vList5"/>
    <dgm:cxn modelId="{39B878C4-A764-4F91-BB1D-16201451F277}" type="presOf" srcId="{ABAEC935-6E8D-4470-85B0-BCB650457418}" destId="{04982809-DAB5-4502-8000-0A0BFC2AF02E}" srcOrd="0" destOrd="0" presId="urn:microsoft.com/office/officeart/2005/8/layout/vList5"/>
    <dgm:cxn modelId="{79C421D9-7927-45B1-8BD1-ECC640E4E69C}" type="presOf" srcId="{591E302B-8529-4044-986F-6EB6AE03F1A6}" destId="{73C8B3CB-52FB-4BC6-9850-1731ED76D637}" srcOrd="0" destOrd="0" presId="urn:microsoft.com/office/officeart/2005/8/layout/vList5"/>
    <dgm:cxn modelId="{F8F10763-45FB-456D-A02B-F65B042E8413}" type="presParOf" srcId="{44D98729-3833-4562-B9B3-59D071502E60}" destId="{DBC7F964-EE81-4B28-9996-DEBB92610B81}" srcOrd="0" destOrd="0" presId="urn:microsoft.com/office/officeart/2005/8/layout/vList5"/>
    <dgm:cxn modelId="{29E1FA25-50FA-42A2-A091-6A339B695D1B}" type="presParOf" srcId="{DBC7F964-EE81-4B28-9996-DEBB92610B81}" destId="{D2F77CA7-08A2-4225-A821-B02946B5620F}" srcOrd="0" destOrd="0" presId="urn:microsoft.com/office/officeart/2005/8/layout/vList5"/>
    <dgm:cxn modelId="{90FBE9E2-1413-4A2A-A017-BEFA57FE474D}" type="presParOf" srcId="{44D98729-3833-4562-B9B3-59D071502E60}" destId="{80C560CD-19B7-4B38-902D-B5CBDA1962C2}" srcOrd="1" destOrd="0" presId="urn:microsoft.com/office/officeart/2005/8/layout/vList5"/>
    <dgm:cxn modelId="{0C614058-0B52-4357-80CC-0DA6E5FBB88D}" type="presParOf" srcId="{44D98729-3833-4562-B9B3-59D071502E60}" destId="{0463E9B9-9AF4-4DE8-94A8-897C243BEA4B}" srcOrd="2" destOrd="0" presId="urn:microsoft.com/office/officeart/2005/8/layout/vList5"/>
    <dgm:cxn modelId="{4770F4CA-C9B1-487B-98D4-F843E0FED197}" type="presParOf" srcId="{0463E9B9-9AF4-4DE8-94A8-897C243BEA4B}" destId="{F6AA665A-2C7A-4420-8AC0-FE242E399F87}" srcOrd="0" destOrd="0" presId="urn:microsoft.com/office/officeart/2005/8/layout/vList5"/>
    <dgm:cxn modelId="{9F843A3B-9D8C-4220-B24F-E9F278789002}" type="presParOf" srcId="{44D98729-3833-4562-B9B3-59D071502E60}" destId="{115E2099-ACB3-4EE3-8167-E496FF816B25}" srcOrd="3" destOrd="0" presId="urn:microsoft.com/office/officeart/2005/8/layout/vList5"/>
    <dgm:cxn modelId="{BCADDC5C-89A0-4DEE-8332-F84036502E8E}" type="presParOf" srcId="{44D98729-3833-4562-B9B3-59D071502E60}" destId="{99890205-8E7F-4872-AD1E-9B33DD9880F4}" srcOrd="4" destOrd="0" presId="urn:microsoft.com/office/officeart/2005/8/layout/vList5"/>
    <dgm:cxn modelId="{A397CABD-1D86-4651-81AF-5F591C18D6D4}" type="presParOf" srcId="{99890205-8E7F-4872-AD1E-9B33DD9880F4}" destId="{04982809-DAB5-4502-8000-0A0BFC2AF02E}" srcOrd="0" destOrd="0" presId="urn:microsoft.com/office/officeart/2005/8/layout/vList5"/>
    <dgm:cxn modelId="{149200B6-E2C5-4AC9-977A-0A1614139D38}" type="presParOf" srcId="{44D98729-3833-4562-B9B3-59D071502E60}" destId="{80501E16-29F9-4C7D-87D5-51A38D4A4712}" srcOrd="5" destOrd="0" presId="urn:microsoft.com/office/officeart/2005/8/layout/vList5"/>
    <dgm:cxn modelId="{9DBC2287-34E3-4F9F-8F51-9DB6FB683B96}" type="presParOf" srcId="{44D98729-3833-4562-B9B3-59D071502E60}" destId="{EB53898E-FBBC-43DC-9BF6-C46D2ABFF599}" srcOrd="6" destOrd="0" presId="urn:microsoft.com/office/officeart/2005/8/layout/vList5"/>
    <dgm:cxn modelId="{CA08F23C-48B8-4B97-90CB-BABA4DDBCEC6}" type="presParOf" srcId="{EB53898E-FBBC-43DC-9BF6-C46D2ABFF599}" destId="{73C8B3CB-52FB-4BC6-9850-1731ED76D63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A835DB-6A8B-44C8-81C7-A6538036BB4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FEBC5CF-5581-48E1-BCCD-D742D5E03CEF}">
      <dgm:prSet/>
      <dgm:spPr/>
      <dgm:t>
        <a:bodyPr/>
        <a:lstStyle/>
        <a:p>
          <a:pPr>
            <a:defRPr b="1"/>
          </a:pPr>
          <a:r>
            <a:rPr lang="en-US"/>
            <a:t>Elliptical waterfall segmentation</a:t>
          </a:r>
        </a:p>
      </dgm:t>
    </dgm:pt>
    <dgm:pt modelId="{65BF3876-77FA-4F4C-9BFB-CD1FD2572C41}" type="parTrans" cxnId="{23657EBD-3F01-4D2C-A6BC-C68502579AD1}">
      <dgm:prSet/>
      <dgm:spPr/>
      <dgm:t>
        <a:bodyPr/>
        <a:lstStyle/>
        <a:p>
          <a:endParaRPr lang="en-US"/>
        </a:p>
      </dgm:t>
    </dgm:pt>
    <dgm:pt modelId="{BF5A55D4-9A8C-447C-887B-2E6FA4763320}" type="sibTrans" cxnId="{23657EBD-3F01-4D2C-A6BC-C68502579AD1}">
      <dgm:prSet/>
      <dgm:spPr/>
      <dgm:t>
        <a:bodyPr/>
        <a:lstStyle/>
        <a:p>
          <a:endParaRPr lang="en-US"/>
        </a:p>
      </dgm:t>
    </dgm:pt>
    <dgm:pt modelId="{7D1F2FA6-43BB-4EE8-9487-0F7F336EF0D8}">
      <dgm:prSet/>
      <dgm:spPr/>
      <dgm:t>
        <a:bodyPr/>
        <a:lstStyle/>
        <a:p>
          <a:r>
            <a:rPr lang="en-US"/>
            <a:t>Causes irregularly shaped axons to be split</a:t>
          </a:r>
        </a:p>
      </dgm:t>
    </dgm:pt>
    <dgm:pt modelId="{F8747859-5EBF-4B20-BDB5-9B073ED2C221}" type="parTrans" cxnId="{26B12FEE-4DC6-4A53-A3AE-7ECFB0AF855A}">
      <dgm:prSet/>
      <dgm:spPr/>
      <dgm:t>
        <a:bodyPr/>
        <a:lstStyle/>
        <a:p>
          <a:endParaRPr lang="en-US"/>
        </a:p>
      </dgm:t>
    </dgm:pt>
    <dgm:pt modelId="{AF5883AA-8DE7-4737-A8BC-6F26B6211919}" type="sibTrans" cxnId="{26B12FEE-4DC6-4A53-A3AE-7ECFB0AF855A}">
      <dgm:prSet/>
      <dgm:spPr/>
      <dgm:t>
        <a:bodyPr/>
        <a:lstStyle/>
        <a:p>
          <a:endParaRPr lang="en-US"/>
        </a:p>
      </dgm:t>
    </dgm:pt>
    <dgm:pt modelId="{7C2EDD08-6205-4686-8756-64AC41BD0158}">
      <dgm:prSet/>
      <dgm:spPr/>
      <dgm:t>
        <a:bodyPr/>
        <a:lstStyle/>
        <a:p>
          <a:r>
            <a:rPr lang="en-US"/>
            <a:t>Leads to low gratios</a:t>
          </a:r>
        </a:p>
      </dgm:t>
    </dgm:pt>
    <dgm:pt modelId="{34B65EFB-101F-4A63-B8CD-894342539882}" type="parTrans" cxnId="{DC793564-0C00-4CF1-931E-352885852CB4}">
      <dgm:prSet/>
      <dgm:spPr/>
      <dgm:t>
        <a:bodyPr/>
        <a:lstStyle/>
        <a:p>
          <a:endParaRPr lang="en-US"/>
        </a:p>
      </dgm:t>
    </dgm:pt>
    <dgm:pt modelId="{4B7B2E8D-D696-4185-80F5-CE01B5146777}" type="sibTrans" cxnId="{DC793564-0C00-4CF1-931E-352885852CB4}">
      <dgm:prSet/>
      <dgm:spPr/>
      <dgm:t>
        <a:bodyPr/>
        <a:lstStyle/>
        <a:p>
          <a:endParaRPr lang="en-US"/>
        </a:p>
      </dgm:t>
    </dgm:pt>
    <dgm:pt modelId="{86F2CDEF-B5FA-4013-B65D-CCAF8EB0974C}">
      <dgm:prSet/>
      <dgm:spPr/>
      <dgm:t>
        <a:bodyPr/>
        <a:lstStyle/>
        <a:p>
          <a:pPr>
            <a:defRPr b="1"/>
          </a:pPr>
          <a:r>
            <a:rPr lang="en-US"/>
            <a:t>Axon diameter is determined along elliptical minor axis</a:t>
          </a:r>
        </a:p>
      </dgm:t>
    </dgm:pt>
    <dgm:pt modelId="{05F5B16F-E0DB-406A-982F-5D99CADC0A36}" type="parTrans" cxnId="{FC808527-D670-43F1-A3F2-8021A933DD8B}">
      <dgm:prSet/>
      <dgm:spPr/>
      <dgm:t>
        <a:bodyPr/>
        <a:lstStyle/>
        <a:p>
          <a:endParaRPr lang="en-US"/>
        </a:p>
      </dgm:t>
    </dgm:pt>
    <dgm:pt modelId="{B222A040-BD1B-43D4-B521-ECB708A3FEE8}" type="sibTrans" cxnId="{FC808527-D670-43F1-A3F2-8021A933DD8B}">
      <dgm:prSet/>
      <dgm:spPr/>
      <dgm:t>
        <a:bodyPr/>
        <a:lstStyle/>
        <a:p>
          <a:endParaRPr lang="en-US"/>
        </a:p>
      </dgm:t>
    </dgm:pt>
    <dgm:pt modelId="{20BE7FB7-B07C-434B-AC16-6C4C91D4F70A}" type="pres">
      <dgm:prSet presAssocID="{63A835DB-6A8B-44C8-81C7-A6538036BB41}" presName="root" presStyleCnt="0">
        <dgm:presLayoutVars>
          <dgm:dir/>
          <dgm:resizeHandles val="exact"/>
        </dgm:presLayoutVars>
      </dgm:prSet>
      <dgm:spPr/>
    </dgm:pt>
    <dgm:pt modelId="{CB7C56F1-B580-4A72-9C18-ACF4F69E4D67}" type="pres">
      <dgm:prSet presAssocID="{CFEBC5CF-5581-48E1-BCCD-D742D5E03CEF}" presName="compNode" presStyleCnt="0"/>
      <dgm:spPr/>
    </dgm:pt>
    <dgm:pt modelId="{5AEB1A1F-A808-46FA-B0D3-2C5D82B92544}" type="pres">
      <dgm:prSet presAssocID="{CFEBC5CF-5581-48E1-BCCD-D742D5E03C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 with solid fill"/>
        </a:ext>
      </dgm:extLst>
    </dgm:pt>
    <dgm:pt modelId="{86981240-DD60-47F3-9A69-935CAC94CBA6}" type="pres">
      <dgm:prSet presAssocID="{CFEBC5CF-5581-48E1-BCCD-D742D5E03CEF}" presName="iconSpace" presStyleCnt="0"/>
      <dgm:spPr/>
    </dgm:pt>
    <dgm:pt modelId="{2953B822-8E57-4531-80D2-1ACFCCFF2518}" type="pres">
      <dgm:prSet presAssocID="{CFEBC5CF-5581-48E1-BCCD-D742D5E03CEF}" presName="parTx" presStyleLbl="revTx" presStyleIdx="0" presStyleCnt="4">
        <dgm:presLayoutVars>
          <dgm:chMax val="0"/>
          <dgm:chPref val="0"/>
        </dgm:presLayoutVars>
      </dgm:prSet>
      <dgm:spPr/>
    </dgm:pt>
    <dgm:pt modelId="{44D3F78C-7740-44CE-81D7-40CCD107B413}" type="pres">
      <dgm:prSet presAssocID="{CFEBC5CF-5581-48E1-BCCD-D742D5E03CEF}" presName="txSpace" presStyleCnt="0"/>
      <dgm:spPr/>
    </dgm:pt>
    <dgm:pt modelId="{060E25F8-E30D-46A6-8B6D-66A1DED44F4F}" type="pres">
      <dgm:prSet presAssocID="{CFEBC5CF-5581-48E1-BCCD-D742D5E03CEF}" presName="desTx" presStyleLbl="revTx" presStyleIdx="1" presStyleCnt="4">
        <dgm:presLayoutVars/>
      </dgm:prSet>
      <dgm:spPr/>
    </dgm:pt>
    <dgm:pt modelId="{47FF9D0E-A299-461B-950E-39163A3BCE81}" type="pres">
      <dgm:prSet presAssocID="{BF5A55D4-9A8C-447C-887B-2E6FA4763320}" presName="sibTrans" presStyleCnt="0"/>
      <dgm:spPr/>
    </dgm:pt>
    <dgm:pt modelId="{59FCA355-39B9-45FC-A0EA-F403B0F7F218}" type="pres">
      <dgm:prSet presAssocID="{86F2CDEF-B5FA-4013-B65D-CCAF8EB0974C}" presName="compNode" presStyleCnt="0"/>
      <dgm:spPr/>
    </dgm:pt>
    <dgm:pt modelId="{2617FFE8-CA99-4F24-B2BC-5126018C545F}" type="pres">
      <dgm:prSet presAssocID="{86F2CDEF-B5FA-4013-B65D-CCAF8EB097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llustrator outline"/>
        </a:ext>
      </dgm:extLst>
    </dgm:pt>
    <dgm:pt modelId="{DD52A51C-1B7A-4996-9097-61D458DBAE17}" type="pres">
      <dgm:prSet presAssocID="{86F2CDEF-B5FA-4013-B65D-CCAF8EB0974C}" presName="iconSpace" presStyleCnt="0"/>
      <dgm:spPr/>
    </dgm:pt>
    <dgm:pt modelId="{5287E520-51DD-4195-A3FA-79F09EE840F9}" type="pres">
      <dgm:prSet presAssocID="{86F2CDEF-B5FA-4013-B65D-CCAF8EB0974C}" presName="parTx" presStyleLbl="revTx" presStyleIdx="2" presStyleCnt="4">
        <dgm:presLayoutVars>
          <dgm:chMax val="0"/>
          <dgm:chPref val="0"/>
        </dgm:presLayoutVars>
      </dgm:prSet>
      <dgm:spPr/>
    </dgm:pt>
    <dgm:pt modelId="{C2E4773A-E854-4761-BBE2-FFC9B7C919DD}" type="pres">
      <dgm:prSet presAssocID="{86F2CDEF-B5FA-4013-B65D-CCAF8EB0974C}" presName="txSpace" presStyleCnt="0"/>
      <dgm:spPr/>
    </dgm:pt>
    <dgm:pt modelId="{96562CD3-EE35-4694-8FFB-35E40DB0BE01}" type="pres">
      <dgm:prSet presAssocID="{86F2CDEF-B5FA-4013-B65D-CCAF8EB0974C}" presName="desTx" presStyleLbl="revTx" presStyleIdx="3" presStyleCnt="4">
        <dgm:presLayoutVars/>
      </dgm:prSet>
      <dgm:spPr/>
    </dgm:pt>
  </dgm:ptLst>
  <dgm:cxnLst>
    <dgm:cxn modelId="{FC808527-D670-43F1-A3F2-8021A933DD8B}" srcId="{63A835DB-6A8B-44C8-81C7-A6538036BB41}" destId="{86F2CDEF-B5FA-4013-B65D-CCAF8EB0974C}" srcOrd="1" destOrd="0" parTransId="{05F5B16F-E0DB-406A-982F-5D99CADC0A36}" sibTransId="{B222A040-BD1B-43D4-B521-ECB708A3FEE8}"/>
    <dgm:cxn modelId="{DC793564-0C00-4CF1-931E-352885852CB4}" srcId="{CFEBC5CF-5581-48E1-BCCD-D742D5E03CEF}" destId="{7C2EDD08-6205-4686-8756-64AC41BD0158}" srcOrd="1" destOrd="0" parTransId="{34B65EFB-101F-4A63-B8CD-894342539882}" sibTransId="{4B7B2E8D-D696-4185-80F5-CE01B5146777}"/>
    <dgm:cxn modelId="{6AB22968-C985-4083-A196-8471CDE2928A}" type="presOf" srcId="{86F2CDEF-B5FA-4013-B65D-CCAF8EB0974C}" destId="{5287E520-51DD-4195-A3FA-79F09EE840F9}" srcOrd="0" destOrd="0" presId="urn:microsoft.com/office/officeart/2018/2/layout/IconLabelDescriptionList"/>
    <dgm:cxn modelId="{9B801454-7EF6-4FA7-9484-F64BC8C9A23E}" type="presOf" srcId="{7C2EDD08-6205-4686-8756-64AC41BD0158}" destId="{060E25F8-E30D-46A6-8B6D-66A1DED44F4F}" srcOrd="0" destOrd="1" presId="urn:microsoft.com/office/officeart/2018/2/layout/IconLabelDescriptionList"/>
    <dgm:cxn modelId="{DB979791-3428-4A1D-82EB-BE056BCC7FEB}" type="presOf" srcId="{63A835DB-6A8B-44C8-81C7-A6538036BB41}" destId="{20BE7FB7-B07C-434B-AC16-6C4C91D4F70A}" srcOrd="0" destOrd="0" presId="urn:microsoft.com/office/officeart/2018/2/layout/IconLabelDescriptionList"/>
    <dgm:cxn modelId="{949FA0AC-374C-45D5-8628-0658F26F8842}" type="presOf" srcId="{CFEBC5CF-5581-48E1-BCCD-D742D5E03CEF}" destId="{2953B822-8E57-4531-80D2-1ACFCCFF2518}" srcOrd="0" destOrd="0" presId="urn:microsoft.com/office/officeart/2018/2/layout/IconLabelDescriptionList"/>
    <dgm:cxn modelId="{23657EBD-3F01-4D2C-A6BC-C68502579AD1}" srcId="{63A835DB-6A8B-44C8-81C7-A6538036BB41}" destId="{CFEBC5CF-5581-48E1-BCCD-D742D5E03CEF}" srcOrd="0" destOrd="0" parTransId="{65BF3876-77FA-4F4C-9BFB-CD1FD2572C41}" sibTransId="{BF5A55D4-9A8C-447C-887B-2E6FA4763320}"/>
    <dgm:cxn modelId="{8165B9D4-AA20-429A-8703-207E2DCEB7D0}" type="presOf" srcId="{7D1F2FA6-43BB-4EE8-9487-0F7F336EF0D8}" destId="{060E25F8-E30D-46A6-8B6D-66A1DED44F4F}" srcOrd="0" destOrd="0" presId="urn:microsoft.com/office/officeart/2018/2/layout/IconLabelDescriptionList"/>
    <dgm:cxn modelId="{26B12FEE-4DC6-4A53-A3AE-7ECFB0AF855A}" srcId="{CFEBC5CF-5581-48E1-BCCD-D742D5E03CEF}" destId="{7D1F2FA6-43BB-4EE8-9487-0F7F336EF0D8}" srcOrd="0" destOrd="0" parTransId="{F8747859-5EBF-4B20-BDB5-9B073ED2C221}" sibTransId="{AF5883AA-8DE7-4737-A8BC-6F26B6211919}"/>
    <dgm:cxn modelId="{1500EBE9-A36D-4D01-85DA-8057E7AD63A9}" type="presParOf" srcId="{20BE7FB7-B07C-434B-AC16-6C4C91D4F70A}" destId="{CB7C56F1-B580-4A72-9C18-ACF4F69E4D67}" srcOrd="0" destOrd="0" presId="urn:microsoft.com/office/officeart/2018/2/layout/IconLabelDescriptionList"/>
    <dgm:cxn modelId="{60D59A1B-3895-484C-B619-6736105B04B4}" type="presParOf" srcId="{CB7C56F1-B580-4A72-9C18-ACF4F69E4D67}" destId="{5AEB1A1F-A808-46FA-B0D3-2C5D82B92544}" srcOrd="0" destOrd="0" presId="urn:microsoft.com/office/officeart/2018/2/layout/IconLabelDescriptionList"/>
    <dgm:cxn modelId="{C416C240-4076-4288-865C-7551C0E0FDBF}" type="presParOf" srcId="{CB7C56F1-B580-4A72-9C18-ACF4F69E4D67}" destId="{86981240-DD60-47F3-9A69-935CAC94CBA6}" srcOrd="1" destOrd="0" presId="urn:microsoft.com/office/officeart/2018/2/layout/IconLabelDescriptionList"/>
    <dgm:cxn modelId="{2E93908D-DDCC-4A8A-9B3D-4B3BF1EE5030}" type="presParOf" srcId="{CB7C56F1-B580-4A72-9C18-ACF4F69E4D67}" destId="{2953B822-8E57-4531-80D2-1ACFCCFF2518}" srcOrd="2" destOrd="0" presId="urn:microsoft.com/office/officeart/2018/2/layout/IconLabelDescriptionList"/>
    <dgm:cxn modelId="{CAB702EE-6944-4DC4-B9F1-7BD92942C1F5}" type="presParOf" srcId="{CB7C56F1-B580-4A72-9C18-ACF4F69E4D67}" destId="{44D3F78C-7740-44CE-81D7-40CCD107B413}" srcOrd="3" destOrd="0" presId="urn:microsoft.com/office/officeart/2018/2/layout/IconLabelDescriptionList"/>
    <dgm:cxn modelId="{DBC5F3BE-4158-41C3-8173-32F02FFF033D}" type="presParOf" srcId="{CB7C56F1-B580-4A72-9C18-ACF4F69E4D67}" destId="{060E25F8-E30D-46A6-8B6D-66A1DED44F4F}" srcOrd="4" destOrd="0" presId="urn:microsoft.com/office/officeart/2018/2/layout/IconLabelDescriptionList"/>
    <dgm:cxn modelId="{F43AC240-685B-4956-BD6D-CD1B2F141622}" type="presParOf" srcId="{20BE7FB7-B07C-434B-AC16-6C4C91D4F70A}" destId="{47FF9D0E-A299-461B-950E-39163A3BCE81}" srcOrd="1" destOrd="0" presId="urn:microsoft.com/office/officeart/2018/2/layout/IconLabelDescriptionList"/>
    <dgm:cxn modelId="{21E155DF-B813-459D-AFE5-CE6163CC7CB3}" type="presParOf" srcId="{20BE7FB7-B07C-434B-AC16-6C4C91D4F70A}" destId="{59FCA355-39B9-45FC-A0EA-F403B0F7F218}" srcOrd="2" destOrd="0" presId="urn:microsoft.com/office/officeart/2018/2/layout/IconLabelDescriptionList"/>
    <dgm:cxn modelId="{E5F68444-56DA-4D4A-9B15-D9A088B788A0}" type="presParOf" srcId="{59FCA355-39B9-45FC-A0EA-F403B0F7F218}" destId="{2617FFE8-CA99-4F24-B2BC-5126018C545F}" srcOrd="0" destOrd="0" presId="urn:microsoft.com/office/officeart/2018/2/layout/IconLabelDescriptionList"/>
    <dgm:cxn modelId="{A55DD577-DB4C-438C-BDB1-7CD2531FA105}" type="presParOf" srcId="{59FCA355-39B9-45FC-A0EA-F403B0F7F218}" destId="{DD52A51C-1B7A-4996-9097-61D458DBAE17}" srcOrd="1" destOrd="0" presId="urn:microsoft.com/office/officeart/2018/2/layout/IconLabelDescriptionList"/>
    <dgm:cxn modelId="{5D9B3985-3223-413D-96FB-96AAB815A022}" type="presParOf" srcId="{59FCA355-39B9-45FC-A0EA-F403B0F7F218}" destId="{5287E520-51DD-4195-A3FA-79F09EE840F9}" srcOrd="2" destOrd="0" presId="urn:microsoft.com/office/officeart/2018/2/layout/IconLabelDescriptionList"/>
    <dgm:cxn modelId="{0E7DF597-B190-47D7-9015-95CB4142BFC9}" type="presParOf" srcId="{59FCA355-39B9-45FC-A0EA-F403B0F7F218}" destId="{C2E4773A-E854-4761-BBE2-FFC9B7C919DD}" srcOrd="3" destOrd="0" presId="urn:microsoft.com/office/officeart/2018/2/layout/IconLabelDescriptionList"/>
    <dgm:cxn modelId="{6616961E-5381-4730-86E0-4374E9709009}" type="presParOf" srcId="{59FCA355-39B9-45FC-A0EA-F403B0F7F218}" destId="{96562CD3-EE35-4694-8FFB-35E40DB0BE0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BCFEDC0-05F8-42AD-8F76-1A67F870294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81A0FF4-4753-44BF-AFEF-5576BD0A8530}">
      <dgm:prSet/>
      <dgm:spPr/>
      <dgm:t>
        <a:bodyPr/>
        <a:lstStyle/>
        <a:p>
          <a:pPr>
            <a:defRPr b="1"/>
          </a:pPr>
          <a:r>
            <a:rPr lang="en-US"/>
            <a:t>Image Augmentation</a:t>
          </a:r>
        </a:p>
      </dgm:t>
    </dgm:pt>
    <dgm:pt modelId="{325DE3FD-86D6-4D16-B2CC-CF417DCB7911}" type="parTrans" cxnId="{DF5D2DAE-AD25-479A-8C53-B85ECF0486AA}">
      <dgm:prSet/>
      <dgm:spPr/>
      <dgm:t>
        <a:bodyPr/>
        <a:lstStyle/>
        <a:p>
          <a:endParaRPr lang="en-US"/>
        </a:p>
      </dgm:t>
    </dgm:pt>
    <dgm:pt modelId="{2E783631-2459-408A-AF8F-F6693493BA09}" type="sibTrans" cxnId="{DF5D2DAE-AD25-479A-8C53-B85ECF0486AA}">
      <dgm:prSet/>
      <dgm:spPr/>
      <dgm:t>
        <a:bodyPr/>
        <a:lstStyle/>
        <a:p>
          <a:endParaRPr lang="en-US"/>
        </a:p>
      </dgm:t>
    </dgm:pt>
    <dgm:pt modelId="{0A7D1746-C4F2-4368-B95E-25DD5FA1DC5F}">
      <dgm:prSet/>
      <dgm:spPr/>
      <dgm:t>
        <a:bodyPr/>
        <a:lstStyle/>
        <a:p>
          <a:r>
            <a:rPr lang="en-US"/>
            <a:t>Better models with a lower # of images</a:t>
          </a:r>
        </a:p>
      </dgm:t>
    </dgm:pt>
    <dgm:pt modelId="{23F49671-E6A8-4AFC-8D86-F3F78F389342}" type="parTrans" cxnId="{88D52C4A-7A40-4AA5-B92F-FFFCB98B4FAD}">
      <dgm:prSet/>
      <dgm:spPr/>
      <dgm:t>
        <a:bodyPr/>
        <a:lstStyle/>
        <a:p>
          <a:endParaRPr lang="en-US"/>
        </a:p>
      </dgm:t>
    </dgm:pt>
    <dgm:pt modelId="{22C623FC-0B5B-49DB-81A1-37A4073B511C}" type="sibTrans" cxnId="{88D52C4A-7A40-4AA5-B92F-FFFCB98B4FAD}">
      <dgm:prSet/>
      <dgm:spPr/>
      <dgm:t>
        <a:bodyPr/>
        <a:lstStyle/>
        <a:p>
          <a:endParaRPr lang="en-US"/>
        </a:p>
      </dgm:t>
    </dgm:pt>
    <dgm:pt modelId="{282505A3-1858-433D-BE42-B8C5B08EDE94}">
      <dgm:prSet/>
      <dgm:spPr/>
      <dgm:t>
        <a:bodyPr/>
        <a:lstStyle/>
        <a:p>
          <a:pPr>
            <a:defRPr b="1"/>
          </a:pPr>
          <a:r>
            <a:rPr lang="en-US"/>
            <a:t>Model accuracy measures</a:t>
          </a:r>
        </a:p>
      </dgm:t>
    </dgm:pt>
    <dgm:pt modelId="{BE708B64-32BA-40B0-AD07-EA0B343B3D30}" type="parTrans" cxnId="{B88ED1C6-50A9-451B-B7D8-FEA3EAFFFC6B}">
      <dgm:prSet/>
      <dgm:spPr/>
      <dgm:t>
        <a:bodyPr/>
        <a:lstStyle/>
        <a:p>
          <a:endParaRPr lang="en-US"/>
        </a:p>
      </dgm:t>
    </dgm:pt>
    <dgm:pt modelId="{3DB384FF-0870-4F21-A1AA-FCC184328869}" type="sibTrans" cxnId="{B88ED1C6-50A9-451B-B7D8-FEA3EAFFFC6B}">
      <dgm:prSet/>
      <dgm:spPr/>
      <dgm:t>
        <a:bodyPr/>
        <a:lstStyle/>
        <a:p>
          <a:endParaRPr lang="en-US"/>
        </a:p>
      </dgm:t>
    </dgm:pt>
    <dgm:pt modelId="{47F81F1E-DF06-4A7E-A10D-750F845BFE1D}">
      <dgm:prSet/>
      <dgm:spPr/>
      <dgm:t>
        <a:bodyPr/>
        <a:lstStyle/>
        <a:p>
          <a:r>
            <a:rPr lang="en-US"/>
            <a:t>Dice, IOU, etc. to quantify validity</a:t>
          </a:r>
        </a:p>
      </dgm:t>
    </dgm:pt>
    <dgm:pt modelId="{44289837-C75B-4DDD-96EB-56CF445B5817}" type="parTrans" cxnId="{64BBB27C-9593-4EC4-B4B2-7CD2A49A8230}">
      <dgm:prSet/>
      <dgm:spPr/>
      <dgm:t>
        <a:bodyPr/>
        <a:lstStyle/>
        <a:p>
          <a:endParaRPr lang="en-US"/>
        </a:p>
      </dgm:t>
    </dgm:pt>
    <dgm:pt modelId="{1CA2AB53-83A1-486A-A709-81BC60F78B18}" type="sibTrans" cxnId="{64BBB27C-9593-4EC4-B4B2-7CD2A49A8230}">
      <dgm:prSet/>
      <dgm:spPr/>
      <dgm:t>
        <a:bodyPr/>
        <a:lstStyle/>
        <a:p>
          <a:endParaRPr lang="en-US"/>
        </a:p>
      </dgm:t>
    </dgm:pt>
    <dgm:pt modelId="{F437DA6B-D8C6-4061-8A69-EDC788FCF885}">
      <dgm:prSet/>
      <dgm:spPr/>
      <dgm:t>
        <a:bodyPr/>
        <a:lstStyle/>
        <a:p>
          <a:pPr>
            <a:defRPr b="1"/>
          </a:pPr>
          <a:r>
            <a:rPr lang="en-US"/>
            <a:t>Manual segmentation to create models</a:t>
          </a:r>
        </a:p>
      </dgm:t>
    </dgm:pt>
    <dgm:pt modelId="{B1DFE172-7BF2-4067-A71A-73CE0E2812D0}" type="parTrans" cxnId="{B7E69D67-EC1C-4412-9D66-F524C18E1BBA}">
      <dgm:prSet/>
      <dgm:spPr/>
      <dgm:t>
        <a:bodyPr/>
        <a:lstStyle/>
        <a:p>
          <a:endParaRPr lang="en-US"/>
        </a:p>
      </dgm:t>
    </dgm:pt>
    <dgm:pt modelId="{9FF7C55A-992E-4CF3-950F-B16372985DA6}" type="sibTrans" cxnId="{B7E69D67-EC1C-4412-9D66-F524C18E1BBA}">
      <dgm:prSet/>
      <dgm:spPr/>
      <dgm:t>
        <a:bodyPr/>
        <a:lstStyle/>
        <a:p>
          <a:endParaRPr lang="en-US"/>
        </a:p>
      </dgm:t>
    </dgm:pt>
    <dgm:pt modelId="{DFF8DE97-FFE4-41C7-A117-E8256A1F6F36}">
      <dgm:prSet/>
      <dgm:spPr/>
      <dgm:t>
        <a:bodyPr/>
        <a:lstStyle/>
        <a:p>
          <a:r>
            <a:rPr lang="en-US"/>
            <a:t>Classify in groups based on image quality</a:t>
          </a:r>
        </a:p>
      </dgm:t>
    </dgm:pt>
    <dgm:pt modelId="{BCADD68E-EE30-4347-A5EE-969F9BD14DCD}" type="parTrans" cxnId="{790C8BDE-CCA9-4E4A-97E8-13E5843F8473}">
      <dgm:prSet/>
      <dgm:spPr/>
      <dgm:t>
        <a:bodyPr/>
        <a:lstStyle/>
        <a:p>
          <a:endParaRPr lang="en-US"/>
        </a:p>
      </dgm:t>
    </dgm:pt>
    <dgm:pt modelId="{40054F3D-2C7D-40BF-861F-DEBF3F343F74}" type="sibTrans" cxnId="{790C8BDE-CCA9-4E4A-97E8-13E5843F8473}">
      <dgm:prSet/>
      <dgm:spPr/>
      <dgm:t>
        <a:bodyPr/>
        <a:lstStyle/>
        <a:p>
          <a:endParaRPr lang="en-US"/>
        </a:p>
      </dgm:t>
    </dgm:pt>
    <dgm:pt modelId="{9A740B47-54F6-40CA-9DFA-6AEFC8F8E423}">
      <dgm:prSet/>
      <dgm:spPr/>
      <dgm:t>
        <a:bodyPr/>
        <a:lstStyle/>
        <a:p>
          <a:r>
            <a:rPr lang="en-US"/>
            <a:t>Play around to see segmentation quality based on training set size</a:t>
          </a:r>
        </a:p>
      </dgm:t>
    </dgm:pt>
    <dgm:pt modelId="{FE6C08B8-A160-4941-8E75-C86B82BA6193}" type="parTrans" cxnId="{C2D3EE8A-212F-4350-BE91-35F1FFB8A42D}">
      <dgm:prSet/>
      <dgm:spPr/>
      <dgm:t>
        <a:bodyPr/>
        <a:lstStyle/>
        <a:p>
          <a:endParaRPr lang="en-US"/>
        </a:p>
      </dgm:t>
    </dgm:pt>
    <dgm:pt modelId="{893E21BF-947B-45D5-AC16-EB654D16883A}" type="sibTrans" cxnId="{C2D3EE8A-212F-4350-BE91-35F1FFB8A42D}">
      <dgm:prSet/>
      <dgm:spPr/>
      <dgm:t>
        <a:bodyPr/>
        <a:lstStyle/>
        <a:p>
          <a:endParaRPr lang="en-US"/>
        </a:p>
      </dgm:t>
    </dgm:pt>
    <dgm:pt modelId="{6C86FE89-8EF4-4C14-9AF4-1934A5B7FD08}">
      <dgm:prSet/>
      <dgm:spPr/>
      <dgm:t>
        <a:bodyPr/>
        <a:lstStyle/>
        <a:p>
          <a:pPr>
            <a:defRPr b="1"/>
          </a:pPr>
          <a:r>
            <a:rPr lang="en-US"/>
            <a:t>Integrate with BatchAxon</a:t>
          </a:r>
        </a:p>
      </dgm:t>
    </dgm:pt>
    <dgm:pt modelId="{271C7006-7CCA-4986-8CC9-7E8D1BAD8915}" type="parTrans" cxnId="{9AE68377-6B7B-480D-8F1E-8DDD9B101EAD}">
      <dgm:prSet/>
      <dgm:spPr/>
      <dgm:t>
        <a:bodyPr/>
        <a:lstStyle/>
        <a:p>
          <a:endParaRPr lang="en-US"/>
        </a:p>
      </dgm:t>
    </dgm:pt>
    <dgm:pt modelId="{3AAF293C-8721-4CE5-AC23-9F2D6F83761E}" type="sibTrans" cxnId="{9AE68377-6B7B-480D-8F1E-8DDD9B101EAD}">
      <dgm:prSet/>
      <dgm:spPr/>
      <dgm:t>
        <a:bodyPr/>
        <a:lstStyle/>
        <a:p>
          <a:endParaRPr lang="en-US"/>
        </a:p>
      </dgm:t>
    </dgm:pt>
    <dgm:pt modelId="{DBFB7D4E-C182-41FE-B423-336587E41810}">
      <dgm:prSet/>
      <dgm:spPr/>
      <dgm:t>
        <a:bodyPr/>
        <a:lstStyle/>
        <a:p>
          <a:r>
            <a:rPr lang="en-US"/>
            <a:t>Can be done easily</a:t>
          </a:r>
        </a:p>
      </dgm:t>
    </dgm:pt>
    <dgm:pt modelId="{2C62E1CD-605A-4023-8570-68D598880C7A}" type="parTrans" cxnId="{85F2E87F-E62F-4DFA-AED5-3BFB90E8B56E}">
      <dgm:prSet/>
      <dgm:spPr/>
      <dgm:t>
        <a:bodyPr/>
        <a:lstStyle/>
        <a:p>
          <a:endParaRPr lang="en-US"/>
        </a:p>
      </dgm:t>
    </dgm:pt>
    <dgm:pt modelId="{BD0E0BE0-D5C5-4F0B-BD17-1BF47459F352}" type="sibTrans" cxnId="{85F2E87F-E62F-4DFA-AED5-3BFB90E8B56E}">
      <dgm:prSet/>
      <dgm:spPr/>
      <dgm:t>
        <a:bodyPr/>
        <a:lstStyle/>
        <a:p>
          <a:endParaRPr lang="en-US"/>
        </a:p>
      </dgm:t>
    </dgm:pt>
    <dgm:pt modelId="{BC204435-7CF5-47E5-BE9A-42FEB1D6EB42}">
      <dgm:prSet/>
      <dgm:spPr/>
      <dgm:t>
        <a:bodyPr/>
        <a:lstStyle/>
        <a:p>
          <a:r>
            <a:rPr lang="en-US"/>
            <a:t>Need to go over desired folder structure</a:t>
          </a:r>
        </a:p>
      </dgm:t>
    </dgm:pt>
    <dgm:pt modelId="{19F9CEA3-10C1-4D85-90F6-32BE04F4C0EB}" type="parTrans" cxnId="{A2C6C414-E3E1-4F3A-A052-FC72C2333BD4}">
      <dgm:prSet/>
      <dgm:spPr/>
      <dgm:t>
        <a:bodyPr/>
        <a:lstStyle/>
        <a:p>
          <a:endParaRPr lang="en-US"/>
        </a:p>
      </dgm:t>
    </dgm:pt>
    <dgm:pt modelId="{D98BB283-C6EA-469C-A8E9-A8D8020158DD}" type="sibTrans" cxnId="{A2C6C414-E3E1-4F3A-A052-FC72C2333BD4}">
      <dgm:prSet/>
      <dgm:spPr/>
      <dgm:t>
        <a:bodyPr/>
        <a:lstStyle/>
        <a:p>
          <a:endParaRPr lang="en-US"/>
        </a:p>
      </dgm:t>
    </dgm:pt>
    <dgm:pt modelId="{2BD2C115-7D6D-4934-8857-A0A038F16886}" type="pres">
      <dgm:prSet presAssocID="{ABCFEDC0-05F8-42AD-8F76-1A67F8702948}" presName="root" presStyleCnt="0">
        <dgm:presLayoutVars>
          <dgm:dir/>
          <dgm:resizeHandles val="exact"/>
        </dgm:presLayoutVars>
      </dgm:prSet>
      <dgm:spPr/>
    </dgm:pt>
    <dgm:pt modelId="{47B26C0A-D95F-4EE4-BAEF-96EBCA977733}" type="pres">
      <dgm:prSet presAssocID="{881A0FF4-4753-44BF-AFEF-5576BD0A8530}" presName="compNode" presStyleCnt="0"/>
      <dgm:spPr/>
    </dgm:pt>
    <dgm:pt modelId="{0D8D84FE-505D-4EBE-97BF-B19E168E44B2}" type="pres">
      <dgm:prSet presAssocID="{881A0FF4-4753-44BF-AFEF-5576BD0A853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08C158E5-0B33-4BC9-926D-057578CDA624}" type="pres">
      <dgm:prSet presAssocID="{881A0FF4-4753-44BF-AFEF-5576BD0A8530}" presName="iconSpace" presStyleCnt="0"/>
      <dgm:spPr/>
    </dgm:pt>
    <dgm:pt modelId="{8CCE52A9-3F8F-4DEB-9DEC-D66A5F402DFA}" type="pres">
      <dgm:prSet presAssocID="{881A0FF4-4753-44BF-AFEF-5576BD0A8530}" presName="parTx" presStyleLbl="revTx" presStyleIdx="0" presStyleCnt="8">
        <dgm:presLayoutVars>
          <dgm:chMax val="0"/>
          <dgm:chPref val="0"/>
        </dgm:presLayoutVars>
      </dgm:prSet>
      <dgm:spPr/>
    </dgm:pt>
    <dgm:pt modelId="{07D59FBF-DABB-4194-BEC9-6206B4F0FCF0}" type="pres">
      <dgm:prSet presAssocID="{881A0FF4-4753-44BF-AFEF-5576BD0A8530}" presName="txSpace" presStyleCnt="0"/>
      <dgm:spPr/>
    </dgm:pt>
    <dgm:pt modelId="{C5D2466A-44E3-4BB0-A040-C37472E66BFD}" type="pres">
      <dgm:prSet presAssocID="{881A0FF4-4753-44BF-AFEF-5576BD0A8530}" presName="desTx" presStyleLbl="revTx" presStyleIdx="1" presStyleCnt="8">
        <dgm:presLayoutVars/>
      </dgm:prSet>
      <dgm:spPr/>
    </dgm:pt>
    <dgm:pt modelId="{09F148B9-9212-4701-BACE-8182E766D7BF}" type="pres">
      <dgm:prSet presAssocID="{2E783631-2459-408A-AF8F-F6693493BA09}" presName="sibTrans" presStyleCnt="0"/>
      <dgm:spPr/>
    </dgm:pt>
    <dgm:pt modelId="{9FE9DFEC-F8BE-4F14-8C5D-1FA1AD03C767}" type="pres">
      <dgm:prSet presAssocID="{282505A3-1858-433D-BE42-B8C5B08EDE94}" presName="compNode" presStyleCnt="0"/>
      <dgm:spPr/>
    </dgm:pt>
    <dgm:pt modelId="{BE67CF0A-7595-4E49-9AC1-0C10170D9332}" type="pres">
      <dgm:prSet presAssocID="{282505A3-1858-433D-BE42-B8C5B08EDE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966F324-4C2F-4DF6-97D3-E7D0518FB4A7}" type="pres">
      <dgm:prSet presAssocID="{282505A3-1858-433D-BE42-B8C5B08EDE94}" presName="iconSpace" presStyleCnt="0"/>
      <dgm:spPr/>
    </dgm:pt>
    <dgm:pt modelId="{C5BA271E-4D2D-4CB6-B19E-08F258E01D31}" type="pres">
      <dgm:prSet presAssocID="{282505A3-1858-433D-BE42-B8C5B08EDE94}" presName="parTx" presStyleLbl="revTx" presStyleIdx="2" presStyleCnt="8">
        <dgm:presLayoutVars>
          <dgm:chMax val="0"/>
          <dgm:chPref val="0"/>
        </dgm:presLayoutVars>
      </dgm:prSet>
      <dgm:spPr/>
    </dgm:pt>
    <dgm:pt modelId="{EEF975A4-A20C-4A4A-A82A-FEF1978622EC}" type="pres">
      <dgm:prSet presAssocID="{282505A3-1858-433D-BE42-B8C5B08EDE94}" presName="txSpace" presStyleCnt="0"/>
      <dgm:spPr/>
    </dgm:pt>
    <dgm:pt modelId="{BB1E9947-B218-483B-A6F7-3FAD3FE460D5}" type="pres">
      <dgm:prSet presAssocID="{282505A3-1858-433D-BE42-B8C5B08EDE94}" presName="desTx" presStyleLbl="revTx" presStyleIdx="3" presStyleCnt="8">
        <dgm:presLayoutVars/>
      </dgm:prSet>
      <dgm:spPr/>
    </dgm:pt>
    <dgm:pt modelId="{A64985D5-5351-4BF8-B3AF-FC0F55938661}" type="pres">
      <dgm:prSet presAssocID="{3DB384FF-0870-4F21-A1AA-FCC184328869}" presName="sibTrans" presStyleCnt="0"/>
      <dgm:spPr/>
    </dgm:pt>
    <dgm:pt modelId="{FACE698B-883D-4B76-9A31-AFCCD016020F}" type="pres">
      <dgm:prSet presAssocID="{F437DA6B-D8C6-4061-8A69-EDC788FCF885}" presName="compNode" presStyleCnt="0"/>
      <dgm:spPr/>
    </dgm:pt>
    <dgm:pt modelId="{7B1B3366-AD3E-48C1-A5A9-0EB391C22E9B}" type="pres">
      <dgm:prSet presAssocID="{F437DA6B-D8C6-4061-8A69-EDC788FCF8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25ED516-DDAD-418B-9E07-6C57EA6DF69E}" type="pres">
      <dgm:prSet presAssocID="{F437DA6B-D8C6-4061-8A69-EDC788FCF885}" presName="iconSpace" presStyleCnt="0"/>
      <dgm:spPr/>
    </dgm:pt>
    <dgm:pt modelId="{959B1D47-7CE1-4FF9-8A51-E0910B8938C8}" type="pres">
      <dgm:prSet presAssocID="{F437DA6B-D8C6-4061-8A69-EDC788FCF885}" presName="parTx" presStyleLbl="revTx" presStyleIdx="4" presStyleCnt="8">
        <dgm:presLayoutVars>
          <dgm:chMax val="0"/>
          <dgm:chPref val="0"/>
        </dgm:presLayoutVars>
      </dgm:prSet>
      <dgm:spPr/>
    </dgm:pt>
    <dgm:pt modelId="{E41F8DF6-0E4F-478B-9E1F-2955AB15773C}" type="pres">
      <dgm:prSet presAssocID="{F437DA6B-D8C6-4061-8A69-EDC788FCF885}" presName="txSpace" presStyleCnt="0"/>
      <dgm:spPr/>
    </dgm:pt>
    <dgm:pt modelId="{E3DF070C-BDD8-4C83-8CA4-4A88B34262D9}" type="pres">
      <dgm:prSet presAssocID="{F437DA6B-D8C6-4061-8A69-EDC788FCF885}" presName="desTx" presStyleLbl="revTx" presStyleIdx="5" presStyleCnt="8">
        <dgm:presLayoutVars/>
      </dgm:prSet>
      <dgm:spPr/>
    </dgm:pt>
    <dgm:pt modelId="{2B24307C-C705-4D5B-99AD-2237F0CDDB2E}" type="pres">
      <dgm:prSet presAssocID="{9FF7C55A-992E-4CF3-950F-B16372985DA6}" presName="sibTrans" presStyleCnt="0"/>
      <dgm:spPr/>
    </dgm:pt>
    <dgm:pt modelId="{05A8B0F8-067F-4882-B410-66622C961C05}" type="pres">
      <dgm:prSet presAssocID="{6C86FE89-8EF4-4C14-9AF4-1934A5B7FD08}" presName="compNode" presStyleCnt="0"/>
      <dgm:spPr/>
    </dgm:pt>
    <dgm:pt modelId="{98DFC74F-73F2-495D-98FE-477ABEB94FFB}" type="pres">
      <dgm:prSet presAssocID="{6C86FE89-8EF4-4C14-9AF4-1934A5B7FD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0D03275-3628-46A5-BAF3-23D757799E6C}" type="pres">
      <dgm:prSet presAssocID="{6C86FE89-8EF4-4C14-9AF4-1934A5B7FD08}" presName="iconSpace" presStyleCnt="0"/>
      <dgm:spPr/>
    </dgm:pt>
    <dgm:pt modelId="{430B067E-7E74-467D-BAF2-165004A77D99}" type="pres">
      <dgm:prSet presAssocID="{6C86FE89-8EF4-4C14-9AF4-1934A5B7FD08}" presName="parTx" presStyleLbl="revTx" presStyleIdx="6" presStyleCnt="8">
        <dgm:presLayoutVars>
          <dgm:chMax val="0"/>
          <dgm:chPref val="0"/>
        </dgm:presLayoutVars>
      </dgm:prSet>
      <dgm:spPr/>
    </dgm:pt>
    <dgm:pt modelId="{D1BACEF9-CC49-4244-980E-9047E04A38CC}" type="pres">
      <dgm:prSet presAssocID="{6C86FE89-8EF4-4C14-9AF4-1934A5B7FD08}" presName="txSpace" presStyleCnt="0"/>
      <dgm:spPr/>
    </dgm:pt>
    <dgm:pt modelId="{AB196AC1-8B89-4582-8D88-1701E3D4DC24}" type="pres">
      <dgm:prSet presAssocID="{6C86FE89-8EF4-4C14-9AF4-1934A5B7FD08}" presName="desTx" presStyleLbl="revTx" presStyleIdx="7" presStyleCnt="8">
        <dgm:presLayoutVars/>
      </dgm:prSet>
      <dgm:spPr/>
    </dgm:pt>
  </dgm:ptLst>
  <dgm:cxnLst>
    <dgm:cxn modelId="{68CB9A0A-F054-4742-8111-75ABF869D47C}" type="presOf" srcId="{BC204435-7CF5-47E5-BE9A-42FEB1D6EB42}" destId="{AB196AC1-8B89-4582-8D88-1701E3D4DC24}" srcOrd="0" destOrd="1" presId="urn:microsoft.com/office/officeart/2018/5/layout/CenteredIconLabelDescriptionList"/>
    <dgm:cxn modelId="{A2C6C414-E3E1-4F3A-A052-FC72C2333BD4}" srcId="{6C86FE89-8EF4-4C14-9AF4-1934A5B7FD08}" destId="{BC204435-7CF5-47E5-BE9A-42FEB1D6EB42}" srcOrd="1" destOrd="0" parTransId="{19F9CEA3-10C1-4D85-90F6-32BE04F4C0EB}" sibTransId="{D98BB283-C6EA-469C-A8E9-A8D8020158DD}"/>
    <dgm:cxn modelId="{7757F718-362D-4157-A7C4-69BD914D3480}" type="presOf" srcId="{0A7D1746-C4F2-4368-B95E-25DD5FA1DC5F}" destId="{C5D2466A-44E3-4BB0-A040-C37472E66BFD}" srcOrd="0" destOrd="0" presId="urn:microsoft.com/office/officeart/2018/5/layout/CenteredIconLabelDescriptionList"/>
    <dgm:cxn modelId="{B927021A-5F2F-4361-B635-6DD54BB8E1FC}" type="presOf" srcId="{47F81F1E-DF06-4A7E-A10D-750F845BFE1D}" destId="{BB1E9947-B218-483B-A6F7-3FAD3FE460D5}" srcOrd="0" destOrd="0" presId="urn:microsoft.com/office/officeart/2018/5/layout/CenteredIconLabelDescriptionList"/>
    <dgm:cxn modelId="{449E6128-1EC0-4DB8-995F-DF43B3655C2B}" type="presOf" srcId="{9A740B47-54F6-40CA-9DFA-6AEFC8F8E423}" destId="{E3DF070C-BDD8-4C83-8CA4-4A88B34262D9}" srcOrd="0" destOrd="1" presId="urn:microsoft.com/office/officeart/2018/5/layout/CenteredIconLabelDescriptionList"/>
    <dgm:cxn modelId="{B7E69D67-EC1C-4412-9D66-F524C18E1BBA}" srcId="{ABCFEDC0-05F8-42AD-8F76-1A67F8702948}" destId="{F437DA6B-D8C6-4061-8A69-EDC788FCF885}" srcOrd="2" destOrd="0" parTransId="{B1DFE172-7BF2-4067-A71A-73CE0E2812D0}" sibTransId="{9FF7C55A-992E-4CF3-950F-B16372985DA6}"/>
    <dgm:cxn modelId="{88D52C4A-7A40-4AA5-B92F-FFFCB98B4FAD}" srcId="{881A0FF4-4753-44BF-AFEF-5576BD0A8530}" destId="{0A7D1746-C4F2-4368-B95E-25DD5FA1DC5F}" srcOrd="0" destOrd="0" parTransId="{23F49671-E6A8-4AFC-8D86-F3F78F389342}" sibTransId="{22C623FC-0B5B-49DB-81A1-37A4073B511C}"/>
    <dgm:cxn modelId="{9AE68377-6B7B-480D-8F1E-8DDD9B101EAD}" srcId="{ABCFEDC0-05F8-42AD-8F76-1A67F8702948}" destId="{6C86FE89-8EF4-4C14-9AF4-1934A5B7FD08}" srcOrd="3" destOrd="0" parTransId="{271C7006-7CCA-4986-8CC9-7E8D1BAD8915}" sibTransId="{3AAF293C-8721-4CE5-AC23-9F2D6F83761E}"/>
    <dgm:cxn modelId="{96946F7B-0BF5-4362-B83E-BB5A14E66F95}" type="presOf" srcId="{6C86FE89-8EF4-4C14-9AF4-1934A5B7FD08}" destId="{430B067E-7E74-467D-BAF2-165004A77D99}" srcOrd="0" destOrd="0" presId="urn:microsoft.com/office/officeart/2018/5/layout/CenteredIconLabelDescriptionList"/>
    <dgm:cxn modelId="{64BBB27C-9593-4EC4-B4B2-7CD2A49A8230}" srcId="{282505A3-1858-433D-BE42-B8C5B08EDE94}" destId="{47F81F1E-DF06-4A7E-A10D-750F845BFE1D}" srcOrd="0" destOrd="0" parTransId="{44289837-C75B-4DDD-96EB-56CF445B5817}" sibTransId="{1CA2AB53-83A1-486A-A709-81BC60F78B18}"/>
    <dgm:cxn modelId="{85F2E87F-E62F-4DFA-AED5-3BFB90E8B56E}" srcId="{6C86FE89-8EF4-4C14-9AF4-1934A5B7FD08}" destId="{DBFB7D4E-C182-41FE-B423-336587E41810}" srcOrd="0" destOrd="0" parTransId="{2C62E1CD-605A-4023-8570-68D598880C7A}" sibTransId="{BD0E0BE0-D5C5-4F0B-BD17-1BF47459F352}"/>
    <dgm:cxn modelId="{D3D5E586-EA60-4D6D-991C-79DE4F83EB00}" type="presOf" srcId="{DBFB7D4E-C182-41FE-B423-336587E41810}" destId="{AB196AC1-8B89-4582-8D88-1701E3D4DC24}" srcOrd="0" destOrd="0" presId="urn:microsoft.com/office/officeart/2018/5/layout/CenteredIconLabelDescriptionList"/>
    <dgm:cxn modelId="{C2D3EE8A-212F-4350-BE91-35F1FFB8A42D}" srcId="{F437DA6B-D8C6-4061-8A69-EDC788FCF885}" destId="{9A740B47-54F6-40CA-9DFA-6AEFC8F8E423}" srcOrd="1" destOrd="0" parTransId="{FE6C08B8-A160-4941-8E75-C86B82BA6193}" sibTransId="{893E21BF-947B-45D5-AC16-EB654D16883A}"/>
    <dgm:cxn modelId="{0F79C195-8DD4-42DA-997C-BADDCCB5631D}" type="presOf" srcId="{881A0FF4-4753-44BF-AFEF-5576BD0A8530}" destId="{8CCE52A9-3F8F-4DEB-9DEC-D66A5F402DFA}" srcOrd="0" destOrd="0" presId="urn:microsoft.com/office/officeart/2018/5/layout/CenteredIconLabelDescriptionList"/>
    <dgm:cxn modelId="{B07FF097-63D5-45DD-8735-9CD1E91EB6C6}" type="presOf" srcId="{282505A3-1858-433D-BE42-B8C5B08EDE94}" destId="{C5BA271E-4D2D-4CB6-B19E-08F258E01D31}" srcOrd="0" destOrd="0" presId="urn:microsoft.com/office/officeart/2018/5/layout/CenteredIconLabelDescriptionList"/>
    <dgm:cxn modelId="{E14F639C-99CA-49B1-AE76-33D538997A5E}" type="presOf" srcId="{DFF8DE97-FFE4-41C7-A117-E8256A1F6F36}" destId="{E3DF070C-BDD8-4C83-8CA4-4A88B34262D9}" srcOrd="0" destOrd="0" presId="urn:microsoft.com/office/officeart/2018/5/layout/CenteredIconLabelDescriptionList"/>
    <dgm:cxn modelId="{9B74B4A5-8E33-4B99-B581-CFD813D428A0}" type="presOf" srcId="{F437DA6B-D8C6-4061-8A69-EDC788FCF885}" destId="{959B1D47-7CE1-4FF9-8A51-E0910B8938C8}" srcOrd="0" destOrd="0" presId="urn:microsoft.com/office/officeart/2018/5/layout/CenteredIconLabelDescriptionList"/>
    <dgm:cxn modelId="{DF5D2DAE-AD25-479A-8C53-B85ECF0486AA}" srcId="{ABCFEDC0-05F8-42AD-8F76-1A67F8702948}" destId="{881A0FF4-4753-44BF-AFEF-5576BD0A8530}" srcOrd="0" destOrd="0" parTransId="{325DE3FD-86D6-4D16-B2CC-CF417DCB7911}" sibTransId="{2E783631-2459-408A-AF8F-F6693493BA09}"/>
    <dgm:cxn modelId="{B88ED1C6-50A9-451B-B7D8-FEA3EAFFFC6B}" srcId="{ABCFEDC0-05F8-42AD-8F76-1A67F8702948}" destId="{282505A3-1858-433D-BE42-B8C5B08EDE94}" srcOrd="1" destOrd="0" parTransId="{BE708B64-32BA-40B0-AD07-EA0B343B3D30}" sibTransId="{3DB384FF-0870-4F21-A1AA-FCC184328869}"/>
    <dgm:cxn modelId="{964F3ECC-58DA-40FC-8F3D-B1981E84DEA5}" type="presOf" srcId="{ABCFEDC0-05F8-42AD-8F76-1A67F8702948}" destId="{2BD2C115-7D6D-4934-8857-A0A038F16886}" srcOrd="0" destOrd="0" presId="urn:microsoft.com/office/officeart/2018/5/layout/CenteredIconLabelDescriptionList"/>
    <dgm:cxn modelId="{790C8BDE-CCA9-4E4A-97E8-13E5843F8473}" srcId="{F437DA6B-D8C6-4061-8A69-EDC788FCF885}" destId="{DFF8DE97-FFE4-41C7-A117-E8256A1F6F36}" srcOrd="0" destOrd="0" parTransId="{BCADD68E-EE30-4347-A5EE-969F9BD14DCD}" sibTransId="{40054F3D-2C7D-40BF-861F-DEBF3F343F74}"/>
    <dgm:cxn modelId="{CA4D4AFA-2076-4EB3-A4A3-5627A7416138}" type="presParOf" srcId="{2BD2C115-7D6D-4934-8857-A0A038F16886}" destId="{47B26C0A-D95F-4EE4-BAEF-96EBCA977733}" srcOrd="0" destOrd="0" presId="urn:microsoft.com/office/officeart/2018/5/layout/CenteredIconLabelDescriptionList"/>
    <dgm:cxn modelId="{BF9FC39C-2B76-4D5B-94BA-779F8BA9FE52}" type="presParOf" srcId="{47B26C0A-D95F-4EE4-BAEF-96EBCA977733}" destId="{0D8D84FE-505D-4EBE-97BF-B19E168E44B2}" srcOrd="0" destOrd="0" presId="urn:microsoft.com/office/officeart/2018/5/layout/CenteredIconLabelDescriptionList"/>
    <dgm:cxn modelId="{2D20377D-BF81-42BC-8053-AAE113D859CC}" type="presParOf" srcId="{47B26C0A-D95F-4EE4-BAEF-96EBCA977733}" destId="{08C158E5-0B33-4BC9-926D-057578CDA624}" srcOrd="1" destOrd="0" presId="urn:microsoft.com/office/officeart/2018/5/layout/CenteredIconLabelDescriptionList"/>
    <dgm:cxn modelId="{703A414C-79C2-4506-835A-A68294A76785}" type="presParOf" srcId="{47B26C0A-D95F-4EE4-BAEF-96EBCA977733}" destId="{8CCE52A9-3F8F-4DEB-9DEC-D66A5F402DFA}" srcOrd="2" destOrd="0" presId="urn:microsoft.com/office/officeart/2018/5/layout/CenteredIconLabelDescriptionList"/>
    <dgm:cxn modelId="{492F3DCD-E358-4853-9CE8-8B5A215A2268}" type="presParOf" srcId="{47B26C0A-D95F-4EE4-BAEF-96EBCA977733}" destId="{07D59FBF-DABB-4194-BEC9-6206B4F0FCF0}" srcOrd="3" destOrd="0" presId="urn:microsoft.com/office/officeart/2018/5/layout/CenteredIconLabelDescriptionList"/>
    <dgm:cxn modelId="{600FF27B-B382-4A29-A774-D7488F9CAFC4}" type="presParOf" srcId="{47B26C0A-D95F-4EE4-BAEF-96EBCA977733}" destId="{C5D2466A-44E3-4BB0-A040-C37472E66BFD}" srcOrd="4" destOrd="0" presId="urn:microsoft.com/office/officeart/2018/5/layout/CenteredIconLabelDescriptionList"/>
    <dgm:cxn modelId="{FC32FF3E-049F-4E1E-B452-A107507694FF}" type="presParOf" srcId="{2BD2C115-7D6D-4934-8857-A0A038F16886}" destId="{09F148B9-9212-4701-BACE-8182E766D7BF}" srcOrd="1" destOrd="0" presId="urn:microsoft.com/office/officeart/2018/5/layout/CenteredIconLabelDescriptionList"/>
    <dgm:cxn modelId="{807938C8-61B7-4556-8A40-DC8E7E4001E8}" type="presParOf" srcId="{2BD2C115-7D6D-4934-8857-A0A038F16886}" destId="{9FE9DFEC-F8BE-4F14-8C5D-1FA1AD03C767}" srcOrd="2" destOrd="0" presId="urn:microsoft.com/office/officeart/2018/5/layout/CenteredIconLabelDescriptionList"/>
    <dgm:cxn modelId="{EDF02E71-80F5-403A-8235-949426F3D964}" type="presParOf" srcId="{9FE9DFEC-F8BE-4F14-8C5D-1FA1AD03C767}" destId="{BE67CF0A-7595-4E49-9AC1-0C10170D9332}" srcOrd="0" destOrd="0" presId="urn:microsoft.com/office/officeart/2018/5/layout/CenteredIconLabelDescriptionList"/>
    <dgm:cxn modelId="{69B72A1B-BA65-4FEE-8873-D88D5439BDE8}" type="presParOf" srcId="{9FE9DFEC-F8BE-4F14-8C5D-1FA1AD03C767}" destId="{9966F324-4C2F-4DF6-97D3-E7D0518FB4A7}" srcOrd="1" destOrd="0" presId="urn:microsoft.com/office/officeart/2018/5/layout/CenteredIconLabelDescriptionList"/>
    <dgm:cxn modelId="{A9B774F1-D4B4-4F40-B1A6-FFF532DC0829}" type="presParOf" srcId="{9FE9DFEC-F8BE-4F14-8C5D-1FA1AD03C767}" destId="{C5BA271E-4D2D-4CB6-B19E-08F258E01D31}" srcOrd="2" destOrd="0" presId="urn:microsoft.com/office/officeart/2018/5/layout/CenteredIconLabelDescriptionList"/>
    <dgm:cxn modelId="{676B7766-6829-4B12-AE7D-8F3C7C60831B}" type="presParOf" srcId="{9FE9DFEC-F8BE-4F14-8C5D-1FA1AD03C767}" destId="{EEF975A4-A20C-4A4A-A82A-FEF1978622EC}" srcOrd="3" destOrd="0" presId="urn:microsoft.com/office/officeart/2018/5/layout/CenteredIconLabelDescriptionList"/>
    <dgm:cxn modelId="{C279AE72-52FC-4ED9-93DF-28052F864B01}" type="presParOf" srcId="{9FE9DFEC-F8BE-4F14-8C5D-1FA1AD03C767}" destId="{BB1E9947-B218-483B-A6F7-3FAD3FE460D5}" srcOrd="4" destOrd="0" presId="urn:microsoft.com/office/officeart/2018/5/layout/CenteredIconLabelDescriptionList"/>
    <dgm:cxn modelId="{31C44580-7409-438E-B668-1AF774553BDD}" type="presParOf" srcId="{2BD2C115-7D6D-4934-8857-A0A038F16886}" destId="{A64985D5-5351-4BF8-B3AF-FC0F55938661}" srcOrd="3" destOrd="0" presId="urn:microsoft.com/office/officeart/2018/5/layout/CenteredIconLabelDescriptionList"/>
    <dgm:cxn modelId="{7E94EC7A-C271-4428-8CBD-3B2DA8401F90}" type="presParOf" srcId="{2BD2C115-7D6D-4934-8857-A0A038F16886}" destId="{FACE698B-883D-4B76-9A31-AFCCD016020F}" srcOrd="4" destOrd="0" presId="urn:microsoft.com/office/officeart/2018/5/layout/CenteredIconLabelDescriptionList"/>
    <dgm:cxn modelId="{55EC7900-0E09-4E2D-ADC8-66B57BCD2966}" type="presParOf" srcId="{FACE698B-883D-4B76-9A31-AFCCD016020F}" destId="{7B1B3366-AD3E-48C1-A5A9-0EB391C22E9B}" srcOrd="0" destOrd="0" presId="urn:microsoft.com/office/officeart/2018/5/layout/CenteredIconLabelDescriptionList"/>
    <dgm:cxn modelId="{80A1D86D-EE2B-4332-998D-5FADF1BA33D3}" type="presParOf" srcId="{FACE698B-883D-4B76-9A31-AFCCD016020F}" destId="{525ED516-DDAD-418B-9E07-6C57EA6DF69E}" srcOrd="1" destOrd="0" presId="urn:microsoft.com/office/officeart/2018/5/layout/CenteredIconLabelDescriptionList"/>
    <dgm:cxn modelId="{00E02452-4A47-48B8-A2E0-043C13B02031}" type="presParOf" srcId="{FACE698B-883D-4B76-9A31-AFCCD016020F}" destId="{959B1D47-7CE1-4FF9-8A51-E0910B8938C8}" srcOrd="2" destOrd="0" presId="urn:microsoft.com/office/officeart/2018/5/layout/CenteredIconLabelDescriptionList"/>
    <dgm:cxn modelId="{779A96D7-651C-4BC3-9BA0-D0D325306515}" type="presParOf" srcId="{FACE698B-883D-4B76-9A31-AFCCD016020F}" destId="{E41F8DF6-0E4F-478B-9E1F-2955AB15773C}" srcOrd="3" destOrd="0" presId="urn:microsoft.com/office/officeart/2018/5/layout/CenteredIconLabelDescriptionList"/>
    <dgm:cxn modelId="{9DD7C703-0631-4480-8FBF-DDF519587644}" type="presParOf" srcId="{FACE698B-883D-4B76-9A31-AFCCD016020F}" destId="{E3DF070C-BDD8-4C83-8CA4-4A88B34262D9}" srcOrd="4" destOrd="0" presId="urn:microsoft.com/office/officeart/2018/5/layout/CenteredIconLabelDescriptionList"/>
    <dgm:cxn modelId="{1140FB76-30C1-4D2F-9B7F-5488D4DEB8F3}" type="presParOf" srcId="{2BD2C115-7D6D-4934-8857-A0A038F16886}" destId="{2B24307C-C705-4D5B-99AD-2237F0CDDB2E}" srcOrd="5" destOrd="0" presId="urn:microsoft.com/office/officeart/2018/5/layout/CenteredIconLabelDescriptionList"/>
    <dgm:cxn modelId="{9F6EFBA7-AF31-411A-8B42-E5BB4C073830}" type="presParOf" srcId="{2BD2C115-7D6D-4934-8857-A0A038F16886}" destId="{05A8B0F8-067F-4882-B410-66622C961C05}" srcOrd="6" destOrd="0" presId="urn:microsoft.com/office/officeart/2018/5/layout/CenteredIconLabelDescriptionList"/>
    <dgm:cxn modelId="{33DF6A0A-C5C4-46E8-9EEA-D6EE5DAD7D95}" type="presParOf" srcId="{05A8B0F8-067F-4882-B410-66622C961C05}" destId="{98DFC74F-73F2-495D-98FE-477ABEB94FFB}" srcOrd="0" destOrd="0" presId="urn:microsoft.com/office/officeart/2018/5/layout/CenteredIconLabelDescriptionList"/>
    <dgm:cxn modelId="{ACB56CBC-0BF6-4D7A-8046-D78BAAB39DC7}" type="presParOf" srcId="{05A8B0F8-067F-4882-B410-66622C961C05}" destId="{20D03275-3628-46A5-BAF3-23D757799E6C}" srcOrd="1" destOrd="0" presId="urn:microsoft.com/office/officeart/2018/5/layout/CenteredIconLabelDescriptionList"/>
    <dgm:cxn modelId="{FAE029D3-D77F-4B63-9D92-21790DF010F4}" type="presParOf" srcId="{05A8B0F8-067F-4882-B410-66622C961C05}" destId="{430B067E-7E74-467D-BAF2-165004A77D99}" srcOrd="2" destOrd="0" presId="urn:microsoft.com/office/officeart/2018/5/layout/CenteredIconLabelDescriptionList"/>
    <dgm:cxn modelId="{B6A39570-92C1-4CF6-B90B-0F35EB19E359}" type="presParOf" srcId="{05A8B0F8-067F-4882-B410-66622C961C05}" destId="{D1BACEF9-CC49-4244-980E-9047E04A38CC}" srcOrd="3" destOrd="0" presId="urn:microsoft.com/office/officeart/2018/5/layout/CenteredIconLabelDescriptionList"/>
    <dgm:cxn modelId="{CC7259F0-E38B-4A34-BB08-B94844E02955}" type="presParOf" srcId="{05A8B0F8-067F-4882-B410-66622C961C05}" destId="{AB196AC1-8B89-4582-8D88-1701E3D4DC2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89B20-7343-4FCD-9790-2528F7E718B6}">
      <dsp:nvSpPr>
        <dsp:cNvPr id="0" name=""/>
        <dsp:cNvSpPr/>
      </dsp:nvSpPr>
      <dsp:spPr>
        <a:xfrm>
          <a:off x="963445" y="106269"/>
          <a:ext cx="1327386" cy="13273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47D50-A3A9-4CD3-8502-87D9518C7EA9}">
      <dsp:nvSpPr>
        <dsp:cNvPr id="0" name=""/>
        <dsp:cNvSpPr/>
      </dsp:nvSpPr>
      <dsp:spPr>
        <a:xfrm>
          <a:off x="1246331" y="389155"/>
          <a:ext cx="761615" cy="761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77C6E-1C21-4C21-B0C3-6EE15A801D0C}">
      <dsp:nvSpPr>
        <dsp:cNvPr id="0" name=""/>
        <dsp:cNvSpPr/>
      </dsp:nvSpPr>
      <dsp:spPr>
        <a:xfrm>
          <a:off x="539116" y="1847104"/>
          <a:ext cx="21760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baseline="0" dirty="0"/>
            <a:t>Segmentation for SEM and TEM</a:t>
          </a:r>
        </a:p>
      </dsp:txBody>
      <dsp:txXfrm>
        <a:off x="539116" y="1847104"/>
        <a:ext cx="2176043" cy="720000"/>
      </dsp:txXfrm>
    </dsp:sp>
    <dsp:sp modelId="{768C7C6F-1CE1-4A85-B3C5-FD865B7E53A5}">
      <dsp:nvSpPr>
        <dsp:cNvPr id="0" name=""/>
        <dsp:cNvSpPr/>
      </dsp:nvSpPr>
      <dsp:spPr>
        <a:xfrm>
          <a:off x="3520296" y="106269"/>
          <a:ext cx="1327386" cy="13273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61AE1-9BA7-4581-855B-E356F3A8FD86}">
      <dsp:nvSpPr>
        <dsp:cNvPr id="0" name=""/>
        <dsp:cNvSpPr/>
      </dsp:nvSpPr>
      <dsp:spPr>
        <a:xfrm>
          <a:off x="3803181" y="389155"/>
          <a:ext cx="761615" cy="761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93A4A-444F-4324-B95E-8C9135A413BC}">
      <dsp:nvSpPr>
        <dsp:cNvPr id="0" name=""/>
        <dsp:cNvSpPr/>
      </dsp:nvSpPr>
      <dsp:spPr>
        <a:xfrm>
          <a:off x="3095967" y="1847104"/>
          <a:ext cx="21760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baseline="0" dirty="0"/>
            <a:t>Difficult model training, making it inaccessible for the common user</a:t>
          </a:r>
        </a:p>
      </dsp:txBody>
      <dsp:txXfrm>
        <a:off x="3095967" y="1847104"/>
        <a:ext cx="2176043" cy="720000"/>
      </dsp:txXfrm>
    </dsp:sp>
    <dsp:sp modelId="{1684B0FA-AF5E-4C86-8357-532939781B09}">
      <dsp:nvSpPr>
        <dsp:cNvPr id="0" name=""/>
        <dsp:cNvSpPr/>
      </dsp:nvSpPr>
      <dsp:spPr>
        <a:xfrm>
          <a:off x="963445" y="3111114"/>
          <a:ext cx="1327386" cy="13273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32AF1-7136-43DC-9C3F-F75379B87FA8}">
      <dsp:nvSpPr>
        <dsp:cNvPr id="0" name=""/>
        <dsp:cNvSpPr/>
      </dsp:nvSpPr>
      <dsp:spPr>
        <a:xfrm>
          <a:off x="1246331" y="3394000"/>
          <a:ext cx="761615" cy="7616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BC709-612A-44EE-AC1D-F8394E5673F4}">
      <dsp:nvSpPr>
        <dsp:cNvPr id="0" name=""/>
        <dsp:cNvSpPr/>
      </dsp:nvSpPr>
      <dsp:spPr>
        <a:xfrm>
          <a:off x="539116" y="4851949"/>
          <a:ext cx="21760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baseline="0" dirty="0"/>
            <a:t>New version involves 5-folds which takes significant time to segment each image</a:t>
          </a:r>
        </a:p>
      </dsp:txBody>
      <dsp:txXfrm>
        <a:off x="539116" y="4851949"/>
        <a:ext cx="2176043" cy="720000"/>
      </dsp:txXfrm>
    </dsp:sp>
    <dsp:sp modelId="{E3B10CB3-5344-4F75-AF2C-63425F2FD3B9}">
      <dsp:nvSpPr>
        <dsp:cNvPr id="0" name=""/>
        <dsp:cNvSpPr/>
      </dsp:nvSpPr>
      <dsp:spPr>
        <a:xfrm>
          <a:off x="3520296" y="3111114"/>
          <a:ext cx="1327386" cy="13273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51D8B-D31E-4DF8-8857-934D874425FD}">
      <dsp:nvSpPr>
        <dsp:cNvPr id="0" name=""/>
        <dsp:cNvSpPr/>
      </dsp:nvSpPr>
      <dsp:spPr>
        <a:xfrm>
          <a:off x="3803181" y="3394000"/>
          <a:ext cx="761615" cy="7616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98073-75CD-4806-966F-51A0B8E87D73}">
      <dsp:nvSpPr>
        <dsp:cNvPr id="0" name=""/>
        <dsp:cNvSpPr/>
      </dsp:nvSpPr>
      <dsp:spPr>
        <a:xfrm>
          <a:off x="3095967" y="4851949"/>
          <a:ext cx="21760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baseline="0" dirty="0"/>
            <a:t>Utilizes U-net architecture</a:t>
          </a:r>
        </a:p>
      </dsp:txBody>
      <dsp:txXfrm>
        <a:off x="3095967" y="4851949"/>
        <a:ext cx="217604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45828-0FFA-42DD-8277-C3D4F203A4EE}">
      <dsp:nvSpPr>
        <dsp:cNvPr id="0" name=""/>
        <dsp:cNvSpPr/>
      </dsp:nvSpPr>
      <dsp:spPr>
        <a:xfrm>
          <a:off x="9242" y="1145718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Train</a:t>
          </a:r>
        </a:p>
      </dsp:txBody>
      <dsp:txXfrm>
        <a:off x="57787" y="1194263"/>
        <a:ext cx="2665308" cy="1560349"/>
      </dsp:txXfrm>
    </dsp:sp>
    <dsp:sp modelId="{2E7870FC-F496-4C6D-9F5A-9369E9657AEA}">
      <dsp:nvSpPr>
        <dsp:cNvPr id="0" name=""/>
        <dsp:cNvSpPr/>
      </dsp:nvSpPr>
      <dsp:spPr>
        <a:xfrm>
          <a:off x="3047880" y="1631900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047880" y="1768915"/>
        <a:ext cx="409940" cy="411044"/>
      </dsp:txXfrm>
    </dsp:sp>
    <dsp:sp modelId="{1F35C80C-F74E-4123-957B-C97D04BA00B3}">
      <dsp:nvSpPr>
        <dsp:cNvPr id="0" name=""/>
        <dsp:cNvSpPr/>
      </dsp:nvSpPr>
      <dsp:spPr>
        <a:xfrm>
          <a:off x="3876600" y="1145718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Segment</a:t>
          </a:r>
        </a:p>
      </dsp:txBody>
      <dsp:txXfrm>
        <a:off x="3925145" y="1194263"/>
        <a:ext cx="2665308" cy="1560349"/>
      </dsp:txXfrm>
    </dsp:sp>
    <dsp:sp modelId="{A3A632DF-83A2-48DD-92E5-F90F84F10496}">
      <dsp:nvSpPr>
        <dsp:cNvPr id="0" name=""/>
        <dsp:cNvSpPr/>
      </dsp:nvSpPr>
      <dsp:spPr>
        <a:xfrm>
          <a:off x="6915239" y="1631900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915239" y="1768915"/>
        <a:ext cx="409940" cy="411044"/>
      </dsp:txXfrm>
    </dsp:sp>
    <dsp:sp modelId="{516F6841-5784-426C-9529-7A31B29E9F61}">
      <dsp:nvSpPr>
        <dsp:cNvPr id="0" name=""/>
        <dsp:cNvSpPr/>
      </dsp:nvSpPr>
      <dsp:spPr>
        <a:xfrm>
          <a:off x="7743958" y="1145718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Morphometrics</a:t>
          </a:r>
        </a:p>
      </dsp:txBody>
      <dsp:txXfrm>
        <a:off x="7792503" y="1194263"/>
        <a:ext cx="2665308" cy="1560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F1C99-BD2A-4895-B6D2-2657C5DA0BB5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cap="none" baseline="0" dirty="0"/>
            <a:t>File setup</a:t>
          </a:r>
        </a:p>
      </dsp:txBody>
      <dsp:txXfrm>
        <a:off x="3405805" y="42725"/>
        <a:ext cx="3703990" cy="754434"/>
      </dsp:txXfrm>
    </dsp:sp>
    <dsp:sp modelId="{7DE17400-2F1B-4EF0-BE1A-A50E7087BFB0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cap="none" baseline="0" dirty="0"/>
            <a:t>Image resizing</a:t>
          </a:r>
        </a:p>
      </dsp:txBody>
      <dsp:txXfrm>
        <a:off x="3405805" y="920588"/>
        <a:ext cx="3703990" cy="754434"/>
      </dsp:txXfrm>
    </dsp:sp>
    <dsp:sp modelId="{DA147BB1-A1E4-4BC9-B242-6C167DB80A39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cap="none" baseline="0"/>
            <a:t>Patch generation</a:t>
          </a:r>
        </a:p>
      </dsp:txBody>
      <dsp:txXfrm>
        <a:off x="3405805" y="1798451"/>
        <a:ext cx="3703990" cy="754434"/>
      </dsp:txXfrm>
    </dsp:sp>
    <dsp:sp modelId="{7F298A80-0FCE-4C56-9D36-0D2239397D93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cap="none" baseline="0"/>
            <a:t>Training</a:t>
          </a:r>
        </a:p>
      </dsp:txBody>
      <dsp:txXfrm>
        <a:off x="3405805" y="2676315"/>
        <a:ext cx="3703990" cy="754434"/>
      </dsp:txXfrm>
    </dsp:sp>
    <dsp:sp modelId="{63E50F3C-9666-4985-8A5E-C3C509A5673F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cap="none" baseline="0" dirty="0"/>
            <a:t>Save model</a:t>
          </a:r>
        </a:p>
      </dsp:txBody>
      <dsp:txXfrm>
        <a:off x="3405805" y="3554178"/>
        <a:ext cx="3703990" cy="754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CD840-4343-4C7A-BD48-BCDD5759F1AE}">
      <dsp:nvSpPr>
        <dsp:cNvPr id="0" name=""/>
        <dsp:cNvSpPr/>
      </dsp:nvSpPr>
      <dsp:spPr>
        <a:xfrm>
          <a:off x="0" y="50133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B597A-0D76-473E-AC35-3385B38A792F}">
      <dsp:nvSpPr>
        <dsp:cNvPr id="0" name=""/>
        <dsp:cNvSpPr/>
      </dsp:nvSpPr>
      <dsp:spPr>
        <a:xfrm>
          <a:off x="525780" y="14251"/>
          <a:ext cx="736092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Creates a folder of 256x256 patches</a:t>
          </a:r>
        </a:p>
      </dsp:txBody>
      <dsp:txXfrm>
        <a:off x="573335" y="61806"/>
        <a:ext cx="7265810" cy="879050"/>
      </dsp:txXfrm>
    </dsp:sp>
    <dsp:sp modelId="{94C25F68-BA59-4758-8997-FCBB2049766A}">
      <dsp:nvSpPr>
        <dsp:cNvPr id="0" name=""/>
        <dsp:cNvSpPr/>
      </dsp:nvSpPr>
      <dsp:spPr>
        <a:xfrm>
          <a:off x="0" y="1998211"/>
          <a:ext cx="10515600" cy="233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87324" rIns="816127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Going to modify so that it does not create new images but rather stores them in temporary memory</a:t>
          </a:r>
        </a:p>
      </dsp:txBody>
      <dsp:txXfrm>
        <a:off x="0" y="1998211"/>
        <a:ext cx="10515600" cy="2338875"/>
      </dsp:txXfrm>
    </dsp:sp>
    <dsp:sp modelId="{12F7D6F9-4593-4288-B32C-098B300069C7}">
      <dsp:nvSpPr>
        <dsp:cNvPr id="0" name=""/>
        <dsp:cNvSpPr/>
      </dsp:nvSpPr>
      <dsp:spPr>
        <a:xfrm>
          <a:off x="525780" y="1511131"/>
          <a:ext cx="7360920" cy="9741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New folder structure</a:t>
          </a:r>
        </a:p>
      </dsp:txBody>
      <dsp:txXfrm>
        <a:off x="573335" y="1558686"/>
        <a:ext cx="7265810" cy="879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E5FDF-AECC-49E2-A52E-A1A35B625249}">
      <dsp:nvSpPr>
        <dsp:cNvPr id="0" name=""/>
        <dsp:cNvSpPr/>
      </dsp:nvSpPr>
      <dsp:spPr>
        <a:xfrm>
          <a:off x="564387" y="47045"/>
          <a:ext cx="1510523" cy="1474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69630-3530-42DE-A6DD-241D5186157A}">
      <dsp:nvSpPr>
        <dsp:cNvPr id="0" name=""/>
        <dsp:cNvSpPr/>
      </dsp:nvSpPr>
      <dsp:spPr>
        <a:xfrm>
          <a:off x="564387" y="1687333"/>
          <a:ext cx="4315781" cy="631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Unet++ architecture</a:t>
          </a:r>
        </a:p>
      </dsp:txBody>
      <dsp:txXfrm>
        <a:off x="564387" y="1687333"/>
        <a:ext cx="4315781" cy="631942"/>
      </dsp:txXfrm>
    </dsp:sp>
    <dsp:sp modelId="{65231007-8618-4D97-90BA-64C9BE4CE0BB}">
      <dsp:nvSpPr>
        <dsp:cNvPr id="0" name=""/>
        <dsp:cNvSpPr/>
      </dsp:nvSpPr>
      <dsp:spPr>
        <a:xfrm>
          <a:off x="564387" y="2396370"/>
          <a:ext cx="4315781" cy="1505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33266-ADB1-4D02-AC92-D790930E9EE6}">
      <dsp:nvSpPr>
        <dsp:cNvPr id="0" name=""/>
        <dsp:cNvSpPr/>
      </dsp:nvSpPr>
      <dsp:spPr>
        <a:xfrm>
          <a:off x="5635430" y="47045"/>
          <a:ext cx="1510523" cy="1474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F58DA-2ED5-4D1C-AF55-B9F0AFE684C2}">
      <dsp:nvSpPr>
        <dsp:cNvPr id="0" name=""/>
        <dsp:cNvSpPr/>
      </dsp:nvSpPr>
      <dsp:spPr>
        <a:xfrm>
          <a:off x="5635430" y="1687333"/>
          <a:ext cx="4315781" cy="631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Can customize batch size and epochs</a:t>
          </a:r>
        </a:p>
      </dsp:txBody>
      <dsp:txXfrm>
        <a:off x="5635430" y="1687333"/>
        <a:ext cx="4315781" cy="631942"/>
      </dsp:txXfrm>
    </dsp:sp>
    <dsp:sp modelId="{396B61AC-8C97-41C5-B12E-C9814E756644}">
      <dsp:nvSpPr>
        <dsp:cNvPr id="0" name=""/>
        <dsp:cNvSpPr/>
      </dsp:nvSpPr>
      <dsp:spPr>
        <a:xfrm>
          <a:off x="5635430" y="2396370"/>
          <a:ext cx="4315781" cy="1505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Will determine how long training takes and how good the trained model is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simpler images – use lower batch size and fewer epochs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worse stains – use medium batch size and higher epochs</a:t>
          </a:r>
        </a:p>
      </dsp:txBody>
      <dsp:txXfrm>
        <a:off x="5635430" y="2396370"/>
        <a:ext cx="4315781" cy="15054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1EF0F-9BCE-4FA7-91B1-8B1E569DF021}">
      <dsp:nvSpPr>
        <dsp:cNvPr id="0" name=""/>
        <dsp:cNvSpPr/>
      </dsp:nvSpPr>
      <dsp:spPr>
        <a:xfrm>
          <a:off x="2250914" y="447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383CC-276E-4D29-9650-A626D9C200D8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A99D9-2C4C-44A1-B10C-118EC3159663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cap="none" baseline="0" dirty="0"/>
            <a:t>Currently done through Python</a:t>
          </a:r>
        </a:p>
      </dsp:txBody>
      <dsp:txXfrm>
        <a:off x="1548914" y="2924702"/>
        <a:ext cx="3600000" cy="720000"/>
      </dsp:txXfrm>
    </dsp:sp>
    <dsp:sp modelId="{5659889E-ACF0-45F4-A11E-05CBF19A9AF1}">
      <dsp:nvSpPr>
        <dsp:cNvPr id="0" name=""/>
        <dsp:cNvSpPr/>
      </dsp:nvSpPr>
      <dsp:spPr>
        <a:xfrm>
          <a:off x="6480914" y="447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AEE86-F807-4BC0-9DA1-4D4E72FE00FA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29751-1458-4A7D-BF33-3615B7BCC236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cap="none" baseline="0" dirty="0"/>
            <a:t>Goal: Make command line interface </a:t>
          </a:r>
          <a:r>
            <a:rPr lang="en-US" sz="2500" kern="1200" cap="none" baseline="0" dirty="0">
              <a:sym typeface="Wingdings" panose="05000000000000000000" pitchFamily="2" charset="2"/>
            </a:rPr>
            <a:t></a:t>
          </a:r>
          <a:r>
            <a:rPr lang="en-US" sz="2500" kern="1200" cap="none" baseline="0" dirty="0"/>
            <a:t> GUI interface</a:t>
          </a:r>
        </a:p>
      </dsp:txBody>
      <dsp:txXfrm>
        <a:off x="5778914" y="2924702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77CA7-08A2-4225-A821-B02946B5620F}">
      <dsp:nvSpPr>
        <dsp:cNvPr id="0" name=""/>
        <dsp:cNvSpPr/>
      </dsp:nvSpPr>
      <dsp:spPr>
        <a:xfrm>
          <a:off x="3364992" y="1976"/>
          <a:ext cx="3785616" cy="9505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Cropping</a:t>
          </a:r>
        </a:p>
      </dsp:txBody>
      <dsp:txXfrm>
        <a:off x="3411396" y="48380"/>
        <a:ext cx="3692808" cy="857775"/>
      </dsp:txXfrm>
    </dsp:sp>
    <dsp:sp modelId="{F6AA665A-2C7A-4420-8AC0-FE242E399F87}">
      <dsp:nvSpPr>
        <dsp:cNvPr id="0" name=""/>
        <dsp:cNvSpPr/>
      </dsp:nvSpPr>
      <dsp:spPr>
        <a:xfrm>
          <a:off x="3364992" y="1000089"/>
          <a:ext cx="3785616" cy="9505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Patch Generation</a:t>
          </a:r>
        </a:p>
      </dsp:txBody>
      <dsp:txXfrm>
        <a:off x="3411396" y="1046493"/>
        <a:ext cx="3692808" cy="857775"/>
      </dsp:txXfrm>
    </dsp:sp>
    <dsp:sp modelId="{04982809-DAB5-4502-8000-0A0BFC2AF02E}">
      <dsp:nvSpPr>
        <dsp:cNvPr id="0" name=""/>
        <dsp:cNvSpPr/>
      </dsp:nvSpPr>
      <dsp:spPr>
        <a:xfrm>
          <a:off x="3364992" y="1998202"/>
          <a:ext cx="3785616" cy="9505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Segmentation</a:t>
          </a:r>
        </a:p>
      </dsp:txBody>
      <dsp:txXfrm>
        <a:off x="3411396" y="2044606"/>
        <a:ext cx="3692808" cy="857775"/>
      </dsp:txXfrm>
    </dsp:sp>
    <dsp:sp modelId="{73C8B3CB-52FB-4BC6-9850-1731ED76D637}">
      <dsp:nvSpPr>
        <dsp:cNvPr id="0" name=""/>
        <dsp:cNvSpPr/>
      </dsp:nvSpPr>
      <dsp:spPr>
        <a:xfrm>
          <a:off x="3364992" y="2996315"/>
          <a:ext cx="3785616" cy="9505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Stitching</a:t>
          </a:r>
        </a:p>
      </dsp:txBody>
      <dsp:txXfrm>
        <a:off x="3411396" y="3042719"/>
        <a:ext cx="3692808" cy="8577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B1A1F-A808-46FA-B0D3-2C5D82B92544}">
      <dsp:nvSpPr>
        <dsp:cNvPr id="0" name=""/>
        <dsp:cNvSpPr/>
      </dsp:nvSpPr>
      <dsp:spPr>
        <a:xfrm>
          <a:off x="559800" y="51587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3B822-8E57-4531-80D2-1ACFCCFF2518}">
      <dsp:nvSpPr>
        <dsp:cNvPr id="0" name=""/>
        <dsp:cNvSpPr/>
      </dsp:nvSpPr>
      <dsp:spPr>
        <a:xfrm>
          <a:off x="559800" y="215331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Elliptical waterfall segmentation</a:t>
          </a:r>
        </a:p>
      </dsp:txBody>
      <dsp:txXfrm>
        <a:off x="559800" y="2153315"/>
        <a:ext cx="4320000" cy="648000"/>
      </dsp:txXfrm>
    </dsp:sp>
    <dsp:sp modelId="{060E25F8-E30D-46A6-8B6D-66A1DED44F4F}">
      <dsp:nvSpPr>
        <dsp:cNvPr id="0" name=""/>
        <dsp:cNvSpPr/>
      </dsp:nvSpPr>
      <dsp:spPr>
        <a:xfrm>
          <a:off x="559800" y="2859658"/>
          <a:ext cx="4320000" cy="57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Causes irregularly shaped axons to be split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Leads to low gratios</a:t>
          </a:r>
        </a:p>
      </dsp:txBody>
      <dsp:txXfrm>
        <a:off x="559800" y="2859658"/>
        <a:ext cx="4320000" cy="573338"/>
      </dsp:txXfrm>
    </dsp:sp>
    <dsp:sp modelId="{2617FFE8-CA99-4F24-B2BC-5126018C545F}">
      <dsp:nvSpPr>
        <dsp:cNvPr id="0" name=""/>
        <dsp:cNvSpPr/>
      </dsp:nvSpPr>
      <dsp:spPr>
        <a:xfrm>
          <a:off x="5635800" y="51587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7E520-51DD-4195-A3FA-79F09EE840F9}">
      <dsp:nvSpPr>
        <dsp:cNvPr id="0" name=""/>
        <dsp:cNvSpPr/>
      </dsp:nvSpPr>
      <dsp:spPr>
        <a:xfrm>
          <a:off x="5635800" y="215331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Axon diameter is determined along elliptical minor axis</a:t>
          </a:r>
        </a:p>
      </dsp:txBody>
      <dsp:txXfrm>
        <a:off x="5635800" y="2153315"/>
        <a:ext cx="4320000" cy="648000"/>
      </dsp:txXfrm>
    </dsp:sp>
    <dsp:sp modelId="{96562CD3-EE35-4694-8FFB-35E40DB0BE01}">
      <dsp:nvSpPr>
        <dsp:cNvPr id="0" name=""/>
        <dsp:cNvSpPr/>
      </dsp:nvSpPr>
      <dsp:spPr>
        <a:xfrm>
          <a:off x="5635800" y="2859658"/>
          <a:ext cx="4320000" cy="57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D84FE-505D-4EBE-97BF-B19E168E44B2}">
      <dsp:nvSpPr>
        <dsp:cNvPr id="0" name=""/>
        <dsp:cNvSpPr/>
      </dsp:nvSpPr>
      <dsp:spPr>
        <a:xfrm>
          <a:off x="788484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E52A9-3F8F-4DEB-9DEC-D66A5F402DFA}">
      <dsp:nvSpPr>
        <dsp:cNvPr id="0" name=""/>
        <dsp:cNvSpPr/>
      </dsp:nvSpPr>
      <dsp:spPr>
        <a:xfrm>
          <a:off x="4219" y="2078745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Image Augmentation</a:t>
          </a:r>
        </a:p>
      </dsp:txBody>
      <dsp:txXfrm>
        <a:off x="4219" y="2078745"/>
        <a:ext cx="2413125" cy="395903"/>
      </dsp:txXfrm>
    </dsp:sp>
    <dsp:sp modelId="{C5D2466A-44E3-4BB0-A040-C37472E66BFD}">
      <dsp:nvSpPr>
        <dsp:cNvPr id="0" name=""/>
        <dsp:cNvSpPr/>
      </dsp:nvSpPr>
      <dsp:spPr>
        <a:xfrm>
          <a:off x="4219" y="2512384"/>
          <a:ext cx="2413125" cy="52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Better models with a lower # of images</a:t>
          </a:r>
        </a:p>
      </dsp:txBody>
      <dsp:txXfrm>
        <a:off x="4219" y="2512384"/>
        <a:ext cx="2413125" cy="527399"/>
      </dsp:txXfrm>
    </dsp:sp>
    <dsp:sp modelId="{BE67CF0A-7595-4E49-9AC1-0C10170D9332}">
      <dsp:nvSpPr>
        <dsp:cNvPr id="0" name=""/>
        <dsp:cNvSpPr/>
      </dsp:nvSpPr>
      <dsp:spPr>
        <a:xfrm>
          <a:off x="3623906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A271E-4D2D-4CB6-B19E-08F258E01D31}">
      <dsp:nvSpPr>
        <dsp:cNvPr id="0" name=""/>
        <dsp:cNvSpPr/>
      </dsp:nvSpPr>
      <dsp:spPr>
        <a:xfrm>
          <a:off x="2839641" y="2078745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Model accuracy measures</a:t>
          </a:r>
        </a:p>
      </dsp:txBody>
      <dsp:txXfrm>
        <a:off x="2839641" y="2078745"/>
        <a:ext cx="2413125" cy="395903"/>
      </dsp:txXfrm>
    </dsp:sp>
    <dsp:sp modelId="{BB1E9947-B218-483B-A6F7-3FAD3FE460D5}">
      <dsp:nvSpPr>
        <dsp:cNvPr id="0" name=""/>
        <dsp:cNvSpPr/>
      </dsp:nvSpPr>
      <dsp:spPr>
        <a:xfrm>
          <a:off x="2839641" y="2512384"/>
          <a:ext cx="2413125" cy="52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Dice, IOU, etc. to quantify validity</a:t>
          </a:r>
        </a:p>
      </dsp:txBody>
      <dsp:txXfrm>
        <a:off x="2839641" y="2512384"/>
        <a:ext cx="2413125" cy="527399"/>
      </dsp:txXfrm>
    </dsp:sp>
    <dsp:sp modelId="{7B1B3366-AD3E-48C1-A5A9-0EB391C22E9B}">
      <dsp:nvSpPr>
        <dsp:cNvPr id="0" name=""/>
        <dsp:cNvSpPr/>
      </dsp:nvSpPr>
      <dsp:spPr>
        <a:xfrm>
          <a:off x="6459328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B1D47-7CE1-4FF9-8A51-E0910B8938C8}">
      <dsp:nvSpPr>
        <dsp:cNvPr id="0" name=""/>
        <dsp:cNvSpPr/>
      </dsp:nvSpPr>
      <dsp:spPr>
        <a:xfrm>
          <a:off x="5675062" y="2078745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Manual segmentation to create models</a:t>
          </a:r>
        </a:p>
      </dsp:txBody>
      <dsp:txXfrm>
        <a:off x="5675062" y="2078745"/>
        <a:ext cx="2413125" cy="395903"/>
      </dsp:txXfrm>
    </dsp:sp>
    <dsp:sp modelId="{E3DF070C-BDD8-4C83-8CA4-4A88B34262D9}">
      <dsp:nvSpPr>
        <dsp:cNvPr id="0" name=""/>
        <dsp:cNvSpPr/>
      </dsp:nvSpPr>
      <dsp:spPr>
        <a:xfrm>
          <a:off x="5675062" y="2512384"/>
          <a:ext cx="2413125" cy="52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Classify in groups based on image quality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Play around to see segmentation quality based on training set size</a:t>
          </a:r>
        </a:p>
      </dsp:txBody>
      <dsp:txXfrm>
        <a:off x="5675062" y="2512384"/>
        <a:ext cx="2413125" cy="527399"/>
      </dsp:txXfrm>
    </dsp:sp>
    <dsp:sp modelId="{98DFC74F-73F2-495D-98FE-477ABEB94FFB}">
      <dsp:nvSpPr>
        <dsp:cNvPr id="0" name=""/>
        <dsp:cNvSpPr/>
      </dsp:nvSpPr>
      <dsp:spPr>
        <a:xfrm>
          <a:off x="9294750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B067E-7E74-467D-BAF2-165004A77D99}">
      <dsp:nvSpPr>
        <dsp:cNvPr id="0" name=""/>
        <dsp:cNvSpPr/>
      </dsp:nvSpPr>
      <dsp:spPr>
        <a:xfrm>
          <a:off x="8510484" y="2078745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Integrate with BatchAxon</a:t>
          </a:r>
        </a:p>
      </dsp:txBody>
      <dsp:txXfrm>
        <a:off x="8510484" y="2078745"/>
        <a:ext cx="2413125" cy="395903"/>
      </dsp:txXfrm>
    </dsp:sp>
    <dsp:sp modelId="{AB196AC1-8B89-4582-8D88-1701E3D4DC24}">
      <dsp:nvSpPr>
        <dsp:cNvPr id="0" name=""/>
        <dsp:cNvSpPr/>
      </dsp:nvSpPr>
      <dsp:spPr>
        <a:xfrm>
          <a:off x="8510484" y="2512384"/>
          <a:ext cx="2413125" cy="52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done easily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Need to go over desired folder structure</a:t>
          </a:r>
        </a:p>
      </dsp:txBody>
      <dsp:txXfrm>
        <a:off x="8510484" y="2512384"/>
        <a:ext cx="2413125" cy="527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AA78-96D4-28F0-FB65-A7B316A41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935E0-2908-8ED6-59CD-86C2E8E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5AF43-E237-DA13-5FB5-410673FC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B69-DEC2-4819-9527-0A75C5C8702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1B39E-2818-AB83-0459-2C56232B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B5BCB-346D-81FD-814D-4E8B48AC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712-7A9F-439C-9074-AB6EE7B8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DE4E-E17D-B032-CC60-9D75F67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6DE2F-0BAB-5B81-87A3-39672EF6B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2D11-8A93-F471-1F28-59AE1EC4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B69-DEC2-4819-9527-0A75C5C8702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A158-8346-F6BC-9C42-3AA54BE4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4FDB-448A-376E-E101-90BFD2E9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712-7A9F-439C-9074-AB6EE7B8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0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0AC54-BBAF-2784-B8DD-DF8E1D930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D676F-5E54-1372-1CA6-8BD7AE540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88FA-B0CC-7CF5-4A4A-9ABD34B6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B69-DEC2-4819-9527-0A75C5C8702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272E8-2899-F646-724B-C6E022FD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1B0D-6778-35BA-1AF1-E52489FD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712-7A9F-439C-9074-AB6EE7B8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4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156B-0540-6704-FC6A-B54F3719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19CC-A9B9-8683-7CF2-7BB70D54C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1C907-65AC-CFEA-66B9-AA1E43E3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B69-DEC2-4819-9527-0A75C5C8702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D9B4E-DE98-B5A9-F7A4-4000A6E4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6DFB3-D8FF-EC92-FA89-4E7F2DFF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712-7A9F-439C-9074-AB6EE7B8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3FD3-95B5-6E0A-F8F1-E2C96952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ABC99-E79A-2228-C0EB-4589DF21B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A2C3-8BE1-DA9E-8516-935A72CE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B69-DEC2-4819-9527-0A75C5C8702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274B-9BF2-C021-488E-684A2F03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C8A4-5963-4555-406A-0953E551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712-7A9F-439C-9074-AB6EE7B8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5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00B4-26A7-E934-2197-184ADA8C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0B8E-2BDF-38EA-EAC8-4B3900EFF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16B6F-ECA3-1F35-2B87-F3FCE8CC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2A6C4-5A78-5206-0F61-83040265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B69-DEC2-4819-9527-0A75C5C8702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B004C-2E37-55BE-A7E4-65595F19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D3E14-5254-830C-8B6F-589D0CEA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712-7A9F-439C-9074-AB6EE7B8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A64E-40C2-623F-FDBF-C2E99A1F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212E0-71D8-92A0-1D4D-7A753CA69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032A4-8B52-7655-0233-03F50305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1CA0D-D1F0-CEED-9D97-07FEA8A40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2EF35-D405-0273-1D11-9E4507B26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351EE-3E40-F8F9-5C58-5A6AE404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B69-DEC2-4819-9527-0A75C5C8702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C66A3-5ABB-0289-46A2-EE4F9E8F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6005F-D356-E663-65B7-2E220D28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712-7A9F-439C-9074-AB6EE7B8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9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17C5-46AD-F11B-C39A-2C2E5519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7D7C6-6679-C54A-035A-1B2A4DBB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B69-DEC2-4819-9527-0A75C5C8702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90417-8B9E-C662-64F8-374D2890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1065B-BE53-FD7B-2AE7-603F433C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712-7A9F-439C-9074-AB6EE7B8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8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EB1FA-88F2-63E5-941C-7284A654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B69-DEC2-4819-9527-0A75C5C8702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57FCE-DB13-51DA-0651-01F597F3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2D56D-B8E8-3EE8-4F44-CE205520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712-7A9F-439C-9074-AB6EE7B8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7F17-EDBF-48A7-6511-D966DB43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C3BF-69C1-D3DD-74C7-C7AA90A0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EEB32-A53B-29A4-D198-5D07809BB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58F13-9704-BE4F-6F82-E5DAC7FD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B69-DEC2-4819-9527-0A75C5C8702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13A1A-A50A-1AFD-49B0-CB1723F1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AF29-1031-ADDA-9DAE-66082431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712-7A9F-439C-9074-AB6EE7B8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F065-2324-0BC0-FF32-2937BBA5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D40CA-F66F-E665-495E-BD0247552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2A4C8-B7A7-C98D-7C65-D8E0C93C6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EFD5-FFC5-690A-2D35-A7D3A652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B69-DEC2-4819-9527-0A75C5C8702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5471F-DDC7-6631-A7F9-97969F31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858B3-E00F-2DF9-E26F-A04CBCF9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712-7A9F-439C-9074-AB6EE7B8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6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77DE6-1861-D495-9DA0-B7FD6842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A59D5-C28F-0455-3BC2-2D7691221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256E-DCF9-A50A-809B-74DB557D5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1BB69-DEC2-4819-9527-0A75C5C8702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0699E-4E9D-3798-A2BA-9BC20EEBF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25C8-426B-F1E4-7396-130B0E66B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D9712-7A9F-439C-9074-AB6EE7B8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5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E1EC5-AB4B-95FF-5EC5-F6C51D9CA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DeepAxon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9340B-FEB4-E246-881F-8C63A1E60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800"/>
              <a:t>Simplified model training, segmentation, and morphometrics for bright-field microscope images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34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FF791-4C5C-F221-735F-BAB92CEF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ADS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8F941-EA74-C1E5-1906-6FBB0A2C0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487" y="2743200"/>
            <a:ext cx="4427639" cy="3613150"/>
          </a:xfrm>
        </p:spPr>
      </p:pic>
      <p:pic>
        <p:nvPicPr>
          <p:cNvPr id="2050" name="Picture 2" descr="Figure 3">
            <a:extLst>
              <a:ext uri="{FF2B5EF4-FFF2-40B4-BE49-F238E27FC236}">
                <a16:creationId xmlns:a16="http://schemas.microsoft.com/office/drawing/2014/main" id="{C86D5386-166C-FC5E-2609-82CC431EAA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0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ECC2-A159-FC98-5E47-AF42D6A2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DeepAxon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Architecture (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UNet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++)</a:t>
            </a:r>
          </a:p>
        </p:txBody>
      </p:sp>
      <p:pic>
        <p:nvPicPr>
          <p:cNvPr id="3074" name="Picture 2" descr="UNet++ Clearly Explained — A Better Image Segmentation Architecture | by  Leo Wang | Towards AI">
            <a:extLst>
              <a:ext uri="{FF2B5EF4-FFF2-40B4-BE49-F238E27FC236}">
                <a16:creationId xmlns:a16="http://schemas.microsoft.com/office/drawing/2014/main" id="{236DD084-A067-E81B-69C7-BB9A65389E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605523"/>
            <a:ext cx="6780700" cy="36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7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73227-6915-07CB-724C-A01DD22A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7057C9-A5CD-1979-797C-9463323C5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90730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48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4775B-5579-5EE6-8563-05E1AF6E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Segmentation Flow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264B8E-DEF3-402F-7FB3-CA528F7FD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53872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36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5229C-86AB-273E-1365-F6DBDA4F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Stitching Using a Hann Window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017FC00-3CEB-48C5-DF0E-CB45012DA2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6412" y="643466"/>
            <a:ext cx="6382507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78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earcher examining growth in a petrie dish">
            <a:extLst>
              <a:ext uri="{FF2B5EF4-FFF2-40B4-BE49-F238E27FC236}">
                <a16:creationId xmlns:a16="http://schemas.microsoft.com/office/drawing/2014/main" id="{7374C980-EFC7-5A0B-0A91-406105256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r="371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F6E5C-DA28-D979-EEAD-B1CD1633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Morphometric Analysis</a:t>
            </a:r>
          </a:p>
        </p:txBody>
      </p:sp>
    </p:spTree>
    <p:extLst>
      <p:ext uri="{BB962C8B-B14F-4D97-AF65-F5344CB8AC3E}">
        <p14:creationId xmlns:p14="http://schemas.microsoft.com/office/powerpoint/2010/main" val="15558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F4575-25DC-7393-97DA-A11CF076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Pitfalls/Particulars of ADS Morphometrics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357C24-8B40-C628-5250-55BC65B30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66731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12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30AA-866D-E931-F0B4-B316D82E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en-US" sz="4000"/>
              <a:t>DeepAxon morphometrics</a:t>
            </a:r>
          </a:p>
        </p:txBody>
      </p:sp>
      <p:pic>
        <p:nvPicPr>
          <p:cNvPr id="7" name="Graphic 6" descr="Waterfall scene">
            <a:extLst>
              <a:ext uri="{FF2B5EF4-FFF2-40B4-BE49-F238E27FC236}">
                <a16:creationId xmlns:a16="http://schemas.microsoft.com/office/drawing/2014/main" id="{3C0DF252-7190-4607-6AA9-8A3601315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2519363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1A8F-2930-6A5C-22DB-46DFA05D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643467"/>
            <a:ext cx="5668433" cy="540173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Waterfall based on distance instead of shape</a:t>
            </a:r>
          </a:p>
          <a:p>
            <a:r>
              <a:rPr lang="en-US" sz="1800" dirty="0"/>
              <a:t>Lower axon count (more accurate?)</a:t>
            </a:r>
          </a:p>
          <a:p>
            <a:r>
              <a:rPr lang="en-US" sz="1800" dirty="0"/>
              <a:t>Higher </a:t>
            </a:r>
            <a:r>
              <a:rPr lang="en-US" sz="1800" dirty="0" err="1"/>
              <a:t>gratio</a:t>
            </a:r>
            <a:r>
              <a:rPr lang="en-US" sz="1800" dirty="0"/>
              <a:t> values</a:t>
            </a:r>
          </a:p>
          <a:p>
            <a:r>
              <a:rPr lang="en-US" sz="1800" dirty="0"/>
              <a:t>Currently using major axis (can switch to minor axis if that is preferred)</a:t>
            </a:r>
          </a:p>
        </p:txBody>
      </p:sp>
    </p:spTree>
    <p:extLst>
      <p:ext uri="{BB962C8B-B14F-4D97-AF65-F5344CB8AC3E}">
        <p14:creationId xmlns:p14="http://schemas.microsoft.com/office/powerpoint/2010/main" val="2345977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7D81F-9695-BA98-07A2-38158BFF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C04BBD-C663-61FA-5FE0-FA742BF7B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6095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5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1DC3-2D05-18CD-2844-8A1402E9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9B0E-F7B9-87B6-5E12-08A863AC2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Morphometric validation w/ current program</a:t>
            </a:r>
          </a:p>
          <a:p>
            <a:r>
              <a:rPr lang="en-US" dirty="0"/>
              <a:t>Morphometric analysis with axis grouping</a:t>
            </a:r>
          </a:p>
          <a:p>
            <a:r>
              <a:rPr lang="en-US" dirty="0"/>
              <a:t>Morphometrics with Charles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5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0C9FD-95E8-360F-A89D-5AFFAD9D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AxonDeepSeg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DAAA69-5AE5-E5A8-64FC-4C062A820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719268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32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A4CB5-4E58-3B1C-0017-FE0CA44C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DeepAxon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93F8D4-049A-641D-17EF-799063D3A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8750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06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colorful surface&#10;&#10;Description automatically generated">
            <a:extLst>
              <a:ext uri="{FF2B5EF4-FFF2-40B4-BE49-F238E27FC236}">
                <a16:creationId xmlns:a16="http://schemas.microsoft.com/office/drawing/2014/main" id="{3BE062D4-87CD-969E-8383-7DAA86809A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9B958-057A-E586-08C1-049ECD4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Training 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0ABA44-CD33-E090-88B8-8CDD728DB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3821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521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1DC1D-09F9-788A-E46F-A73A7E12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File Setup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CCED-1F3F-93E3-AC3A-48BFDA6A8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/>
              <a:t>train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/>
              <a:t>images</a:t>
            </a:r>
          </a:p>
          <a:p>
            <a:pPr lvl="2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200"/>
              <a:t>img1</a:t>
            </a:r>
          </a:p>
          <a:p>
            <a:pPr lvl="2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200"/>
              <a:t>img2</a:t>
            </a:r>
          </a:p>
          <a:p>
            <a:pPr lvl="2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200"/>
              <a:t>img3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/>
              <a:t>masks</a:t>
            </a:r>
          </a:p>
          <a:p>
            <a:pPr lvl="2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200"/>
              <a:t>img1</a:t>
            </a:r>
          </a:p>
          <a:p>
            <a:pPr lvl="2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200"/>
              <a:t>img2</a:t>
            </a:r>
          </a:p>
          <a:p>
            <a:pPr lvl="2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200"/>
              <a:t>img3</a:t>
            </a:r>
          </a:p>
        </p:txBody>
      </p:sp>
    </p:spTree>
    <p:extLst>
      <p:ext uri="{BB962C8B-B14F-4D97-AF65-F5344CB8AC3E}">
        <p14:creationId xmlns:p14="http://schemas.microsoft.com/office/powerpoint/2010/main" val="275621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D4B82-46C4-BA1E-D8BF-10A9FD7D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Image Resizing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6B94-BA76-C814-D089-AE067A6A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Original microscopy images</a:t>
            </a:r>
          </a:p>
          <a:p>
            <a:pPr lvl="1"/>
            <a:r>
              <a:rPr lang="en-US" dirty="0"/>
              <a:t>1024x1440</a:t>
            </a:r>
          </a:p>
          <a:p>
            <a:pPr lvl="1"/>
            <a:r>
              <a:rPr lang="en-US" dirty="0"/>
              <a:t>2048x2880</a:t>
            </a:r>
          </a:p>
          <a:p>
            <a:r>
              <a:rPr lang="en-US" dirty="0"/>
              <a:t>Resizes to square</a:t>
            </a:r>
          </a:p>
          <a:p>
            <a:pPr lvl="1"/>
            <a:r>
              <a:rPr lang="en-US" dirty="0"/>
              <a:t>1024x1024</a:t>
            </a:r>
          </a:p>
          <a:p>
            <a:pPr lvl="1"/>
            <a:r>
              <a:rPr lang="en-US" dirty="0"/>
              <a:t>2048x2048</a:t>
            </a:r>
          </a:p>
          <a:p>
            <a:r>
              <a:rPr lang="en-US" dirty="0"/>
              <a:t>Plan to change to rectangular shape to maximize image use for training</a:t>
            </a:r>
          </a:p>
          <a:p>
            <a:r>
              <a:rPr lang="en-US" dirty="0"/>
              <a:t>Limitation: the image must be cropped to dimensions divisible by 256x256</a:t>
            </a:r>
          </a:p>
        </p:txBody>
      </p:sp>
    </p:spTree>
    <p:extLst>
      <p:ext uri="{BB962C8B-B14F-4D97-AF65-F5344CB8AC3E}">
        <p14:creationId xmlns:p14="http://schemas.microsoft.com/office/powerpoint/2010/main" val="265142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4192D4-C375-174E-40B5-F5C3AB10F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D361-A0DB-0CE5-F258-9AE642C5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Patch Generation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D6A8B8-CA02-8457-7026-5E2D9317D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5432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890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22412-1FF1-F71D-88FB-50CB50CF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New Folder Structure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023B-11D8-FEB1-9D0B-E22BE7F2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train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images</a:t>
            </a:r>
          </a:p>
          <a:p>
            <a:pPr lvl="2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cropped</a:t>
            </a:r>
          </a:p>
          <a:p>
            <a:pPr lvl="3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patches</a:t>
            </a:r>
          </a:p>
          <a:p>
            <a:pPr lvl="4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000" dirty="0"/>
              <a:t>img1_01</a:t>
            </a:r>
          </a:p>
          <a:p>
            <a:pPr lvl="4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000" dirty="0"/>
              <a:t>img1_02</a:t>
            </a:r>
          </a:p>
          <a:p>
            <a:pPr lvl="4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000" dirty="0"/>
              <a:t>img1_11 …</a:t>
            </a:r>
          </a:p>
          <a:p>
            <a:pPr lvl="3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000" dirty="0"/>
              <a:t>img1</a:t>
            </a:r>
          </a:p>
          <a:p>
            <a:pPr lvl="3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000" dirty="0"/>
              <a:t>img2</a:t>
            </a:r>
          </a:p>
          <a:p>
            <a:pPr lvl="3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000" dirty="0"/>
              <a:t>img3 …</a:t>
            </a:r>
          </a:p>
          <a:p>
            <a:pPr lvl="2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img1 … 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masks … </a:t>
            </a:r>
          </a:p>
        </p:txBody>
      </p:sp>
    </p:spTree>
    <p:extLst>
      <p:ext uri="{BB962C8B-B14F-4D97-AF65-F5344CB8AC3E}">
        <p14:creationId xmlns:p14="http://schemas.microsoft.com/office/powerpoint/2010/main" val="291381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D129E-A10B-A425-8D74-CE97C1EF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Training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E605AC-9C2A-B82E-2D4C-33F42699A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12078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31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374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DeepAxon</vt:lpstr>
      <vt:lpstr>AxonDeepSeg</vt:lpstr>
      <vt:lpstr>DeepAxon Overview</vt:lpstr>
      <vt:lpstr>Training Flow</vt:lpstr>
      <vt:lpstr>File Setup</vt:lpstr>
      <vt:lpstr>Image Resizing</vt:lpstr>
      <vt:lpstr>Patch Generation</vt:lpstr>
      <vt:lpstr>New Folder Structure</vt:lpstr>
      <vt:lpstr>Training</vt:lpstr>
      <vt:lpstr>ADS Architecture</vt:lpstr>
      <vt:lpstr>DeepAxon Architecture (UNet++)</vt:lpstr>
      <vt:lpstr>Training</vt:lpstr>
      <vt:lpstr>Segmentation Flow</vt:lpstr>
      <vt:lpstr>Stitching Using a Hann Window</vt:lpstr>
      <vt:lpstr>Morphometric Analysis</vt:lpstr>
      <vt:lpstr>Pitfalls/Particulars of ADS Morphometrics</vt:lpstr>
      <vt:lpstr>DeepAxon morphometrics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 Savsani</dc:creator>
  <cp:lastModifiedBy>Kush Savsani</cp:lastModifiedBy>
  <cp:revision>33</cp:revision>
  <dcterms:created xsi:type="dcterms:W3CDTF">2024-02-15T02:02:45Z</dcterms:created>
  <dcterms:modified xsi:type="dcterms:W3CDTF">2024-02-26T18:13:40Z</dcterms:modified>
</cp:coreProperties>
</file>