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  <p:sldId id="260" r:id="rId7"/>
    <p:sldId id="263" r:id="rId8"/>
    <p:sldId id="261" r:id="rId9"/>
    <p:sldId id="262" r:id="rId10"/>
    <p:sldId id="264" r:id="rId11"/>
    <p:sldId id="266" r:id="rId12"/>
    <p:sldId id="270" r:id="rId13"/>
    <p:sldId id="267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59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72639"/>
            <a:ext cx="9144000" cy="1790891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(KCA353)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 Semester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77526"/>
            <a:ext cx="9144000" cy="138449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&lt;Project Title&gt;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&lt;Team Leader Name and University Roll Number&gt;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&lt;Member Name and University Roll Number&gt;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/>
          <p:nvPr/>
        </p:nvSpPr>
        <p:spPr>
          <a:xfrm>
            <a:off x="1524000" y="4782598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/>
          <p:cNvSpPr txBox="1"/>
          <p:nvPr/>
        </p:nvSpPr>
        <p:spPr>
          <a:xfrm>
            <a:off x="9156700" y="5634038"/>
            <a:ext cx="3035300" cy="12239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 Name 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Designation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510"/>
            <a:ext cx="12192000" cy="13844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(Contd.)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Workflow/Gantt Chart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(1 slide)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(2 slides)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 (1 slide)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Hardware Requirements (Development Environment, Server requirement (if required), Client requirement (if required).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Software Requirements (Language and Platforms like Frameworks, VS code, Android Studio and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Jupyter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notebook etc. )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(2-3 slides)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 (1 slide)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 (For Example: Project : Student Monitoring System, so reports like: Student Marks, Subjects, companies visit, and student appears in placement etc.)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 (1 slide)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5275" y="1496695"/>
            <a:ext cx="11619230" cy="3005455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As a restaurant owner, managing large crowds during peak hours can be hectic. To address this issue, We developed a Food Ordering Website specifically designed to streamline the ordering process and enhance customer experience. The website provides a convenient platform for customers to browse the menu, place their orders online, and either pick up their food or have it delivered.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Arial Unicode MS" panose="020B0604020202020204" charset="-122"/>
                <a:cs typeface="Times New Roman" panose="02020603050405020304" pitchFamily="18" charset="0"/>
              </a:rPr>
              <a:t>Now i optimize kitchen workflow, and minimizes wait time. This system helps ensure that customers enjoy a smoother and more efficient dining experience, even during busy periods that enabling better crowd control.</a:t>
            </a:r>
            <a:endParaRPr lang="en-IN" sz="2000" kern="100" dirty="0">
              <a:effectLst/>
              <a:latin typeface="Times New Roman" panose="02020603050405020304" pitchFamily="18" charset="0"/>
              <a:ea typeface="Arial Unicode MS" panose="020B0604020202020204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 descr="Restaurant 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6960" y="3742690"/>
            <a:ext cx="5757545" cy="3051810"/>
          </a:xfrm>
          <a:prstGeom prst="rect">
            <a:avLst/>
          </a:prstGeom>
        </p:spPr>
      </p:pic>
      <p:pic>
        <p:nvPicPr>
          <p:cNvPr id="4" name="Picture 3" descr="Restaurant 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3793490"/>
            <a:ext cx="5683885" cy="29883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(Contd.)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8210" y="2032000"/>
            <a:ext cx="7757160" cy="4224020"/>
          </a:xfrm>
        </p:spPr>
        <p:txBody>
          <a:bodyPr>
            <a:normAutofit fontScale="25000"/>
          </a:bodyPr>
          <a:lstStyle/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9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User-Friendly Interface</a:t>
            </a:r>
            <a:endParaRPr lang="en-IN" sz="96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96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9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Restaurant Management Integration</a:t>
            </a:r>
            <a:endParaRPr lang="en-IN" sz="96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96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9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Multiple Payment Options</a:t>
            </a:r>
            <a:endParaRPr lang="en-IN" sz="96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96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9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Security and Privacy</a:t>
            </a:r>
            <a:endParaRPr lang="en-IN" sz="96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96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9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Order History and Recommendations</a:t>
            </a:r>
            <a:endParaRPr lang="en-IN" sz="96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(Hardware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79187" y="1879133"/>
            <a:ext cx="1080153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Processor (CPU):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Dual-core processor (e.g., Intel i3 or AMD equivalent)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RAM: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 GB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Note: This is suitable for small projects, but may result in slower performance when running multiple services simultaneously (MongoDB, Node.js, etc.).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Storage (HDD/SSD):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 GB free space (SSD preferred for faster performance, especially for database access)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(Software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97061"/>
            <a:ext cx="10515600" cy="44180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b="1" dirty="0"/>
              <a:t>Operating System:  </a:t>
            </a:r>
            <a:r>
              <a:rPr lang="en-IN" sz="2400" dirty="0"/>
              <a:t>Windows </a:t>
            </a:r>
            <a:endParaRPr lang="en-IN" sz="2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/>
              <a:t>Text Editor/IDE:</a:t>
            </a: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    </a:t>
            </a:r>
            <a:r>
              <a:rPr lang="en-IN" sz="2400" dirty="0"/>
              <a:t>VS Code (with  Prettier, </a:t>
            </a:r>
            <a:r>
              <a:rPr lang="en-IN" sz="2400" dirty="0" err="1"/>
              <a:t>GitLens</a:t>
            </a:r>
            <a:r>
              <a:rPr lang="en-IN" sz="2400" dirty="0"/>
              <a:t> extensions)</a:t>
            </a: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/>
              <a:t>Node.js and </a:t>
            </a:r>
            <a:r>
              <a:rPr lang="en-IN" sz="2400" b="1" dirty="0" err="1"/>
              <a:t>npm</a:t>
            </a:r>
            <a:r>
              <a:rPr lang="en-IN" sz="2400" b="1" dirty="0"/>
              <a:t>:</a:t>
            </a: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    </a:t>
            </a:r>
            <a:r>
              <a:rPr lang="en-IN" sz="2400" dirty="0" err="1"/>
              <a:t>npm</a:t>
            </a:r>
            <a:r>
              <a:rPr lang="en-IN" sz="2400" dirty="0"/>
              <a:t> (comes with Node.js</a:t>
            </a:r>
            <a:endParaRPr lang="en-IN" sz="2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/>
              <a:t>MongoDB</a:t>
            </a:r>
            <a:r>
              <a:rPr lang="en-IN" sz="2400" dirty="0"/>
              <a:t> (for local development) or </a:t>
            </a:r>
            <a:r>
              <a:rPr lang="en-IN" sz="2400" b="1" dirty="0"/>
              <a:t>MongoDB Atlas</a:t>
            </a:r>
            <a:r>
              <a:rPr lang="en-IN" sz="2400" dirty="0"/>
              <a:t> (cloud service)</a:t>
            </a: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/>
              <a:t>MongoDB Compass</a:t>
            </a:r>
            <a:r>
              <a:rPr lang="en-IN" sz="2400" dirty="0"/>
              <a:t> (optional, for GUI database management)</a:t>
            </a: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/>
              <a:t>GitHub:  </a:t>
            </a:r>
            <a:r>
              <a:rPr lang="en-IN" sz="2400" dirty="0"/>
              <a:t>(for remote repositories)</a:t>
            </a: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/>
              <a:t>Browser:  </a:t>
            </a:r>
            <a:r>
              <a:rPr lang="en-IN" sz="2400" dirty="0"/>
              <a:t>Google Chrome </a:t>
            </a:r>
            <a:endParaRPr lang="en-IN" sz="2400" dirty="0"/>
          </a:p>
          <a:p>
            <a:endParaRPr lang="en-IN" sz="2000" dirty="0"/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66748" y="1945793"/>
            <a:ext cx="9148766" cy="276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MERN Stack Libraries: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React.js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charset="-122"/>
              </a:rPr>
              <a:t>npx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charset="-122"/>
              </a:rPr>
              <a:t> create-react-app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Express.js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charset="-122"/>
              </a:rPr>
              <a:t>npm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charset="-122"/>
              </a:rPr>
              <a:t> install express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Mongoose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charset="-122"/>
              </a:rPr>
              <a:t>npm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charset="-122"/>
              </a:rPr>
              <a:t> install mongoose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API Testing Tools:</a:t>
            </a:r>
            <a:endParaRPr lang="en-US" sz="2400" b="1" dirty="0"/>
          </a:p>
          <a:p>
            <a:pPr marL="0" indent="0" algn="just">
              <a:buNone/>
            </a:pPr>
            <a:r>
              <a:rPr lang="en-US" sz="2400" dirty="0"/>
              <a:t>      Postman or </a:t>
            </a:r>
            <a:r>
              <a:rPr lang="en-US" sz="2400" dirty="0" err="1"/>
              <a:t>Thunderx</a:t>
            </a:r>
            <a:r>
              <a:rPr lang="en-US" sz="2400" dirty="0"/>
              <a:t> (for API testing)</a:t>
            </a:r>
            <a:endParaRPr 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0" y="-3175"/>
            <a:ext cx="12192000" cy="1258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kern="10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(Software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2548</Words>
  <Application>WPS Presentation</Application>
  <PresentationFormat>Widescreen</PresentationFormat>
  <Paragraphs>87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Arial</vt:lpstr>
      <vt:lpstr>SimSun</vt:lpstr>
      <vt:lpstr>Wingdings</vt:lpstr>
      <vt:lpstr>Times New Roman</vt:lpstr>
      <vt:lpstr>Tahoma</vt:lpstr>
      <vt:lpstr>Aptos</vt:lpstr>
      <vt:lpstr>Segoe Print</vt:lpstr>
      <vt:lpstr>Symbol</vt:lpstr>
      <vt:lpstr>Arial Unicode MS</vt:lpstr>
      <vt:lpstr>Microsoft YaHei</vt:lpstr>
      <vt:lpstr>Aptos Display</vt:lpstr>
      <vt:lpstr>Algerian</vt:lpstr>
      <vt:lpstr>Arial Black</vt:lpstr>
      <vt:lpstr>Arial Narrow</vt:lpstr>
      <vt:lpstr>Arial Rounded MT Bold</vt:lpstr>
      <vt:lpstr>Office Theme</vt:lpstr>
      <vt:lpstr>Mini Project (KCA353) Odd Semester Session 2024-25</vt:lpstr>
      <vt:lpstr>Content</vt:lpstr>
      <vt:lpstr>Introduction</vt:lpstr>
      <vt:lpstr>Literature Review</vt:lpstr>
      <vt:lpstr>Literature Review (Contd.)</vt:lpstr>
      <vt:lpstr>Objective of the Project</vt:lpstr>
      <vt:lpstr>Technology (Hardware Requirements)</vt:lpstr>
      <vt:lpstr>Technology (Software Requirements)</vt:lpstr>
      <vt:lpstr>Modules</vt:lpstr>
      <vt:lpstr>Modules (Contd.)</vt:lpstr>
      <vt:lpstr>Workflow/Gantt Chart</vt:lpstr>
      <vt:lpstr>Reports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Apoorv Jain</dc:creator>
  <cp:lastModifiedBy>Sunny Kushwaha</cp:lastModifiedBy>
  <cp:revision>11</cp:revision>
  <dcterms:created xsi:type="dcterms:W3CDTF">2024-09-12T08:34:00Z</dcterms:created>
  <dcterms:modified xsi:type="dcterms:W3CDTF">2024-09-24T11:11:15Z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5EBDBE8C5BBB4A0591117C61DD80FD71_12</vt:lpwstr>
  </property>
  <property fmtid="{D5CDD505-2E9C-101B-9397-08002B2CF9AE}" pid="3" name="KSOProductBuildVer">
    <vt:lpwstr>1033-12.2.0.18283</vt:lpwstr>
  </property>
</Properties>
</file>