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303" r:id="rId2"/>
    <p:sldId id="30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15" autoAdjust="0"/>
  </p:normalViewPr>
  <p:slideViewPr>
    <p:cSldViewPr>
      <p:cViewPr varScale="1">
        <p:scale>
          <a:sx n="68" d="100"/>
          <a:sy n="68" d="100"/>
        </p:scale>
        <p:origin x="124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0" y="1435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5CB5F-A466-4012-8D9F-3D26FE53659F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5F20A-E8DC-4FA7-BD80-329891D45F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0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1624114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3124200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1862-E505-40CB-9504-8DAD69BC2AAB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BE6A-0E4B-4C81-8DCA-6530C0097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1862-E505-40CB-9504-8DAD69BC2AAB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BE6A-0E4B-4C81-8DCA-6530C0097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1862-E505-40CB-9504-8DAD69BC2AAB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BE6A-0E4B-4C81-8DCA-6530C0097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ic Sans MS" pitchFamily="66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Comic Sans MS" pitchFamily="66" charset="0"/>
                <a:ea typeface="Tahoma" pitchFamily="34" charset="0"/>
                <a:cs typeface="Arial" pitchFamily="34" charset="0"/>
              </a:defRPr>
            </a:lvl1pPr>
            <a:lvl2pPr>
              <a:defRPr sz="2600"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1862-E505-40CB-9504-8DAD69BC2AAB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BE6A-0E4B-4C81-8DCA-6530C0097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1862-E505-40CB-9504-8DAD69BC2AAB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BE6A-0E4B-4C81-8DCA-6530C0097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lvl1pPr>
              <a:defRPr>
                <a:latin typeface="Comic Sans MS" pitchFamily="66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>
                <a:latin typeface="Comic Sans MS" pitchFamily="66" charset="0"/>
              </a:defRPr>
            </a:lvl1pPr>
            <a:lvl2pPr>
              <a:defRPr sz="2400">
                <a:latin typeface="Comic Sans MS" pitchFamily="66" charset="0"/>
              </a:defRPr>
            </a:lvl2pPr>
            <a:lvl3pPr>
              <a:defRPr sz="2000">
                <a:latin typeface="Comic Sans MS" pitchFamily="66" charset="0"/>
              </a:defRPr>
            </a:lvl3pPr>
            <a:lvl4pPr>
              <a:defRPr sz="1800">
                <a:latin typeface="Comic Sans MS" pitchFamily="66" charset="0"/>
              </a:defRPr>
            </a:lvl4pPr>
            <a:lvl5pPr>
              <a:defRPr sz="1800">
                <a:latin typeface="Comic Sans MS" pitchFamily="66" charset="0"/>
              </a:defRPr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>
                <a:latin typeface="Comic Sans MS" pitchFamily="66" charset="0"/>
              </a:defRPr>
            </a:lvl1pPr>
            <a:lvl2pPr>
              <a:defRPr sz="2400">
                <a:latin typeface="Comic Sans MS" pitchFamily="66" charset="0"/>
              </a:defRPr>
            </a:lvl2pPr>
            <a:lvl3pPr>
              <a:defRPr sz="2000">
                <a:latin typeface="Comic Sans MS" pitchFamily="66" charset="0"/>
              </a:defRPr>
            </a:lvl3pPr>
            <a:lvl4pPr>
              <a:defRPr sz="1800">
                <a:latin typeface="Comic Sans MS" pitchFamily="66" charset="0"/>
              </a:defRPr>
            </a:lvl4pPr>
            <a:lvl5pPr>
              <a:defRPr sz="1800">
                <a:latin typeface="Comic Sans MS" pitchFamily="66" charset="0"/>
              </a:defRPr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1862-E505-40CB-9504-8DAD69BC2AAB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BE6A-0E4B-4C81-8DCA-6530C0097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>
                <a:latin typeface="Comic Sans MS" pitchFamily="66" charset="0"/>
              </a:defRPr>
            </a:lvl1pPr>
            <a:lvl2pPr>
              <a:lnSpc>
                <a:spcPct val="100000"/>
              </a:lnSpc>
              <a:spcBef>
                <a:spcPts val="700"/>
              </a:spcBef>
              <a:defRPr sz="2000">
                <a:latin typeface="Comic Sans MS" pitchFamily="66" charset="0"/>
              </a:defRPr>
            </a:lvl2pPr>
            <a:lvl3pPr>
              <a:lnSpc>
                <a:spcPct val="100000"/>
              </a:lnSpc>
              <a:spcBef>
                <a:spcPts val="700"/>
              </a:spcBef>
              <a:defRPr sz="1800">
                <a:latin typeface="Comic Sans MS" pitchFamily="66" charset="0"/>
              </a:defRPr>
            </a:lvl3pPr>
            <a:lvl4pPr>
              <a:lnSpc>
                <a:spcPct val="100000"/>
              </a:lnSpc>
              <a:spcBef>
                <a:spcPts val="700"/>
              </a:spcBef>
              <a:defRPr sz="1600">
                <a:latin typeface="Comic Sans MS" pitchFamily="66" charset="0"/>
              </a:defRPr>
            </a:lvl4pPr>
            <a:lvl5pPr>
              <a:lnSpc>
                <a:spcPct val="100000"/>
              </a:lnSpc>
              <a:spcBef>
                <a:spcPts val="700"/>
              </a:spcBef>
              <a:defRPr sz="1600">
                <a:latin typeface="Comic Sans MS" pitchFamily="66" charset="0"/>
              </a:defRPr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>
                <a:latin typeface="Comic Sans MS" pitchFamily="66" charset="0"/>
              </a:defRPr>
            </a:lvl1pPr>
            <a:lvl2pPr>
              <a:lnSpc>
                <a:spcPct val="100000"/>
              </a:lnSpc>
              <a:spcBef>
                <a:spcPts val="700"/>
              </a:spcBef>
              <a:defRPr sz="2000">
                <a:latin typeface="Comic Sans MS" pitchFamily="66" charset="0"/>
              </a:defRPr>
            </a:lvl2pPr>
            <a:lvl3pPr>
              <a:lnSpc>
                <a:spcPct val="100000"/>
              </a:lnSpc>
              <a:spcBef>
                <a:spcPts val="700"/>
              </a:spcBef>
              <a:defRPr sz="1800">
                <a:latin typeface="Comic Sans MS" pitchFamily="66" charset="0"/>
              </a:defRPr>
            </a:lvl3pPr>
            <a:lvl4pPr>
              <a:lnSpc>
                <a:spcPct val="100000"/>
              </a:lnSpc>
              <a:spcBef>
                <a:spcPts val="700"/>
              </a:spcBef>
              <a:defRPr sz="1600">
                <a:latin typeface="Comic Sans MS" pitchFamily="66" charset="0"/>
              </a:defRPr>
            </a:lvl4pPr>
            <a:lvl5pPr>
              <a:lnSpc>
                <a:spcPct val="100000"/>
              </a:lnSpc>
              <a:spcBef>
                <a:spcPts val="700"/>
              </a:spcBef>
              <a:defRPr sz="1600">
                <a:latin typeface="Comic Sans MS" pitchFamily="66" charset="0"/>
              </a:defRPr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1862-E505-40CB-9504-8DAD69BC2AAB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BE6A-0E4B-4C81-8DCA-6530C0097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lvl1pPr>
              <a:defRPr>
                <a:latin typeface="Comic Sans MS" pitchFamily="66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1862-E505-40CB-9504-8DAD69BC2AAB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BE6A-0E4B-4C81-8DCA-6530C0097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1862-E505-40CB-9504-8DAD69BC2AAB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BE6A-0E4B-4C81-8DCA-6530C0097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1862-E505-40CB-9504-8DAD69BC2AAB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BE6A-0E4B-4C81-8DCA-6530C0097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1862-E505-40CB-9504-8DAD69BC2AAB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BE6A-0E4B-4C81-8DCA-6530C0097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3C71862-E505-40CB-9504-8DAD69BC2AAB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646BE6A-0E4B-4C81-8DCA-6530C0097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6E40-8EE1-759C-FE30-3469711DC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FE5AC-144A-D841-6E61-2B5081B5A4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65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8FFF-3889-DF3E-833B-38E0C232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1C309-C033-E08A-F053-BD9DE0C2E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182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10540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Comic Sans MS</vt:lpstr>
      <vt:lpstr>Gill Sans MT</vt:lpstr>
      <vt:lpstr>Verdana</vt:lpstr>
      <vt:lpstr>Wingdings 2</vt:lpstr>
      <vt:lpstr>Solstice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Nabaneeta</dc:creator>
  <cp:lastModifiedBy>Nikunj Mahawar</cp:lastModifiedBy>
  <cp:revision>113</cp:revision>
  <dcterms:created xsi:type="dcterms:W3CDTF">2015-07-24T11:26:49Z</dcterms:created>
  <dcterms:modified xsi:type="dcterms:W3CDTF">2024-08-01T14:50:10Z</dcterms:modified>
</cp:coreProperties>
</file>