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5" r:id="rId1"/>
  </p:sldMasterIdLst>
  <p:sldIdLst>
    <p:sldId id="256" r:id="rId2"/>
    <p:sldId id="257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35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4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2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2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2768601"/>
            <a:ext cx="10850880" cy="6035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5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63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8589-B5F1-5D53-1FC7-210555F9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A76C-1B91-7580-FC2D-21696217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96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Nikunj Mahawar</cp:lastModifiedBy>
  <cp:revision>11</cp:revision>
  <dcterms:created xsi:type="dcterms:W3CDTF">2006-08-16T00:00:00Z</dcterms:created>
  <dcterms:modified xsi:type="dcterms:W3CDTF">2024-08-04T08:35:44Z</dcterms:modified>
  <dc:identifier>DAFniOPWdR0</dc:identifier>
</cp:coreProperties>
</file>