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35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F4755B-D74D-780F-50A5-8FE317733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0EBEE-E5AD-FB31-5445-8EB1C21DE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738437"/>
            <a:ext cx="10858500" cy="6527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50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5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132D-8AA4-4656-DBA7-AE13AECAD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7688A-443B-E467-B3AE-4540899D5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1BD-D2A2-ED8D-7DF8-0AE1972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415E-3DE7-6647-6C83-92A20EBC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Nikunj Mahawar</cp:lastModifiedBy>
  <cp:revision>19</cp:revision>
  <dcterms:created xsi:type="dcterms:W3CDTF">2006-08-16T00:00:00Z</dcterms:created>
  <dcterms:modified xsi:type="dcterms:W3CDTF">2024-08-04T08:21:40Z</dcterms:modified>
  <dc:identifier>DAFniOPWdR0</dc:identifier>
</cp:coreProperties>
</file>