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73DB-DA7B-1EC9-1D13-EE78C31DC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600200"/>
            <a:ext cx="5860869" cy="3346269"/>
          </a:xfrm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66746-DD0E-228A-7ECE-23ED4BD32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5257800"/>
            <a:ext cx="5860869" cy="526574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72722-1AEF-AB59-7569-6CDDBC91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ADBE-45B4-4A94-827A-4C140671ABF0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6507-B36D-621B-D1C2-3FC3D273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1D75F-5817-3D04-95B4-0ECE3262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oogle Shape;9;p2">
            <a:extLst>
              <a:ext uri="{FF2B5EF4-FFF2-40B4-BE49-F238E27FC236}">
                <a16:creationId xmlns:a16="http://schemas.microsoft.com/office/drawing/2014/main" id="{D85FF4C7-28B6-FC2B-5192-D01BA55624C7}"/>
              </a:ext>
            </a:extLst>
          </p:cNvPr>
          <p:cNvGrpSpPr/>
          <p:nvPr userDrawn="1"/>
        </p:nvGrpSpPr>
        <p:grpSpPr>
          <a:xfrm>
            <a:off x="966651" y="902993"/>
            <a:ext cx="10258697" cy="5052014"/>
            <a:chOff x="719650" y="546375"/>
            <a:chExt cx="7711200" cy="4057500"/>
          </a:xfrm>
        </p:grpSpPr>
        <p:sp>
          <p:nvSpPr>
            <p:cNvPr id="8" name="Google Shape;10;p2">
              <a:extLst>
                <a:ext uri="{FF2B5EF4-FFF2-40B4-BE49-F238E27FC236}">
                  <a16:creationId xmlns:a16="http://schemas.microsoft.com/office/drawing/2014/main" id="{56961394-2B96-D86A-9494-13A234FBDF5F}"/>
                </a:ext>
              </a:extLst>
            </p:cNvPr>
            <p:cNvSpPr/>
            <p:nvPr/>
          </p:nvSpPr>
          <p:spPr>
            <a:xfrm>
              <a:off x="719650" y="549675"/>
              <a:ext cx="7711200" cy="4054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endParaRPr>
            </a:p>
          </p:txBody>
        </p:sp>
        <p:sp>
          <p:nvSpPr>
            <p:cNvPr id="9" name="Google Shape;11;p2">
              <a:extLst>
                <a:ext uri="{FF2B5EF4-FFF2-40B4-BE49-F238E27FC236}">
                  <a16:creationId xmlns:a16="http://schemas.microsoft.com/office/drawing/2014/main" id="{7D96504B-EECA-E58D-7720-00BB564D04F1}"/>
                </a:ext>
              </a:extLst>
            </p:cNvPr>
            <p:cNvSpPr/>
            <p:nvPr/>
          </p:nvSpPr>
          <p:spPr>
            <a:xfrm flipH="1">
              <a:off x="5419200" y="942375"/>
              <a:ext cx="3008400" cy="3661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;p2">
              <a:extLst>
                <a:ext uri="{FF2B5EF4-FFF2-40B4-BE49-F238E27FC236}">
                  <a16:creationId xmlns:a16="http://schemas.microsoft.com/office/drawing/2014/main" id="{91A2247F-A91A-1388-D08A-6D48AC1E692B}"/>
                </a:ext>
              </a:extLst>
            </p:cNvPr>
            <p:cNvSpPr/>
            <p:nvPr/>
          </p:nvSpPr>
          <p:spPr>
            <a:xfrm>
              <a:off x="720350" y="546375"/>
              <a:ext cx="7707300" cy="396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dirty="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endParaRPr>
            </a:p>
          </p:txBody>
        </p:sp>
      </p:grpSp>
      <p:pic>
        <p:nvPicPr>
          <p:cNvPr id="155" name="Picture 154">
            <a:extLst>
              <a:ext uri="{FF2B5EF4-FFF2-40B4-BE49-F238E27FC236}">
                <a16:creationId xmlns:a16="http://schemas.microsoft.com/office/drawing/2014/main" id="{9888AE02-5D9A-B780-6E61-56C9FB6EE4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1347" y="1466219"/>
            <a:ext cx="3721839" cy="4418623"/>
          </a:xfrm>
          <a:prstGeom prst="rect">
            <a:avLst/>
          </a:prstGeom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DC26B41-3E0A-247F-8E83-855FFD5A859C}"/>
              </a:ext>
            </a:extLst>
          </p:cNvPr>
          <p:cNvGrpSpPr/>
          <p:nvPr userDrawn="1"/>
        </p:nvGrpSpPr>
        <p:grpSpPr>
          <a:xfrm>
            <a:off x="7429421" y="2283914"/>
            <a:ext cx="384709" cy="436003"/>
            <a:chOff x="7429421" y="2283914"/>
            <a:chExt cx="384709" cy="436003"/>
          </a:xfrm>
        </p:grpSpPr>
        <p:sp>
          <p:nvSpPr>
            <p:cNvPr id="162" name="Google Shape;42;p2">
              <a:extLst>
                <a:ext uri="{FF2B5EF4-FFF2-40B4-BE49-F238E27FC236}">
                  <a16:creationId xmlns:a16="http://schemas.microsoft.com/office/drawing/2014/main" id="{789B47AF-4157-1EDC-37BD-4B65D8293F68}"/>
                </a:ext>
              </a:extLst>
            </p:cNvPr>
            <p:cNvSpPr/>
            <p:nvPr userDrawn="1"/>
          </p:nvSpPr>
          <p:spPr>
            <a:xfrm>
              <a:off x="7429421" y="2283914"/>
              <a:ext cx="353182" cy="424450"/>
            </a:xfrm>
            <a:custGeom>
              <a:avLst/>
              <a:gdLst/>
              <a:ahLst/>
              <a:cxnLst/>
              <a:rect l="l" t="t" r="r" b="b"/>
              <a:pathLst>
                <a:path w="10744" h="12912" extrusionOk="0">
                  <a:moveTo>
                    <a:pt x="1563" y="1661"/>
                  </a:moveTo>
                  <a:cubicBezTo>
                    <a:pt x="1557" y="1667"/>
                    <a:pt x="1550" y="1674"/>
                    <a:pt x="1550" y="1687"/>
                  </a:cubicBezTo>
                  <a:cubicBezTo>
                    <a:pt x="1550" y="1666"/>
                    <a:pt x="1550" y="1662"/>
                    <a:pt x="1563" y="1661"/>
                  </a:cubicBezTo>
                  <a:close/>
                  <a:moveTo>
                    <a:pt x="10428" y="6910"/>
                  </a:moveTo>
                  <a:cubicBezTo>
                    <a:pt x="10434" y="6923"/>
                    <a:pt x="10438" y="6938"/>
                    <a:pt x="10442" y="6953"/>
                  </a:cubicBezTo>
                  <a:lnTo>
                    <a:pt x="10442" y="6953"/>
                  </a:lnTo>
                  <a:cubicBezTo>
                    <a:pt x="10437" y="6939"/>
                    <a:pt x="10433" y="6924"/>
                    <a:pt x="10428" y="6910"/>
                  </a:cubicBezTo>
                  <a:close/>
                  <a:moveTo>
                    <a:pt x="3132" y="1"/>
                  </a:moveTo>
                  <a:cubicBezTo>
                    <a:pt x="3050" y="1"/>
                    <a:pt x="2968" y="10"/>
                    <a:pt x="2887" y="30"/>
                  </a:cubicBezTo>
                  <a:cubicBezTo>
                    <a:pt x="2566" y="57"/>
                    <a:pt x="2272" y="217"/>
                    <a:pt x="2031" y="431"/>
                  </a:cubicBezTo>
                  <a:cubicBezTo>
                    <a:pt x="1898" y="538"/>
                    <a:pt x="1791" y="645"/>
                    <a:pt x="1684" y="778"/>
                  </a:cubicBezTo>
                  <a:cubicBezTo>
                    <a:pt x="1631" y="859"/>
                    <a:pt x="1577" y="939"/>
                    <a:pt x="1524" y="1019"/>
                  </a:cubicBezTo>
                  <a:cubicBezTo>
                    <a:pt x="1470" y="1072"/>
                    <a:pt x="1443" y="1126"/>
                    <a:pt x="1417" y="1206"/>
                  </a:cubicBezTo>
                  <a:cubicBezTo>
                    <a:pt x="1230" y="1527"/>
                    <a:pt x="1096" y="1847"/>
                    <a:pt x="989" y="2195"/>
                  </a:cubicBezTo>
                  <a:cubicBezTo>
                    <a:pt x="882" y="2516"/>
                    <a:pt x="802" y="2863"/>
                    <a:pt x="749" y="3210"/>
                  </a:cubicBezTo>
                  <a:cubicBezTo>
                    <a:pt x="695" y="3478"/>
                    <a:pt x="642" y="3798"/>
                    <a:pt x="588" y="4119"/>
                  </a:cubicBezTo>
                  <a:lnTo>
                    <a:pt x="455" y="5215"/>
                  </a:lnTo>
                  <a:lnTo>
                    <a:pt x="401" y="5642"/>
                  </a:lnTo>
                  <a:cubicBezTo>
                    <a:pt x="321" y="6524"/>
                    <a:pt x="187" y="7673"/>
                    <a:pt x="81" y="8849"/>
                  </a:cubicBezTo>
                  <a:cubicBezTo>
                    <a:pt x="54" y="9117"/>
                    <a:pt x="27" y="9384"/>
                    <a:pt x="27" y="9651"/>
                  </a:cubicBezTo>
                  <a:cubicBezTo>
                    <a:pt x="0" y="9865"/>
                    <a:pt x="0" y="10105"/>
                    <a:pt x="27" y="10319"/>
                  </a:cubicBezTo>
                  <a:cubicBezTo>
                    <a:pt x="27" y="10747"/>
                    <a:pt x="134" y="11174"/>
                    <a:pt x="268" y="11602"/>
                  </a:cubicBezTo>
                  <a:cubicBezTo>
                    <a:pt x="428" y="11949"/>
                    <a:pt x="668" y="12270"/>
                    <a:pt x="989" y="12511"/>
                  </a:cubicBezTo>
                  <a:cubicBezTo>
                    <a:pt x="1150" y="12618"/>
                    <a:pt x="1337" y="12698"/>
                    <a:pt x="1524" y="12724"/>
                  </a:cubicBezTo>
                  <a:cubicBezTo>
                    <a:pt x="1631" y="12751"/>
                    <a:pt x="1737" y="12778"/>
                    <a:pt x="1844" y="12778"/>
                  </a:cubicBezTo>
                  <a:lnTo>
                    <a:pt x="1844" y="12805"/>
                  </a:lnTo>
                  <a:cubicBezTo>
                    <a:pt x="1844" y="12831"/>
                    <a:pt x="1871" y="12885"/>
                    <a:pt x="1925" y="12911"/>
                  </a:cubicBezTo>
                  <a:lnTo>
                    <a:pt x="2058" y="12911"/>
                  </a:lnTo>
                  <a:cubicBezTo>
                    <a:pt x="2245" y="12885"/>
                    <a:pt x="2406" y="12858"/>
                    <a:pt x="2566" y="12805"/>
                  </a:cubicBezTo>
                  <a:cubicBezTo>
                    <a:pt x="2726" y="12724"/>
                    <a:pt x="2887" y="12671"/>
                    <a:pt x="3047" y="12564"/>
                  </a:cubicBezTo>
                  <a:cubicBezTo>
                    <a:pt x="3154" y="12511"/>
                    <a:pt x="3261" y="12457"/>
                    <a:pt x="3368" y="12404"/>
                  </a:cubicBezTo>
                  <a:cubicBezTo>
                    <a:pt x="3555" y="12297"/>
                    <a:pt x="3769" y="12163"/>
                    <a:pt x="3982" y="12083"/>
                  </a:cubicBezTo>
                  <a:lnTo>
                    <a:pt x="4036" y="12056"/>
                  </a:lnTo>
                  <a:cubicBezTo>
                    <a:pt x="4838" y="11682"/>
                    <a:pt x="5666" y="11308"/>
                    <a:pt x="6494" y="10987"/>
                  </a:cubicBezTo>
                  <a:lnTo>
                    <a:pt x="6869" y="10827"/>
                  </a:lnTo>
                  <a:lnTo>
                    <a:pt x="7563" y="10533"/>
                  </a:lnTo>
                  <a:cubicBezTo>
                    <a:pt x="7724" y="10480"/>
                    <a:pt x="7911" y="10399"/>
                    <a:pt x="8098" y="10292"/>
                  </a:cubicBezTo>
                  <a:lnTo>
                    <a:pt x="8125" y="10292"/>
                  </a:lnTo>
                  <a:lnTo>
                    <a:pt x="8606" y="10052"/>
                  </a:lnTo>
                  <a:cubicBezTo>
                    <a:pt x="8926" y="9865"/>
                    <a:pt x="9247" y="9651"/>
                    <a:pt x="9568" y="9411"/>
                  </a:cubicBezTo>
                  <a:cubicBezTo>
                    <a:pt x="9862" y="9170"/>
                    <a:pt x="10129" y="8903"/>
                    <a:pt x="10343" y="8582"/>
                  </a:cubicBezTo>
                  <a:lnTo>
                    <a:pt x="10396" y="8502"/>
                  </a:lnTo>
                  <a:cubicBezTo>
                    <a:pt x="10557" y="8261"/>
                    <a:pt x="10664" y="7994"/>
                    <a:pt x="10717" y="7727"/>
                  </a:cubicBezTo>
                  <a:cubicBezTo>
                    <a:pt x="10744" y="7460"/>
                    <a:pt x="10717" y="7192"/>
                    <a:pt x="10637" y="6952"/>
                  </a:cubicBezTo>
                  <a:cubicBezTo>
                    <a:pt x="10557" y="6685"/>
                    <a:pt x="10450" y="6444"/>
                    <a:pt x="10289" y="6204"/>
                  </a:cubicBezTo>
                  <a:cubicBezTo>
                    <a:pt x="10129" y="5990"/>
                    <a:pt x="9942" y="5749"/>
                    <a:pt x="9755" y="5535"/>
                  </a:cubicBezTo>
                  <a:lnTo>
                    <a:pt x="9568" y="5348"/>
                  </a:lnTo>
                  <a:cubicBezTo>
                    <a:pt x="9220" y="4894"/>
                    <a:pt x="8820" y="4466"/>
                    <a:pt x="8419" y="4066"/>
                  </a:cubicBezTo>
                  <a:cubicBezTo>
                    <a:pt x="8151" y="3798"/>
                    <a:pt x="7884" y="3531"/>
                    <a:pt x="7590" y="3291"/>
                  </a:cubicBezTo>
                  <a:lnTo>
                    <a:pt x="7189" y="2890"/>
                  </a:lnTo>
                  <a:cubicBezTo>
                    <a:pt x="6788" y="2516"/>
                    <a:pt x="6361" y="2168"/>
                    <a:pt x="5933" y="1821"/>
                  </a:cubicBezTo>
                  <a:cubicBezTo>
                    <a:pt x="5639" y="1607"/>
                    <a:pt x="5345" y="1393"/>
                    <a:pt x="5078" y="1153"/>
                  </a:cubicBezTo>
                  <a:lnTo>
                    <a:pt x="4784" y="885"/>
                  </a:lnTo>
                  <a:cubicBezTo>
                    <a:pt x="4570" y="698"/>
                    <a:pt x="4356" y="484"/>
                    <a:pt x="4116" y="324"/>
                  </a:cubicBezTo>
                  <a:cubicBezTo>
                    <a:pt x="3929" y="190"/>
                    <a:pt x="3742" y="110"/>
                    <a:pt x="3528" y="57"/>
                  </a:cubicBezTo>
                  <a:cubicBezTo>
                    <a:pt x="3396" y="24"/>
                    <a:pt x="3264" y="1"/>
                    <a:pt x="3132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43;p2">
              <a:extLst>
                <a:ext uri="{FF2B5EF4-FFF2-40B4-BE49-F238E27FC236}">
                  <a16:creationId xmlns:a16="http://schemas.microsoft.com/office/drawing/2014/main" id="{4E4D439D-9D9D-D721-D64C-8B5532F5BECA}"/>
                </a:ext>
              </a:extLst>
            </p:cNvPr>
            <p:cNvSpPr/>
            <p:nvPr userDrawn="1"/>
          </p:nvSpPr>
          <p:spPr>
            <a:xfrm>
              <a:off x="7441619" y="2285901"/>
              <a:ext cx="372511" cy="434016"/>
            </a:xfrm>
            <a:custGeom>
              <a:avLst/>
              <a:gdLst/>
              <a:ahLst/>
              <a:cxnLst/>
              <a:rect l="l" t="t" r="r" b="b"/>
              <a:pathLst>
                <a:path w="11332" h="13203" extrusionOk="0">
                  <a:moveTo>
                    <a:pt x="4964" y="4660"/>
                  </a:moveTo>
                  <a:cubicBezTo>
                    <a:pt x="4927" y="4660"/>
                    <a:pt x="4896" y="4673"/>
                    <a:pt x="4865" y="4704"/>
                  </a:cubicBezTo>
                  <a:lnTo>
                    <a:pt x="4865" y="4731"/>
                  </a:lnTo>
                  <a:cubicBezTo>
                    <a:pt x="4838" y="4731"/>
                    <a:pt x="4811" y="4757"/>
                    <a:pt x="4784" y="4784"/>
                  </a:cubicBezTo>
                  <a:cubicBezTo>
                    <a:pt x="4784" y="4811"/>
                    <a:pt x="4758" y="4838"/>
                    <a:pt x="4758" y="4891"/>
                  </a:cubicBezTo>
                  <a:lnTo>
                    <a:pt x="4758" y="5078"/>
                  </a:lnTo>
                  <a:cubicBezTo>
                    <a:pt x="4758" y="5131"/>
                    <a:pt x="4784" y="5212"/>
                    <a:pt x="4784" y="5265"/>
                  </a:cubicBezTo>
                  <a:cubicBezTo>
                    <a:pt x="4811" y="5399"/>
                    <a:pt x="4838" y="5532"/>
                    <a:pt x="4865" y="5666"/>
                  </a:cubicBezTo>
                  <a:cubicBezTo>
                    <a:pt x="4918" y="5933"/>
                    <a:pt x="5025" y="6200"/>
                    <a:pt x="5132" y="6441"/>
                  </a:cubicBezTo>
                  <a:cubicBezTo>
                    <a:pt x="5159" y="6494"/>
                    <a:pt x="5212" y="6548"/>
                    <a:pt x="5265" y="6575"/>
                  </a:cubicBezTo>
                  <a:lnTo>
                    <a:pt x="5426" y="6575"/>
                  </a:lnTo>
                  <a:cubicBezTo>
                    <a:pt x="5559" y="6521"/>
                    <a:pt x="5613" y="6388"/>
                    <a:pt x="5559" y="6254"/>
                  </a:cubicBezTo>
                  <a:cubicBezTo>
                    <a:pt x="5479" y="6094"/>
                    <a:pt x="5426" y="5906"/>
                    <a:pt x="5372" y="5719"/>
                  </a:cubicBezTo>
                  <a:cubicBezTo>
                    <a:pt x="5346" y="5586"/>
                    <a:pt x="5319" y="5479"/>
                    <a:pt x="5319" y="5345"/>
                  </a:cubicBezTo>
                  <a:cubicBezTo>
                    <a:pt x="5292" y="5212"/>
                    <a:pt x="5292" y="5025"/>
                    <a:pt x="5239" y="4891"/>
                  </a:cubicBezTo>
                  <a:cubicBezTo>
                    <a:pt x="5239" y="4838"/>
                    <a:pt x="5239" y="4811"/>
                    <a:pt x="5212" y="4757"/>
                  </a:cubicBezTo>
                  <a:cubicBezTo>
                    <a:pt x="5159" y="4704"/>
                    <a:pt x="5105" y="4677"/>
                    <a:pt x="5052" y="4677"/>
                  </a:cubicBezTo>
                  <a:cubicBezTo>
                    <a:pt x="5018" y="4666"/>
                    <a:pt x="4990" y="4660"/>
                    <a:pt x="4964" y="4660"/>
                  </a:cubicBezTo>
                  <a:close/>
                  <a:moveTo>
                    <a:pt x="3502" y="5372"/>
                  </a:moveTo>
                  <a:lnTo>
                    <a:pt x="3502" y="5399"/>
                  </a:lnTo>
                  <a:cubicBezTo>
                    <a:pt x="3421" y="5399"/>
                    <a:pt x="3341" y="5452"/>
                    <a:pt x="3288" y="5532"/>
                  </a:cubicBezTo>
                  <a:cubicBezTo>
                    <a:pt x="3261" y="5559"/>
                    <a:pt x="3261" y="5586"/>
                    <a:pt x="3261" y="5639"/>
                  </a:cubicBezTo>
                  <a:cubicBezTo>
                    <a:pt x="3234" y="5773"/>
                    <a:pt x="3261" y="5906"/>
                    <a:pt x="3288" y="6040"/>
                  </a:cubicBezTo>
                  <a:cubicBezTo>
                    <a:pt x="3315" y="6174"/>
                    <a:pt x="3341" y="6307"/>
                    <a:pt x="3395" y="6441"/>
                  </a:cubicBezTo>
                  <a:cubicBezTo>
                    <a:pt x="3475" y="6682"/>
                    <a:pt x="3555" y="6922"/>
                    <a:pt x="3689" y="7136"/>
                  </a:cubicBezTo>
                  <a:cubicBezTo>
                    <a:pt x="3715" y="7216"/>
                    <a:pt x="3769" y="7269"/>
                    <a:pt x="3822" y="7296"/>
                  </a:cubicBezTo>
                  <a:cubicBezTo>
                    <a:pt x="3854" y="7308"/>
                    <a:pt x="3885" y="7313"/>
                    <a:pt x="3916" y="7313"/>
                  </a:cubicBezTo>
                  <a:cubicBezTo>
                    <a:pt x="4093" y="7313"/>
                    <a:pt x="4238" y="7131"/>
                    <a:pt x="4170" y="6949"/>
                  </a:cubicBezTo>
                  <a:cubicBezTo>
                    <a:pt x="4063" y="6735"/>
                    <a:pt x="3983" y="6468"/>
                    <a:pt x="3929" y="6227"/>
                  </a:cubicBezTo>
                  <a:cubicBezTo>
                    <a:pt x="3876" y="6013"/>
                    <a:pt x="3849" y="5800"/>
                    <a:pt x="3796" y="5559"/>
                  </a:cubicBezTo>
                  <a:cubicBezTo>
                    <a:pt x="3742" y="5452"/>
                    <a:pt x="3635" y="5372"/>
                    <a:pt x="3502" y="5372"/>
                  </a:cubicBezTo>
                  <a:close/>
                  <a:moveTo>
                    <a:pt x="3315" y="401"/>
                  </a:moveTo>
                  <a:cubicBezTo>
                    <a:pt x="3448" y="401"/>
                    <a:pt x="3582" y="428"/>
                    <a:pt x="3715" y="455"/>
                  </a:cubicBezTo>
                  <a:cubicBezTo>
                    <a:pt x="3929" y="535"/>
                    <a:pt x="4143" y="615"/>
                    <a:pt x="4330" y="749"/>
                  </a:cubicBezTo>
                  <a:cubicBezTo>
                    <a:pt x="4464" y="829"/>
                    <a:pt x="4571" y="909"/>
                    <a:pt x="4677" y="989"/>
                  </a:cubicBezTo>
                  <a:cubicBezTo>
                    <a:pt x="4865" y="1123"/>
                    <a:pt x="5052" y="1256"/>
                    <a:pt x="5239" y="1390"/>
                  </a:cubicBezTo>
                  <a:cubicBezTo>
                    <a:pt x="5586" y="1657"/>
                    <a:pt x="5960" y="1951"/>
                    <a:pt x="6308" y="2245"/>
                  </a:cubicBezTo>
                  <a:cubicBezTo>
                    <a:pt x="7003" y="2833"/>
                    <a:pt x="7644" y="3475"/>
                    <a:pt x="8285" y="4116"/>
                  </a:cubicBezTo>
                  <a:cubicBezTo>
                    <a:pt x="8499" y="4330"/>
                    <a:pt x="8686" y="4517"/>
                    <a:pt x="8900" y="4704"/>
                  </a:cubicBezTo>
                  <a:cubicBezTo>
                    <a:pt x="9087" y="4891"/>
                    <a:pt x="9354" y="5158"/>
                    <a:pt x="9595" y="5372"/>
                  </a:cubicBezTo>
                  <a:cubicBezTo>
                    <a:pt x="9996" y="5773"/>
                    <a:pt x="10343" y="6200"/>
                    <a:pt x="10610" y="6682"/>
                  </a:cubicBezTo>
                  <a:cubicBezTo>
                    <a:pt x="10717" y="6895"/>
                    <a:pt x="10797" y="7082"/>
                    <a:pt x="10878" y="7323"/>
                  </a:cubicBezTo>
                  <a:cubicBezTo>
                    <a:pt x="10931" y="7563"/>
                    <a:pt x="10931" y="7831"/>
                    <a:pt x="10878" y="8098"/>
                  </a:cubicBezTo>
                  <a:cubicBezTo>
                    <a:pt x="10824" y="8232"/>
                    <a:pt x="10771" y="8365"/>
                    <a:pt x="10691" y="8499"/>
                  </a:cubicBezTo>
                  <a:cubicBezTo>
                    <a:pt x="10557" y="8713"/>
                    <a:pt x="10397" y="8926"/>
                    <a:pt x="10210" y="9087"/>
                  </a:cubicBezTo>
                  <a:cubicBezTo>
                    <a:pt x="9809" y="9461"/>
                    <a:pt x="9354" y="9755"/>
                    <a:pt x="8900" y="10022"/>
                  </a:cubicBezTo>
                  <a:cubicBezTo>
                    <a:pt x="8232" y="10370"/>
                    <a:pt x="7564" y="10664"/>
                    <a:pt x="6896" y="10931"/>
                  </a:cubicBezTo>
                  <a:cubicBezTo>
                    <a:pt x="6308" y="11171"/>
                    <a:pt x="5693" y="11385"/>
                    <a:pt x="5132" y="11652"/>
                  </a:cubicBezTo>
                  <a:cubicBezTo>
                    <a:pt x="4731" y="11866"/>
                    <a:pt x="4330" y="12080"/>
                    <a:pt x="3929" y="12267"/>
                  </a:cubicBezTo>
                  <a:cubicBezTo>
                    <a:pt x="3528" y="12481"/>
                    <a:pt x="3127" y="12641"/>
                    <a:pt x="2700" y="12748"/>
                  </a:cubicBezTo>
                  <a:cubicBezTo>
                    <a:pt x="2486" y="12802"/>
                    <a:pt x="2272" y="12828"/>
                    <a:pt x="2058" y="12828"/>
                  </a:cubicBezTo>
                  <a:cubicBezTo>
                    <a:pt x="1898" y="12828"/>
                    <a:pt x="1764" y="12802"/>
                    <a:pt x="1631" y="12748"/>
                  </a:cubicBezTo>
                  <a:cubicBezTo>
                    <a:pt x="1471" y="12721"/>
                    <a:pt x="1337" y="12668"/>
                    <a:pt x="1230" y="12588"/>
                  </a:cubicBezTo>
                  <a:cubicBezTo>
                    <a:pt x="1123" y="12534"/>
                    <a:pt x="1016" y="12454"/>
                    <a:pt x="936" y="12347"/>
                  </a:cubicBezTo>
                  <a:cubicBezTo>
                    <a:pt x="829" y="12240"/>
                    <a:pt x="749" y="12133"/>
                    <a:pt x="669" y="12027"/>
                  </a:cubicBezTo>
                  <a:cubicBezTo>
                    <a:pt x="589" y="11839"/>
                    <a:pt x="508" y="11652"/>
                    <a:pt x="455" y="11465"/>
                  </a:cubicBezTo>
                  <a:cubicBezTo>
                    <a:pt x="375" y="11064"/>
                    <a:pt x="348" y="10637"/>
                    <a:pt x="348" y="10209"/>
                  </a:cubicBezTo>
                  <a:cubicBezTo>
                    <a:pt x="348" y="9701"/>
                    <a:pt x="428" y="9220"/>
                    <a:pt x="482" y="8686"/>
                  </a:cubicBezTo>
                  <a:cubicBezTo>
                    <a:pt x="508" y="8472"/>
                    <a:pt x="535" y="8232"/>
                    <a:pt x="535" y="7991"/>
                  </a:cubicBezTo>
                  <a:lnTo>
                    <a:pt x="535" y="7670"/>
                  </a:lnTo>
                  <a:lnTo>
                    <a:pt x="535" y="7376"/>
                  </a:lnTo>
                  <a:cubicBezTo>
                    <a:pt x="562" y="7082"/>
                    <a:pt x="589" y="6788"/>
                    <a:pt x="642" y="6468"/>
                  </a:cubicBezTo>
                  <a:cubicBezTo>
                    <a:pt x="722" y="5479"/>
                    <a:pt x="883" y="4490"/>
                    <a:pt x="1096" y="3528"/>
                  </a:cubicBezTo>
                  <a:cubicBezTo>
                    <a:pt x="1150" y="3368"/>
                    <a:pt x="1203" y="3181"/>
                    <a:pt x="1230" y="3020"/>
                  </a:cubicBezTo>
                  <a:cubicBezTo>
                    <a:pt x="1390" y="2459"/>
                    <a:pt x="1604" y="1924"/>
                    <a:pt x="1871" y="1417"/>
                  </a:cubicBezTo>
                  <a:cubicBezTo>
                    <a:pt x="2005" y="1203"/>
                    <a:pt x="2165" y="989"/>
                    <a:pt x="2352" y="802"/>
                  </a:cubicBezTo>
                  <a:cubicBezTo>
                    <a:pt x="2459" y="722"/>
                    <a:pt x="2566" y="615"/>
                    <a:pt x="2673" y="535"/>
                  </a:cubicBezTo>
                  <a:cubicBezTo>
                    <a:pt x="2780" y="481"/>
                    <a:pt x="2887" y="455"/>
                    <a:pt x="2994" y="428"/>
                  </a:cubicBezTo>
                  <a:cubicBezTo>
                    <a:pt x="3101" y="401"/>
                    <a:pt x="3208" y="401"/>
                    <a:pt x="3315" y="401"/>
                  </a:cubicBezTo>
                  <a:close/>
                  <a:moveTo>
                    <a:pt x="3315" y="0"/>
                  </a:moveTo>
                  <a:cubicBezTo>
                    <a:pt x="2967" y="0"/>
                    <a:pt x="2620" y="107"/>
                    <a:pt x="2326" y="321"/>
                  </a:cubicBezTo>
                  <a:cubicBezTo>
                    <a:pt x="2085" y="508"/>
                    <a:pt x="1871" y="722"/>
                    <a:pt x="1711" y="989"/>
                  </a:cubicBezTo>
                  <a:cubicBezTo>
                    <a:pt x="1684" y="1069"/>
                    <a:pt x="1631" y="1123"/>
                    <a:pt x="1604" y="1203"/>
                  </a:cubicBezTo>
                  <a:cubicBezTo>
                    <a:pt x="1390" y="1577"/>
                    <a:pt x="1230" y="2005"/>
                    <a:pt x="1096" y="2406"/>
                  </a:cubicBezTo>
                  <a:cubicBezTo>
                    <a:pt x="936" y="2887"/>
                    <a:pt x="829" y="3368"/>
                    <a:pt x="749" y="3875"/>
                  </a:cubicBezTo>
                  <a:cubicBezTo>
                    <a:pt x="642" y="4383"/>
                    <a:pt x="562" y="4864"/>
                    <a:pt x="508" y="5372"/>
                  </a:cubicBezTo>
                  <a:cubicBezTo>
                    <a:pt x="428" y="5880"/>
                    <a:pt x="402" y="6334"/>
                    <a:pt x="348" y="6788"/>
                  </a:cubicBezTo>
                  <a:cubicBezTo>
                    <a:pt x="348" y="7029"/>
                    <a:pt x="321" y="7296"/>
                    <a:pt x="295" y="7537"/>
                  </a:cubicBezTo>
                  <a:lnTo>
                    <a:pt x="295" y="7644"/>
                  </a:lnTo>
                  <a:lnTo>
                    <a:pt x="268" y="7964"/>
                  </a:lnTo>
                  <a:cubicBezTo>
                    <a:pt x="214" y="8232"/>
                    <a:pt x="188" y="8472"/>
                    <a:pt x="161" y="8713"/>
                  </a:cubicBezTo>
                  <a:cubicBezTo>
                    <a:pt x="54" y="9274"/>
                    <a:pt x="27" y="9835"/>
                    <a:pt x="1" y="10396"/>
                  </a:cubicBezTo>
                  <a:cubicBezTo>
                    <a:pt x="1" y="10664"/>
                    <a:pt x="1" y="10931"/>
                    <a:pt x="54" y="11198"/>
                  </a:cubicBezTo>
                  <a:cubicBezTo>
                    <a:pt x="81" y="11465"/>
                    <a:pt x="134" y="11733"/>
                    <a:pt x="241" y="11973"/>
                  </a:cubicBezTo>
                  <a:cubicBezTo>
                    <a:pt x="348" y="12214"/>
                    <a:pt x="482" y="12427"/>
                    <a:pt x="642" y="12588"/>
                  </a:cubicBezTo>
                  <a:cubicBezTo>
                    <a:pt x="722" y="12695"/>
                    <a:pt x="829" y="12775"/>
                    <a:pt x="936" y="12855"/>
                  </a:cubicBezTo>
                  <a:cubicBezTo>
                    <a:pt x="1070" y="12935"/>
                    <a:pt x="1177" y="12989"/>
                    <a:pt x="1310" y="13042"/>
                  </a:cubicBezTo>
                  <a:cubicBezTo>
                    <a:pt x="1444" y="13095"/>
                    <a:pt x="1604" y="13149"/>
                    <a:pt x="1764" y="13176"/>
                  </a:cubicBezTo>
                  <a:cubicBezTo>
                    <a:pt x="1898" y="13202"/>
                    <a:pt x="2058" y="13202"/>
                    <a:pt x="2219" y="13202"/>
                  </a:cubicBezTo>
                  <a:cubicBezTo>
                    <a:pt x="2379" y="13202"/>
                    <a:pt x="2540" y="13176"/>
                    <a:pt x="2673" y="13149"/>
                  </a:cubicBezTo>
                  <a:cubicBezTo>
                    <a:pt x="2860" y="13122"/>
                    <a:pt x="3021" y="13069"/>
                    <a:pt x="3181" y="13015"/>
                  </a:cubicBezTo>
                  <a:cubicBezTo>
                    <a:pt x="3822" y="12775"/>
                    <a:pt x="4437" y="12481"/>
                    <a:pt x="5025" y="12133"/>
                  </a:cubicBezTo>
                  <a:cubicBezTo>
                    <a:pt x="5292" y="12000"/>
                    <a:pt x="5559" y="11866"/>
                    <a:pt x="5827" y="11759"/>
                  </a:cubicBezTo>
                  <a:cubicBezTo>
                    <a:pt x="6094" y="11626"/>
                    <a:pt x="6441" y="11519"/>
                    <a:pt x="6735" y="11385"/>
                  </a:cubicBezTo>
                  <a:cubicBezTo>
                    <a:pt x="7430" y="11118"/>
                    <a:pt x="8125" y="10824"/>
                    <a:pt x="8793" y="10476"/>
                  </a:cubicBezTo>
                  <a:cubicBezTo>
                    <a:pt x="9461" y="10182"/>
                    <a:pt x="10076" y="9755"/>
                    <a:pt x="10584" y="9247"/>
                  </a:cubicBezTo>
                  <a:cubicBezTo>
                    <a:pt x="10824" y="9007"/>
                    <a:pt x="11011" y="8739"/>
                    <a:pt x="11145" y="8445"/>
                  </a:cubicBezTo>
                  <a:cubicBezTo>
                    <a:pt x="11198" y="8338"/>
                    <a:pt x="11252" y="8205"/>
                    <a:pt x="11279" y="8071"/>
                  </a:cubicBezTo>
                  <a:cubicBezTo>
                    <a:pt x="11305" y="7938"/>
                    <a:pt x="11332" y="7804"/>
                    <a:pt x="11332" y="7670"/>
                  </a:cubicBezTo>
                  <a:cubicBezTo>
                    <a:pt x="11332" y="7403"/>
                    <a:pt x="11279" y="7163"/>
                    <a:pt x="11172" y="6922"/>
                  </a:cubicBezTo>
                  <a:cubicBezTo>
                    <a:pt x="11091" y="6655"/>
                    <a:pt x="10958" y="6414"/>
                    <a:pt x="10797" y="6200"/>
                  </a:cubicBezTo>
                  <a:cubicBezTo>
                    <a:pt x="10477" y="5693"/>
                    <a:pt x="10076" y="5265"/>
                    <a:pt x="9675" y="4864"/>
                  </a:cubicBezTo>
                  <a:cubicBezTo>
                    <a:pt x="9301" y="4490"/>
                    <a:pt x="8927" y="4143"/>
                    <a:pt x="8553" y="3795"/>
                  </a:cubicBezTo>
                  <a:cubicBezTo>
                    <a:pt x="8259" y="3475"/>
                    <a:pt x="7938" y="3154"/>
                    <a:pt x="7617" y="2860"/>
                  </a:cubicBezTo>
                  <a:cubicBezTo>
                    <a:pt x="7297" y="2566"/>
                    <a:pt x="6949" y="2218"/>
                    <a:pt x="6602" y="1924"/>
                  </a:cubicBezTo>
                  <a:cubicBezTo>
                    <a:pt x="6228" y="1631"/>
                    <a:pt x="5880" y="1337"/>
                    <a:pt x="5533" y="1043"/>
                  </a:cubicBezTo>
                  <a:cubicBezTo>
                    <a:pt x="5346" y="909"/>
                    <a:pt x="5159" y="775"/>
                    <a:pt x="4971" y="642"/>
                  </a:cubicBezTo>
                  <a:cubicBezTo>
                    <a:pt x="4838" y="562"/>
                    <a:pt x="4731" y="455"/>
                    <a:pt x="4571" y="374"/>
                  </a:cubicBezTo>
                  <a:cubicBezTo>
                    <a:pt x="4384" y="268"/>
                    <a:pt x="4143" y="161"/>
                    <a:pt x="3929" y="107"/>
                  </a:cubicBezTo>
                  <a:cubicBezTo>
                    <a:pt x="3822" y="80"/>
                    <a:pt x="3715" y="54"/>
                    <a:pt x="3609" y="27"/>
                  </a:cubicBezTo>
                  <a:cubicBezTo>
                    <a:pt x="3502" y="0"/>
                    <a:pt x="3421" y="0"/>
                    <a:pt x="3315" y="0"/>
                  </a:cubicBezTo>
                  <a:close/>
                </a:path>
              </a:pathLst>
            </a:custGeom>
            <a:solidFill>
              <a:srgbClr val="030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11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D136-0115-2FA1-CCE3-11E56B2A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D4C51-CED0-4767-0D67-3E5FFBFE4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53F02-702B-964A-FD3B-1666BB53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ADBE-45B4-4A94-827A-4C140671ABF0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6225-AA9D-558E-89CA-56168C79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F9478-6ACC-AA82-756C-B2555CAB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4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8D15F-7E6B-7B6A-A6C5-A60A40D7E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843CC-5C59-A063-D489-80B9DA37B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AEEF-B0DF-1650-F652-A409F865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ADBE-45B4-4A94-827A-4C140671ABF0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B340B-4C57-BE9B-42E8-47DC9584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2FA9-3887-5787-6CDE-A84B925A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08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FA97-3EA6-C37B-E35C-F320C452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04" y="734866"/>
            <a:ext cx="10515600" cy="62949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1040-39F2-9F0E-A3AF-0A3BAEBB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869" y="1593669"/>
            <a:ext cx="6516165" cy="44242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6CDB2-F8F6-6F9B-9EB5-CCA1B872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ADBE-45B4-4A94-827A-4C140671ABF0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DD96-A216-CCF6-6479-F0C9843C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FBF21-8B27-5208-19D6-A887C012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Google Shape;72;p4">
            <a:extLst>
              <a:ext uri="{FF2B5EF4-FFF2-40B4-BE49-F238E27FC236}">
                <a16:creationId xmlns:a16="http://schemas.microsoft.com/office/drawing/2014/main" id="{2C66AA1A-CE58-9A18-EE3B-1A279DD0B712}"/>
              </a:ext>
            </a:extLst>
          </p:cNvPr>
          <p:cNvSpPr/>
          <p:nvPr userDrawn="1"/>
        </p:nvSpPr>
        <p:spPr>
          <a:xfrm>
            <a:off x="719650" y="433137"/>
            <a:ext cx="10744038" cy="59232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81D066-0417-F40D-B64E-4A68AD4C5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547" y="100386"/>
            <a:ext cx="502828" cy="585260"/>
          </a:xfrm>
          <a:prstGeom prst="rect">
            <a:avLst/>
          </a:prstGeom>
        </p:spPr>
      </p:pic>
      <p:sp>
        <p:nvSpPr>
          <p:cNvPr id="25" name="Google Shape;562;p31">
            <a:extLst>
              <a:ext uri="{FF2B5EF4-FFF2-40B4-BE49-F238E27FC236}">
                <a16:creationId xmlns:a16="http://schemas.microsoft.com/office/drawing/2014/main" id="{3719845A-29B9-94BE-6C6F-43CA61FDE0E1}"/>
              </a:ext>
            </a:extLst>
          </p:cNvPr>
          <p:cNvSpPr/>
          <p:nvPr userDrawn="1"/>
        </p:nvSpPr>
        <p:spPr>
          <a:xfrm flipH="1">
            <a:off x="11539726" y="1655593"/>
            <a:ext cx="446877" cy="502222"/>
          </a:xfrm>
          <a:custGeom>
            <a:avLst/>
            <a:gdLst/>
            <a:ahLst/>
            <a:cxnLst/>
            <a:rect l="l" t="t" r="r" b="b"/>
            <a:pathLst>
              <a:path w="10424" h="11715" extrusionOk="0">
                <a:moveTo>
                  <a:pt x="5436" y="0"/>
                </a:moveTo>
                <a:cubicBezTo>
                  <a:pt x="5372" y="0"/>
                  <a:pt x="5305" y="7"/>
                  <a:pt x="5239" y="18"/>
                </a:cubicBezTo>
                <a:cubicBezTo>
                  <a:pt x="5159" y="18"/>
                  <a:pt x="5105" y="18"/>
                  <a:pt x="5025" y="44"/>
                </a:cubicBezTo>
                <a:lnTo>
                  <a:pt x="4972" y="44"/>
                </a:lnTo>
                <a:cubicBezTo>
                  <a:pt x="4918" y="71"/>
                  <a:pt x="4838" y="71"/>
                  <a:pt x="4785" y="98"/>
                </a:cubicBezTo>
                <a:cubicBezTo>
                  <a:pt x="4517" y="178"/>
                  <a:pt x="4304" y="392"/>
                  <a:pt x="4170" y="632"/>
                </a:cubicBezTo>
                <a:cubicBezTo>
                  <a:pt x="4116" y="766"/>
                  <a:pt x="4063" y="900"/>
                  <a:pt x="4090" y="1033"/>
                </a:cubicBezTo>
                <a:cubicBezTo>
                  <a:pt x="4090" y="1220"/>
                  <a:pt x="4143" y="1381"/>
                  <a:pt x="4197" y="1514"/>
                </a:cubicBezTo>
                <a:cubicBezTo>
                  <a:pt x="4217" y="1574"/>
                  <a:pt x="4267" y="1604"/>
                  <a:pt x="4313" y="1604"/>
                </a:cubicBezTo>
                <a:cubicBezTo>
                  <a:pt x="4329" y="1604"/>
                  <a:pt x="4344" y="1601"/>
                  <a:pt x="4357" y="1594"/>
                </a:cubicBezTo>
                <a:cubicBezTo>
                  <a:pt x="4437" y="1568"/>
                  <a:pt x="4464" y="1488"/>
                  <a:pt x="4437" y="1434"/>
                </a:cubicBezTo>
                <a:cubicBezTo>
                  <a:pt x="4410" y="1354"/>
                  <a:pt x="4384" y="1300"/>
                  <a:pt x="4384" y="1247"/>
                </a:cubicBezTo>
                <a:cubicBezTo>
                  <a:pt x="4357" y="1167"/>
                  <a:pt x="4357" y="1087"/>
                  <a:pt x="4357" y="1033"/>
                </a:cubicBezTo>
                <a:cubicBezTo>
                  <a:pt x="4357" y="980"/>
                  <a:pt x="4384" y="926"/>
                  <a:pt x="4384" y="873"/>
                </a:cubicBezTo>
                <a:cubicBezTo>
                  <a:pt x="4410" y="819"/>
                  <a:pt x="4410" y="793"/>
                  <a:pt x="4437" y="766"/>
                </a:cubicBezTo>
                <a:cubicBezTo>
                  <a:pt x="4464" y="713"/>
                  <a:pt x="4491" y="686"/>
                  <a:pt x="4517" y="659"/>
                </a:cubicBezTo>
                <a:cubicBezTo>
                  <a:pt x="4571" y="606"/>
                  <a:pt x="4597" y="579"/>
                  <a:pt x="4651" y="552"/>
                </a:cubicBezTo>
                <a:cubicBezTo>
                  <a:pt x="4731" y="525"/>
                  <a:pt x="4811" y="499"/>
                  <a:pt x="4891" y="472"/>
                </a:cubicBezTo>
                <a:cubicBezTo>
                  <a:pt x="4972" y="472"/>
                  <a:pt x="5079" y="445"/>
                  <a:pt x="5185" y="445"/>
                </a:cubicBezTo>
                <a:cubicBezTo>
                  <a:pt x="5346" y="472"/>
                  <a:pt x="5479" y="499"/>
                  <a:pt x="5613" y="525"/>
                </a:cubicBezTo>
                <a:cubicBezTo>
                  <a:pt x="5720" y="579"/>
                  <a:pt x="5827" y="606"/>
                  <a:pt x="5907" y="659"/>
                </a:cubicBezTo>
                <a:cubicBezTo>
                  <a:pt x="6014" y="739"/>
                  <a:pt x="6094" y="819"/>
                  <a:pt x="6174" y="900"/>
                </a:cubicBezTo>
                <a:cubicBezTo>
                  <a:pt x="6228" y="926"/>
                  <a:pt x="6254" y="926"/>
                  <a:pt x="6308" y="953"/>
                </a:cubicBezTo>
                <a:cubicBezTo>
                  <a:pt x="6415" y="953"/>
                  <a:pt x="6548" y="873"/>
                  <a:pt x="6575" y="739"/>
                </a:cubicBezTo>
                <a:cubicBezTo>
                  <a:pt x="6575" y="686"/>
                  <a:pt x="6575" y="632"/>
                  <a:pt x="6522" y="579"/>
                </a:cubicBezTo>
                <a:cubicBezTo>
                  <a:pt x="6495" y="499"/>
                  <a:pt x="6442" y="419"/>
                  <a:pt x="6361" y="365"/>
                </a:cubicBezTo>
                <a:cubicBezTo>
                  <a:pt x="6308" y="312"/>
                  <a:pt x="6228" y="258"/>
                  <a:pt x="6148" y="205"/>
                </a:cubicBezTo>
                <a:cubicBezTo>
                  <a:pt x="6014" y="125"/>
                  <a:pt x="5854" y="71"/>
                  <a:pt x="5693" y="44"/>
                </a:cubicBezTo>
                <a:cubicBezTo>
                  <a:pt x="5615" y="13"/>
                  <a:pt x="5527" y="0"/>
                  <a:pt x="5436" y="0"/>
                </a:cubicBezTo>
                <a:close/>
                <a:moveTo>
                  <a:pt x="1310" y="2156"/>
                </a:moveTo>
                <a:cubicBezTo>
                  <a:pt x="1257" y="2156"/>
                  <a:pt x="1230" y="2182"/>
                  <a:pt x="1177" y="2182"/>
                </a:cubicBezTo>
                <a:cubicBezTo>
                  <a:pt x="1070" y="2209"/>
                  <a:pt x="963" y="2263"/>
                  <a:pt x="856" y="2316"/>
                </a:cubicBezTo>
                <a:cubicBezTo>
                  <a:pt x="722" y="2396"/>
                  <a:pt x="589" y="2476"/>
                  <a:pt x="509" y="2610"/>
                </a:cubicBezTo>
                <a:cubicBezTo>
                  <a:pt x="402" y="2717"/>
                  <a:pt x="295" y="2824"/>
                  <a:pt x="241" y="2957"/>
                </a:cubicBezTo>
                <a:cubicBezTo>
                  <a:pt x="161" y="3091"/>
                  <a:pt x="108" y="3251"/>
                  <a:pt x="54" y="3412"/>
                </a:cubicBezTo>
                <a:cubicBezTo>
                  <a:pt x="28" y="3545"/>
                  <a:pt x="1" y="3706"/>
                  <a:pt x="1" y="3839"/>
                </a:cubicBezTo>
                <a:cubicBezTo>
                  <a:pt x="1" y="4000"/>
                  <a:pt x="54" y="4133"/>
                  <a:pt x="108" y="4294"/>
                </a:cubicBezTo>
                <a:cubicBezTo>
                  <a:pt x="108" y="4351"/>
                  <a:pt x="163" y="4395"/>
                  <a:pt x="224" y="4395"/>
                </a:cubicBezTo>
                <a:cubicBezTo>
                  <a:pt x="248" y="4395"/>
                  <a:pt x="272" y="4389"/>
                  <a:pt x="295" y="4374"/>
                </a:cubicBezTo>
                <a:lnTo>
                  <a:pt x="295" y="4401"/>
                </a:lnTo>
                <a:cubicBezTo>
                  <a:pt x="375" y="4374"/>
                  <a:pt x="402" y="4267"/>
                  <a:pt x="375" y="4214"/>
                </a:cubicBezTo>
                <a:cubicBezTo>
                  <a:pt x="348" y="4160"/>
                  <a:pt x="348" y="4133"/>
                  <a:pt x="348" y="4080"/>
                </a:cubicBezTo>
                <a:cubicBezTo>
                  <a:pt x="322" y="4000"/>
                  <a:pt x="322" y="3920"/>
                  <a:pt x="322" y="3839"/>
                </a:cubicBezTo>
                <a:cubicBezTo>
                  <a:pt x="322" y="3732"/>
                  <a:pt x="348" y="3652"/>
                  <a:pt x="375" y="3545"/>
                </a:cubicBezTo>
                <a:cubicBezTo>
                  <a:pt x="402" y="3438"/>
                  <a:pt x="455" y="3332"/>
                  <a:pt x="509" y="3225"/>
                </a:cubicBezTo>
                <a:cubicBezTo>
                  <a:pt x="589" y="3118"/>
                  <a:pt x="669" y="3011"/>
                  <a:pt x="749" y="2931"/>
                </a:cubicBezTo>
                <a:cubicBezTo>
                  <a:pt x="829" y="2851"/>
                  <a:pt x="909" y="2797"/>
                  <a:pt x="990" y="2744"/>
                </a:cubicBezTo>
                <a:cubicBezTo>
                  <a:pt x="1070" y="2717"/>
                  <a:pt x="1123" y="2690"/>
                  <a:pt x="1203" y="2663"/>
                </a:cubicBezTo>
                <a:cubicBezTo>
                  <a:pt x="1257" y="2637"/>
                  <a:pt x="1310" y="2637"/>
                  <a:pt x="1391" y="2637"/>
                </a:cubicBezTo>
                <a:cubicBezTo>
                  <a:pt x="1444" y="2637"/>
                  <a:pt x="1497" y="2663"/>
                  <a:pt x="1551" y="2663"/>
                </a:cubicBezTo>
                <a:cubicBezTo>
                  <a:pt x="1604" y="2690"/>
                  <a:pt x="1658" y="2717"/>
                  <a:pt x="1738" y="2770"/>
                </a:cubicBezTo>
                <a:lnTo>
                  <a:pt x="1872" y="2877"/>
                </a:lnTo>
                <a:cubicBezTo>
                  <a:pt x="1912" y="2904"/>
                  <a:pt x="1958" y="2917"/>
                  <a:pt x="2005" y="2917"/>
                </a:cubicBezTo>
                <a:cubicBezTo>
                  <a:pt x="2052" y="2917"/>
                  <a:pt x="2099" y="2904"/>
                  <a:pt x="2139" y="2877"/>
                </a:cubicBezTo>
                <a:cubicBezTo>
                  <a:pt x="2219" y="2797"/>
                  <a:pt x="2246" y="2663"/>
                  <a:pt x="2192" y="2583"/>
                </a:cubicBezTo>
                <a:cubicBezTo>
                  <a:pt x="2085" y="2423"/>
                  <a:pt x="1952" y="2316"/>
                  <a:pt x="1791" y="2236"/>
                </a:cubicBezTo>
                <a:cubicBezTo>
                  <a:pt x="1631" y="2182"/>
                  <a:pt x="1471" y="2156"/>
                  <a:pt x="1310" y="2156"/>
                </a:cubicBezTo>
                <a:close/>
                <a:moveTo>
                  <a:pt x="7083" y="2717"/>
                </a:moveTo>
                <a:cubicBezTo>
                  <a:pt x="7217" y="2717"/>
                  <a:pt x="7377" y="2744"/>
                  <a:pt x="7510" y="2797"/>
                </a:cubicBezTo>
                <a:cubicBezTo>
                  <a:pt x="7698" y="2851"/>
                  <a:pt x="7858" y="2931"/>
                  <a:pt x="8018" y="3011"/>
                </a:cubicBezTo>
                <a:cubicBezTo>
                  <a:pt x="8259" y="3171"/>
                  <a:pt x="8499" y="3385"/>
                  <a:pt x="8713" y="3599"/>
                </a:cubicBezTo>
                <a:cubicBezTo>
                  <a:pt x="9007" y="3920"/>
                  <a:pt x="9274" y="4294"/>
                  <a:pt x="9488" y="4695"/>
                </a:cubicBezTo>
                <a:lnTo>
                  <a:pt x="9568" y="4855"/>
                </a:lnTo>
                <a:cubicBezTo>
                  <a:pt x="9542" y="4855"/>
                  <a:pt x="9542" y="4855"/>
                  <a:pt x="9542" y="4882"/>
                </a:cubicBezTo>
                <a:cubicBezTo>
                  <a:pt x="9515" y="4935"/>
                  <a:pt x="9461" y="5015"/>
                  <a:pt x="9435" y="5069"/>
                </a:cubicBezTo>
                <a:cubicBezTo>
                  <a:pt x="9274" y="5309"/>
                  <a:pt x="9087" y="5523"/>
                  <a:pt x="8900" y="5710"/>
                </a:cubicBezTo>
                <a:cubicBezTo>
                  <a:pt x="8606" y="5977"/>
                  <a:pt x="8286" y="6191"/>
                  <a:pt x="7965" y="6378"/>
                </a:cubicBezTo>
                <a:cubicBezTo>
                  <a:pt x="7698" y="6539"/>
                  <a:pt x="7404" y="6645"/>
                  <a:pt x="7110" y="6726"/>
                </a:cubicBezTo>
                <a:cubicBezTo>
                  <a:pt x="6923" y="6752"/>
                  <a:pt x="6709" y="6779"/>
                  <a:pt x="6522" y="6779"/>
                </a:cubicBezTo>
                <a:cubicBezTo>
                  <a:pt x="6415" y="6779"/>
                  <a:pt x="6281" y="6752"/>
                  <a:pt x="6174" y="6726"/>
                </a:cubicBezTo>
                <a:lnTo>
                  <a:pt x="6094" y="6726"/>
                </a:lnTo>
                <a:cubicBezTo>
                  <a:pt x="6041" y="6672"/>
                  <a:pt x="6014" y="6619"/>
                  <a:pt x="5987" y="6565"/>
                </a:cubicBezTo>
                <a:lnTo>
                  <a:pt x="5960" y="6512"/>
                </a:lnTo>
                <a:cubicBezTo>
                  <a:pt x="5827" y="6218"/>
                  <a:pt x="5720" y="5924"/>
                  <a:pt x="5666" y="5603"/>
                </a:cubicBezTo>
                <a:cubicBezTo>
                  <a:pt x="5560" y="5229"/>
                  <a:pt x="5533" y="4828"/>
                  <a:pt x="5533" y="4427"/>
                </a:cubicBezTo>
                <a:cubicBezTo>
                  <a:pt x="5533" y="4187"/>
                  <a:pt x="5586" y="3973"/>
                  <a:pt x="5640" y="3732"/>
                </a:cubicBezTo>
                <a:cubicBezTo>
                  <a:pt x="5693" y="3599"/>
                  <a:pt x="5747" y="3492"/>
                  <a:pt x="5827" y="3358"/>
                </a:cubicBezTo>
                <a:cubicBezTo>
                  <a:pt x="5880" y="3278"/>
                  <a:pt x="5934" y="3171"/>
                  <a:pt x="6014" y="3091"/>
                </a:cubicBezTo>
                <a:cubicBezTo>
                  <a:pt x="6121" y="3011"/>
                  <a:pt x="6201" y="2957"/>
                  <a:pt x="6335" y="2904"/>
                </a:cubicBezTo>
                <a:cubicBezTo>
                  <a:pt x="6442" y="2824"/>
                  <a:pt x="6575" y="2770"/>
                  <a:pt x="6709" y="2744"/>
                </a:cubicBezTo>
                <a:cubicBezTo>
                  <a:pt x="6842" y="2717"/>
                  <a:pt x="6949" y="2717"/>
                  <a:pt x="7083" y="2717"/>
                </a:cubicBezTo>
                <a:close/>
                <a:moveTo>
                  <a:pt x="9702" y="5122"/>
                </a:moveTo>
                <a:cubicBezTo>
                  <a:pt x="9809" y="5416"/>
                  <a:pt x="9916" y="5683"/>
                  <a:pt x="9969" y="5977"/>
                </a:cubicBezTo>
                <a:cubicBezTo>
                  <a:pt x="10049" y="6271"/>
                  <a:pt x="10076" y="6592"/>
                  <a:pt x="10076" y="6886"/>
                </a:cubicBezTo>
                <a:lnTo>
                  <a:pt x="10076" y="6913"/>
                </a:lnTo>
                <a:cubicBezTo>
                  <a:pt x="10049" y="7073"/>
                  <a:pt x="10023" y="7260"/>
                  <a:pt x="9969" y="7447"/>
                </a:cubicBezTo>
                <a:cubicBezTo>
                  <a:pt x="9942" y="7581"/>
                  <a:pt x="9889" y="7688"/>
                  <a:pt x="9809" y="7821"/>
                </a:cubicBezTo>
                <a:cubicBezTo>
                  <a:pt x="9729" y="7955"/>
                  <a:pt x="9595" y="8089"/>
                  <a:pt x="9488" y="8196"/>
                </a:cubicBezTo>
                <a:cubicBezTo>
                  <a:pt x="9274" y="8409"/>
                  <a:pt x="9007" y="8543"/>
                  <a:pt x="8740" y="8596"/>
                </a:cubicBezTo>
                <a:cubicBezTo>
                  <a:pt x="8606" y="8623"/>
                  <a:pt x="8473" y="8650"/>
                  <a:pt x="8339" y="8650"/>
                </a:cubicBezTo>
                <a:cubicBezTo>
                  <a:pt x="8179" y="8623"/>
                  <a:pt x="8018" y="8596"/>
                  <a:pt x="7858" y="8570"/>
                </a:cubicBezTo>
                <a:cubicBezTo>
                  <a:pt x="7671" y="8489"/>
                  <a:pt x="7510" y="8409"/>
                  <a:pt x="7323" y="8302"/>
                </a:cubicBezTo>
                <a:cubicBezTo>
                  <a:pt x="7270" y="8249"/>
                  <a:pt x="7190" y="8196"/>
                  <a:pt x="7110" y="8142"/>
                </a:cubicBezTo>
                <a:cubicBezTo>
                  <a:pt x="7029" y="8089"/>
                  <a:pt x="6976" y="8008"/>
                  <a:pt x="6896" y="7955"/>
                </a:cubicBezTo>
                <a:cubicBezTo>
                  <a:pt x="6762" y="7795"/>
                  <a:pt x="6655" y="7661"/>
                  <a:pt x="6548" y="7501"/>
                </a:cubicBezTo>
                <a:cubicBezTo>
                  <a:pt x="6522" y="7420"/>
                  <a:pt x="6361" y="7046"/>
                  <a:pt x="6281" y="7020"/>
                </a:cubicBezTo>
                <a:lnTo>
                  <a:pt x="6281" y="7020"/>
                </a:lnTo>
                <a:lnTo>
                  <a:pt x="6388" y="7046"/>
                </a:lnTo>
                <a:lnTo>
                  <a:pt x="6789" y="7046"/>
                </a:lnTo>
                <a:cubicBezTo>
                  <a:pt x="7083" y="7020"/>
                  <a:pt x="7350" y="6939"/>
                  <a:pt x="7617" y="6859"/>
                </a:cubicBezTo>
                <a:cubicBezTo>
                  <a:pt x="7911" y="6726"/>
                  <a:pt x="8179" y="6592"/>
                  <a:pt x="8419" y="6432"/>
                </a:cubicBezTo>
                <a:cubicBezTo>
                  <a:pt x="8686" y="6271"/>
                  <a:pt x="8927" y="6084"/>
                  <a:pt x="9141" y="5870"/>
                </a:cubicBezTo>
                <a:cubicBezTo>
                  <a:pt x="9274" y="5737"/>
                  <a:pt x="9408" y="5603"/>
                  <a:pt x="9515" y="5443"/>
                </a:cubicBezTo>
                <a:cubicBezTo>
                  <a:pt x="9568" y="5363"/>
                  <a:pt x="9622" y="5283"/>
                  <a:pt x="9675" y="5202"/>
                </a:cubicBezTo>
                <a:lnTo>
                  <a:pt x="9702" y="5122"/>
                </a:lnTo>
                <a:close/>
                <a:moveTo>
                  <a:pt x="3293" y="4925"/>
                </a:moveTo>
                <a:cubicBezTo>
                  <a:pt x="3346" y="4925"/>
                  <a:pt x="3398" y="4928"/>
                  <a:pt x="3448" y="4935"/>
                </a:cubicBezTo>
                <a:cubicBezTo>
                  <a:pt x="3609" y="4935"/>
                  <a:pt x="3742" y="4962"/>
                  <a:pt x="3903" y="4989"/>
                </a:cubicBezTo>
                <a:cubicBezTo>
                  <a:pt x="4063" y="5069"/>
                  <a:pt x="4223" y="5122"/>
                  <a:pt x="4384" y="5229"/>
                </a:cubicBezTo>
                <a:cubicBezTo>
                  <a:pt x="4651" y="5389"/>
                  <a:pt x="4865" y="5576"/>
                  <a:pt x="5079" y="5817"/>
                </a:cubicBezTo>
                <a:cubicBezTo>
                  <a:pt x="5292" y="6031"/>
                  <a:pt x="5479" y="6271"/>
                  <a:pt x="5666" y="6512"/>
                </a:cubicBezTo>
                <a:lnTo>
                  <a:pt x="5800" y="6672"/>
                </a:lnTo>
                <a:lnTo>
                  <a:pt x="5827" y="6726"/>
                </a:lnTo>
                <a:lnTo>
                  <a:pt x="5907" y="6886"/>
                </a:lnTo>
                <a:lnTo>
                  <a:pt x="5854" y="6993"/>
                </a:lnTo>
                <a:lnTo>
                  <a:pt x="5747" y="7153"/>
                </a:lnTo>
                <a:cubicBezTo>
                  <a:pt x="5666" y="7287"/>
                  <a:pt x="5586" y="7420"/>
                  <a:pt x="5479" y="7554"/>
                </a:cubicBezTo>
                <a:cubicBezTo>
                  <a:pt x="5373" y="7661"/>
                  <a:pt x="5292" y="7768"/>
                  <a:pt x="5185" y="7875"/>
                </a:cubicBezTo>
                <a:cubicBezTo>
                  <a:pt x="4918" y="8115"/>
                  <a:pt x="4624" y="8329"/>
                  <a:pt x="4304" y="8489"/>
                </a:cubicBezTo>
                <a:cubicBezTo>
                  <a:pt x="3822" y="8757"/>
                  <a:pt x="3315" y="8944"/>
                  <a:pt x="2780" y="9051"/>
                </a:cubicBezTo>
                <a:cubicBezTo>
                  <a:pt x="2460" y="9131"/>
                  <a:pt x="2166" y="9184"/>
                  <a:pt x="1845" y="9211"/>
                </a:cubicBezTo>
                <a:lnTo>
                  <a:pt x="1791" y="9211"/>
                </a:lnTo>
                <a:cubicBezTo>
                  <a:pt x="1631" y="8864"/>
                  <a:pt x="1497" y="8489"/>
                  <a:pt x="1391" y="8115"/>
                </a:cubicBezTo>
                <a:cubicBezTo>
                  <a:pt x="1310" y="7768"/>
                  <a:pt x="1284" y="7394"/>
                  <a:pt x="1284" y="7046"/>
                </a:cubicBezTo>
                <a:cubicBezTo>
                  <a:pt x="1284" y="6779"/>
                  <a:pt x="1337" y="6539"/>
                  <a:pt x="1417" y="6298"/>
                </a:cubicBezTo>
                <a:cubicBezTo>
                  <a:pt x="1471" y="6138"/>
                  <a:pt x="1524" y="5977"/>
                  <a:pt x="1631" y="5844"/>
                </a:cubicBezTo>
                <a:cubicBezTo>
                  <a:pt x="1711" y="5710"/>
                  <a:pt x="1791" y="5576"/>
                  <a:pt x="1898" y="5470"/>
                </a:cubicBezTo>
                <a:cubicBezTo>
                  <a:pt x="2032" y="5363"/>
                  <a:pt x="2166" y="5256"/>
                  <a:pt x="2299" y="5176"/>
                </a:cubicBezTo>
                <a:cubicBezTo>
                  <a:pt x="2486" y="5095"/>
                  <a:pt x="2673" y="5042"/>
                  <a:pt x="2860" y="4989"/>
                </a:cubicBezTo>
                <a:cubicBezTo>
                  <a:pt x="2997" y="4949"/>
                  <a:pt x="3149" y="4925"/>
                  <a:pt x="3293" y="4925"/>
                </a:cubicBezTo>
                <a:close/>
                <a:moveTo>
                  <a:pt x="6094" y="7233"/>
                </a:moveTo>
                <a:lnTo>
                  <a:pt x="6148" y="7314"/>
                </a:lnTo>
                <a:cubicBezTo>
                  <a:pt x="6228" y="7447"/>
                  <a:pt x="6308" y="7581"/>
                  <a:pt x="6415" y="7714"/>
                </a:cubicBezTo>
                <a:cubicBezTo>
                  <a:pt x="6495" y="7875"/>
                  <a:pt x="6548" y="8062"/>
                  <a:pt x="6575" y="8249"/>
                </a:cubicBezTo>
                <a:cubicBezTo>
                  <a:pt x="6629" y="8516"/>
                  <a:pt x="6655" y="8783"/>
                  <a:pt x="6655" y="9051"/>
                </a:cubicBezTo>
                <a:cubicBezTo>
                  <a:pt x="6629" y="9291"/>
                  <a:pt x="6602" y="9532"/>
                  <a:pt x="6522" y="9746"/>
                </a:cubicBezTo>
                <a:cubicBezTo>
                  <a:pt x="6388" y="10146"/>
                  <a:pt x="6174" y="10521"/>
                  <a:pt x="5854" y="10815"/>
                </a:cubicBezTo>
                <a:cubicBezTo>
                  <a:pt x="5693" y="10948"/>
                  <a:pt x="5533" y="11082"/>
                  <a:pt x="5346" y="11189"/>
                </a:cubicBezTo>
                <a:cubicBezTo>
                  <a:pt x="5185" y="11269"/>
                  <a:pt x="5025" y="11322"/>
                  <a:pt x="4865" y="11376"/>
                </a:cubicBezTo>
                <a:cubicBezTo>
                  <a:pt x="4704" y="11403"/>
                  <a:pt x="4544" y="11429"/>
                  <a:pt x="4384" y="11429"/>
                </a:cubicBezTo>
                <a:cubicBezTo>
                  <a:pt x="4223" y="11403"/>
                  <a:pt x="4063" y="11376"/>
                  <a:pt x="3903" y="11322"/>
                </a:cubicBezTo>
                <a:cubicBezTo>
                  <a:pt x="3716" y="11269"/>
                  <a:pt x="3529" y="11189"/>
                  <a:pt x="3341" y="11082"/>
                </a:cubicBezTo>
                <a:cubicBezTo>
                  <a:pt x="3101" y="10921"/>
                  <a:pt x="2887" y="10734"/>
                  <a:pt x="2673" y="10521"/>
                </a:cubicBezTo>
                <a:cubicBezTo>
                  <a:pt x="2406" y="10200"/>
                  <a:pt x="2139" y="9879"/>
                  <a:pt x="1952" y="9505"/>
                </a:cubicBezTo>
                <a:cubicBezTo>
                  <a:pt x="2513" y="9452"/>
                  <a:pt x="3101" y="9345"/>
                  <a:pt x="3635" y="9158"/>
                </a:cubicBezTo>
                <a:cubicBezTo>
                  <a:pt x="3929" y="9051"/>
                  <a:pt x="4223" y="8944"/>
                  <a:pt x="4491" y="8810"/>
                </a:cubicBezTo>
                <a:cubicBezTo>
                  <a:pt x="4758" y="8650"/>
                  <a:pt x="5025" y="8489"/>
                  <a:pt x="5266" y="8302"/>
                </a:cubicBezTo>
                <a:cubicBezTo>
                  <a:pt x="5479" y="8115"/>
                  <a:pt x="5666" y="7902"/>
                  <a:pt x="5854" y="7688"/>
                </a:cubicBezTo>
                <a:cubicBezTo>
                  <a:pt x="5934" y="7554"/>
                  <a:pt x="6014" y="7420"/>
                  <a:pt x="6067" y="7287"/>
                </a:cubicBezTo>
                <a:cubicBezTo>
                  <a:pt x="6067" y="7260"/>
                  <a:pt x="6094" y="7233"/>
                  <a:pt x="6094" y="7233"/>
                </a:cubicBezTo>
                <a:close/>
                <a:moveTo>
                  <a:pt x="7071" y="2397"/>
                </a:moveTo>
                <a:cubicBezTo>
                  <a:pt x="6958" y="2397"/>
                  <a:pt x="6845" y="2406"/>
                  <a:pt x="6735" y="2423"/>
                </a:cubicBezTo>
                <a:lnTo>
                  <a:pt x="6682" y="2423"/>
                </a:lnTo>
                <a:cubicBezTo>
                  <a:pt x="6602" y="2450"/>
                  <a:pt x="6548" y="2476"/>
                  <a:pt x="6468" y="2503"/>
                </a:cubicBezTo>
                <a:cubicBezTo>
                  <a:pt x="6388" y="2530"/>
                  <a:pt x="6281" y="2557"/>
                  <a:pt x="6201" y="2610"/>
                </a:cubicBezTo>
                <a:cubicBezTo>
                  <a:pt x="6067" y="2690"/>
                  <a:pt x="5907" y="2797"/>
                  <a:pt x="5800" y="2931"/>
                </a:cubicBezTo>
                <a:cubicBezTo>
                  <a:pt x="5586" y="3198"/>
                  <a:pt x="5426" y="3492"/>
                  <a:pt x="5373" y="3813"/>
                </a:cubicBezTo>
                <a:cubicBezTo>
                  <a:pt x="5319" y="4000"/>
                  <a:pt x="5292" y="4187"/>
                  <a:pt x="5292" y="4374"/>
                </a:cubicBezTo>
                <a:cubicBezTo>
                  <a:pt x="5292" y="4561"/>
                  <a:pt x="5292" y="4748"/>
                  <a:pt x="5319" y="4935"/>
                </a:cubicBezTo>
                <a:cubicBezTo>
                  <a:pt x="5346" y="5229"/>
                  <a:pt x="5399" y="5523"/>
                  <a:pt x="5479" y="5790"/>
                </a:cubicBezTo>
                <a:cubicBezTo>
                  <a:pt x="5373" y="5657"/>
                  <a:pt x="5239" y="5496"/>
                  <a:pt x="5105" y="5363"/>
                </a:cubicBezTo>
                <a:cubicBezTo>
                  <a:pt x="4972" y="5202"/>
                  <a:pt x="4785" y="5069"/>
                  <a:pt x="4597" y="4962"/>
                </a:cubicBezTo>
                <a:cubicBezTo>
                  <a:pt x="4491" y="4882"/>
                  <a:pt x="4384" y="4828"/>
                  <a:pt x="4277" y="4775"/>
                </a:cubicBezTo>
                <a:cubicBezTo>
                  <a:pt x="4170" y="4721"/>
                  <a:pt x="4036" y="4695"/>
                  <a:pt x="3929" y="4668"/>
                </a:cubicBezTo>
                <a:cubicBezTo>
                  <a:pt x="3773" y="4629"/>
                  <a:pt x="3602" y="4604"/>
                  <a:pt x="3427" y="4604"/>
                </a:cubicBezTo>
                <a:cubicBezTo>
                  <a:pt x="3363" y="4604"/>
                  <a:pt x="3299" y="4607"/>
                  <a:pt x="3235" y="4614"/>
                </a:cubicBezTo>
                <a:cubicBezTo>
                  <a:pt x="3101" y="4614"/>
                  <a:pt x="2967" y="4641"/>
                  <a:pt x="2807" y="4668"/>
                </a:cubicBezTo>
                <a:lnTo>
                  <a:pt x="2673" y="4721"/>
                </a:lnTo>
                <a:cubicBezTo>
                  <a:pt x="2513" y="4748"/>
                  <a:pt x="2379" y="4828"/>
                  <a:pt x="2219" y="4882"/>
                </a:cubicBezTo>
                <a:cubicBezTo>
                  <a:pt x="2085" y="4962"/>
                  <a:pt x="1978" y="5042"/>
                  <a:pt x="1845" y="5122"/>
                </a:cubicBezTo>
                <a:cubicBezTo>
                  <a:pt x="1738" y="5229"/>
                  <a:pt x="1631" y="5336"/>
                  <a:pt x="1551" y="5443"/>
                </a:cubicBezTo>
                <a:cubicBezTo>
                  <a:pt x="1444" y="5550"/>
                  <a:pt x="1364" y="5683"/>
                  <a:pt x="1310" y="5817"/>
                </a:cubicBezTo>
                <a:cubicBezTo>
                  <a:pt x="1230" y="5951"/>
                  <a:pt x="1177" y="6084"/>
                  <a:pt x="1150" y="6245"/>
                </a:cubicBezTo>
                <a:cubicBezTo>
                  <a:pt x="1043" y="6512"/>
                  <a:pt x="1016" y="6833"/>
                  <a:pt x="1016" y="7127"/>
                </a:cubicBezTo>
                <a:cubicBezTo>
                  <a:pt x="1016" y="7447"/>
                  <a:pt x="1043" y="7741"/>
                  <a:pt x="1097" y="8062"/>
                </a:cubicBezTo>
                <a:cubicBezTo>
                  <a:pt x="1230" y="8730"/>
                  <a:pt x="1497" y="9371"/>
                  <a:pt x="1845" y="9959"/>
                </a:cubicBezTo>
                <a:cubicBezTo>
                  <a:pt x="2032" y="10227"/>
                  <a:pt x="2246" y="10494"/>
                  <a:pt x="2460" y="10734"/>
                </a:cubicBezTo>
                <a:cubicBezTo>
                  <a:pt x="2673" y="10948"/>
                  <a:pt x="2914" y="11162"/>
                  <a:pt x="3181" y="11322"/>
                </a:cubicBezTo>
                <a:cubicBezTo>
                  <a:pt x="3315" y="11403"/>
                  <a:pt x="3448" y="11456"/>
                  <a:pt x="3609" y="11536"/>
                </a:cubicBezTo>
                <a:cubicBezTo>
                  <a:pt x="3742" y="11590"/>
                  <a:pt x="3876" y="11643"/>
                  <a:pt x="4036" y="11670"/>
                </a:cubicBezTo>
                <a:cubicBezTo>
                  <a:pt x="4177" y="11701"/>
                  <a:pt x="4327" y="11714"/>
                  <a:pt x="4481" y="11714"/>
                </a:cubicBezTo>
                <a:cubicBezTo>
                  <a:pt x="4590" y="11714"/>
                  <a:pt x="4701" y="11708"/>
                  <a:pt x="4811" y="11696"/>
                </a:cubicBezTo>
                <a:cubicBezTo>
                  <a:pt x="4945" y="11670"/>
                  <a:pt x="5052" y="11616"/>
                  <a:pt x="5185" y="11590"/>
                </a:cubicBezTo>
                <a:cubicBezTo>
                  <a:pt x="5319" y="11536"/>
                  <a:pt x="5426" y="11483"/>
                  <a:pt x="5560" y="11403"/>
                </a:cubicBezTo>
                <a:cubicBezTo>
                  <a:pt x="5773" y="11269"/>
                  <a:pt x="5987" y="11109"/>
                  <a:pt x="6148" y="10921"/>
                </a:cubicBezTo>
                <a:cubicBezTo>
                  <a:pt x="6335" y="10734"/>
                  <a:pt x="6495" y="10494"/>
                  <a:pt x="6602" y="10280"/>
                </a:cubicBezTo>
                <a:cubicBezTo>
                  <a:pt x="6842" y="9746"/>
                  <a:pt x="6949" y="9158"/>
                  <a:pt x="6869" y="8596"/>
                </a:cubicBezTo>
                <a:cubicBezTo>
                  <a:pt x="6842" y="8436"/>
                  <a:pt x="6816" y="8276"/>
                  <a:pt x="6789" y="8142"/>
                </a:cubicBezTo>
                <a:lnTo>
                  <a:pt x="6789" y="8142"/>
                </a:lnTo>
                <a:lnTo>
                  <a:pt x="6869" y="8222"/>
                </a:lnTo>
                <a:cubicBezTo>
                  <a:pt x="7110" y="8489"/>
                  <a:pt x="7404" y="8703"/>
                  <a:pt x="7751" y="8837"/>
                </a:cubicBezTo>
                <a:cubicBezTo>
                  <a:pt x="7938" y="8917"/>
                  <a:pt x="8179" y="8971"/>
                  <a:pt x="8419" y="8971"/>
                </a:cubicBezTo>
                <a:cubicBezTo>
                  <a:pt x="8579" y="8971"/>
                  <a:pt x="8740" y="8917"/>
                  <a:pt x="8900" y="8890"/>
                </a:cubicBezTo>
                <a:cubicBezTo>
                  <a:pt x="9114" y="8837"/>
                  <a:pt x="9301" y="8730"/>
                  <a:pt x="9461" y="8596"/>
                </a:cubicBezTo>
                <a:cubicBezTo>
                  <a:pt x="9595" y="8516"/>
                  <a:pt x="9702" y="8409"/>
                  <a:pt x="9809" y="8302"/>
                </a:cubicBezTo>
                <a:cubicBezTo>
                  <a:pt x="9889" y="8196"/>
                  <a:pt x="9969" y="8089"/>
                  <a:pt x="10049" y="7955"/>
                </a:cubicBezTo>
                <a:cubicBezTo>
                  <a:pt x="10156" y="7821"/>
                  <a:pt x="10236" y="7661"/>
                  <a:pt x="10290" y="7501"/>
                </a:cubicBezTo>
                <a:cubicBezTo>
                  <a:pt x="10370" y="7153"/>
                  <a:pt x="10424" y="6779"/>
                  <a:pt x="10397" y="6405"/>
                </a:cubicBezTo>
                <a:cubicBezTo>
                  <a:pt x="10343" y="6004"/>
                  <a:pt x="10236" y="5603"/>
                  <a:pt x="10076" y="5229"/>
                </a:cubicBezTo>
                <a:cubicBezTo>
                  <a:pt x="9942" y="4828"/>
                  <a:pt x="9755" y="4427"/>
                  <a:pt x="9515" y="4080"/>
                </a:cubicBezTo>
                <a:cubicBezTo>
                  <a:pt x="9301" y="3732"/>
                  <a:pt x="9034" y="3412"/>
                  <a:pt x="8713" y="3118"/>
                </a:cubicBezTo>
                <a:cubicBezTo>
                  <a:pt x="8579" y="3011"/>
                  <a:pt x="8446" y="2877"/>
                  <a:pt x="8286" y="2797"/>
                </a:cubicBezTo>
                <a:cubicBezTo>
                  <a:pt x="8125" y="2690"/>
                  <a:pt x="7965" y="2610"/>
                  <a:pt x="7778" y="2530"/>
                </a:cubicBezTo>
                <a:cubicBezTo>
                  <a:pt x="7559" y="2439"/>
                  <a:pt x="7314" y="2397"/>
                  <a:pt x="7071" y="2397"/>
                </a:cubicBezTo>
                <a:close/>
              </a:path>
            </a:pathLst>
          </a:custGeom>
          <a:solidFill>
            <a:srgbClr val="030C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9" name="Google Shape;556;p31">
            <a:extLst>
              <a:ext uri="{FF2B5EF4-FFF2-40B4-BE49-F238E27FC236}">
                <a16:creationId xmlns:a16="http://schemas.microsoft.com/office/drawing/2014/main" id="{70BC6521-B3D5-7CAA-95C5-75DA993017C6}"/>
              </a:ext>
            </a:extLst>
          </p:cNvPr>
          <p:cNvGrpSpPr/>
          <p:nvPr userDrawn="1"/>
        </p:nvGrpSpPr>
        <p:grpSpPr>
          <a:xfrm>
            <a:off x="11508599" y="3980350"/>
            <a:ext cx="478004" cy="593416"/>
            <a:chOff x="7594907" y="3561940"/>
            <a:chExt cx="628209" cy="779989"/>
          </a:xfrm>
        </p:grpSpPr>
        <p:sp>
          <p:nvSpPr>
            <p:cNvPr id="30" name="Google Shape;557;p31">
              <a:extLst>
                <a:ext uri="{FF2B5EF4-FFF2-40B4-BE49-F238E27FC236}">
                  <a16:creationId xmlns:a16="http://schemas.microsoft.com/office/drawing/2014/main" id="{A92DB41A-E626-ABDE-CB7E-68B330176638}"/>
                </a:ext>
              </a:extLst>
            </p:cNvPr>
            <p:cNvSpPr/>
            <p:nvPr/>
          </p:nvSpPr>
          <p:spPr>
            <a:xfrm>
              <a:off x="7608868" y="3742974"/>
              <a:ext cx="536274" cy="586451"/>
            </a:xfrm>
            <a:custGeom>
              <a:avLst/>
              <a:gdLst/>
              <a:ahLst/>
              <a:cxnLst/>
              <a:rect l="l" t="t" r="r" b="b"/>
              <a:pathLst>
                <a:path w="12868" h="14072" extrusionOk="0">
                  <a:moveTo>
                    <a:pt x="6317" y="1"/>
                  </a:moveTo>
                  <a:cubicBezTo>
                    <a:pt x="6250" y="1"/>
                    <a:pt x="6149" y="1"/>
                    <a:pt x="6049" y="34"/>
                  </a:cubicBezTo>
                  <a:cubicBezTo>
                    <a:pt x="5815" y="101"/>
                    <a:pt x="5615" y="268"/>
                    <a:pt x="5448" y="435"/>
                  </a:cubicBezTo>
                  <a:cubicBezTo>
                    <a:pt x="5281" y="669"/>
                    <a:pt x="5113" y="903"/>
                    <a:pt x="5013" y="1171"/>
                  </a:cubicBezTo>
                  <a:cubicBezTo>
                    <a:pt x="4846" y="1471"/>
                    <a:pt x="4746" y="1806"/>
                    <a:pt x="4646" y="2106"/>
                  </a:cubicBezTo>
                  <a:cubicBezTo>
                    <a:pt x="4545" y="2441"/>
                    <a:pt x="4445" y="2775"/>
                    <a:pt x="4378" y="3143"/>
                  </a:cubicBezTo>
                  <a:cubicBezTo>
                    <a:pt x="4244" y="3744"/>
                    <a:pt x="4144" y="4379"/>
                    <a:pt x="4077" y="4981"/>
                  </a:cubicBezTo>
                  <a:cubicBezTo>
                    <a:pt x="4077" y="5048"/>
                    <a:pt x="4077" y="5114"/>
                    <a:pt x="4077" y="5181"/>
                  </a:cubicBezTo>
                  <a:cubicBezTo>
                    <a:pt x="3777" y="5248"/>
                    <a:pt x="3509" y="5348"/>
                    <a:pt x="3175" y="5482"/>
                  </a:cubicBezTo>
                  <a:cubicBezTo>
                    <a:pt x="2841" y="5582"/>
                    <a:pt x="2406" y="5749"/>
                    <a:pt x="2072" y="5950"/>
                  </a:cubicBezTo>
                  <a:cubicBezTo>
                    <a:pt x="1704" y="6084"/>
                    <a:pt x="1370" y="6284"/>
                    <a:pt x="1036" y="6518"/>
                  </a:cubicBezTo>
                  <a:cubicBezTo>
                    <a:pt x="735" y="6719"/>
                    <a:pt x="468" y="6953"/>
                    <a:pt x="234" y="7253"/>
                  </a:cubicBezTo>
                  <a:cubicBezTo>
                    <a:pt x="167" y="7354"/>
                    <a:pt x="100" y="7487"/>
                    <a:pt x="67" y="7621"/>
                  </a:cubicBezTo>
                  <a:cubicBezTo>
                    <a:pt x="0" y="7888"/>
                    <a:pt x="67" y="8189"/>
                    <a:pt x="234" y="8423"/>
                  </a:cubicBezTo>
                  <a:cubicBezTo>
                    <a:pt x="368" y="8557"/>
                    <a:pt x="501" y="8690"/>
                    <a:pt x="668" y="8824"/>
                  </a:cubicBezTo>
                  <a:cubicBezTo>
                    <a:pt x="836" y="8924"/>
                    <a:pt x="1036" y="9058"/>
                    <a:pt x="1237" y="9125"/>
                  </a:cubicBezTo>
                  <a:cubicBezTo>
                    <a:pt x="1504" y="9259"/>
                    <a:pt x="1805" y="9392"/>
                    <a:pt x="2106" y="9459"/>
                  </a:cubicBezTo>
                  <a:cubicBezTo>
                    <a:pt x="2440" y="9559"/>
                    <a:pt x="2741" y="9626"/>
                    <a:pt x="3075" y="9660"/>
                  </a:cubicBezTo>
                  <a:cubicBezTo>
                    <a:pt x="3309" y="9693"/>
                    <a:pt x="3509" y="9693"/>
                    <a:pt x="3743" y="9726"/>
                  </a:cubicBezTo>
                  <a:lnTo>
                    <a:pt x="3676" y="9793"/>
                  </a:lnTo>
                  <a:lnTo>
                    <a:pt x="3676" y="9860"/>
                  </a:lnTo>
                  <a:lnTo>
                    <a:pt x="3376" y="10562"/>
                  </a:lnTo>
                  <a:cubicBezTo>
                    <a:pt x="3175" y="11130"/>
                    <a:pt x="3008" y="11732"/>
                    <a:pt x="2874" y="12333"/>
                  </a:cubicBezTo>
                  <a:cubicBezTo>
                    <a:pt x="2807" y="12567"/>
                    <a:pt x="2774" y="12868"/>
                    <a:pt x="2774" y="13135"/>
                  </a:cubicBezTo>
                  <a:cubicBezTo>
                    <a:pt x="2741" y="13336"/>
                    <a:pt x="2807" y="13570"/>
                    <a:pt x="2908" y="13770"/>
                  </a:cubicBezTo>
                  <a:cubicBezTo>
                    <a:pt x="2941" y="13837"/>
                    <a:pt x="3008" y="13904"/>
                    <a:pt x="3108" y="13971"/>
                  </a:cubicBezTo>
                  <a:cubicBezTo>
                    <a:pt x="3208" y="14038"/>
                    <a:pt x="3309" y="14071"/>
                    <a:pt x="3409" y="14071"/>
                  </a:cubicBezTo>
                  <a:lnTo>
                    <a:pt x="3442" y="14071"/>
                  </a:lnTo>
                  <a:cubicBezTo>
                    <a:pt x="3543" y="14071"/>
                    <a:pt x="3643" y="14038"/>
                    <a:pt x="3743" y="14004"/>
                  </a:cubicBezTo>
                  <a:cubicBezTo>
                    <a:pt x="3944" y="13937"/>
                    <a:pt x="4111" y="13871"/>
                    <a:pt x="4278" y="13770"/>
                  </a:cubicBezTo>
                  <a:cubicBezTo>
                    <a:pt x="4512" y="13637"/>
                    <a:pt x="4746" y="13503"/>
                    <a:pt x="4980" y="13302"/>
                  </a:cubicBezTo>
                  <a:cubicBezTo>
                    <a:pt x="5180" y="13135"/>
                    <a:pt x="5381" y="12968"/>
                    <a:pt x="5682" y="12734"/>
                  </a:cubicBezTo>
                  <a:lnTo>
                    <a:pt x="5982" y="12434"/>
                  </a:lnTo>
                  <a:cubicBezTo>
                    <a:pt x="6317" y="12166"/>
                    <a:pt x="6651" y="11832"/>
                    <a:pt x="6985" y="11565"/>
                  </a:cubicBezTo>
                  <a:cubicBezTo>
                    <a:pt x="7219" y="11732"/>
                    <a:pt x="7453" y="11865"/>
                    <a:pt x="7687" y="11966"/>
                  </a:cubicBezTo>
                  <a:cubicBezTo>
                    <a:pt x="7988" y="12099"/>
                    <a:pt x="8288" y="12200"/>
                    <a:pt x="8589" y="12266"/>
                  </a:cubicBezTo>
                  <a:cubicBezTo>
                    <a:pt x="9157" y="12400"/>
                    <a:pt x="9726" y="12467"/>
                    <a:pt x="10294" y="12467"/>
                  </a:cubicBezTo>
                  <a:lnTo>
                    <a:pt x="10929" y="12467"/>
                  </a:lnTo>
                  <a:cubicBezTo>
                    <a:pt x="11163" y="12467"/>
                    <a:pt x="11397" y="12400"/>
                    <a:pt x="11597" y="12266"/>
                  </a:cubicBezTo>
                  <a:cubicBezTo>
                    <a:pt x="11697" y="12200"/>
                    <a:pt x="11764" y="12133"/>
                    <a:pt x="11798" y="12032"/>
                  </a:cubicBezTo>
                  <a:cubicBezTo>
                    <a:pt x="11831" y="11899"/>
                    <a:pt x="11831" y="11799"/>
                    <a:pt x="11831" y="11665"/>
                  </a:cubicBezTo>
                  <a:cubicBezTo>
                    <a:pt x="11798" y="11565"/>
                    <a:pt x="11764" y="11464"/>
                    <a:pt x="11697" y="11364"/>
                  </a:cubicBezTo>
                  <a:cubicBezTo>
                    <a:pt x="11631" y="11230"/>
                    <a:pt x="11564" y="11130"/>
                    <a:pt x="11497" y="11030"/>
                  </a:cubicBezTo>
                  <a:lnTo>
                    <a:pt x="11363" y="10863"/>
                  </a:lnTo>
                  <a:cubicBezTo>
                    <a:pt x="11296" y="10763"/>
                    <a:pt x="11229" y="10662"/>
                    <a:pt x="11163" y="10562"/>
                  </a:cubicBezTo>
                  <a:lnTo>
                    <a:pt x="11062" y="10361"/>
                  </a:lnTo>
                  <a:lnTo>
                    <a:pt x="10962" y="10161"/>
                  </a:lnTo>
                  <a:cubicBezTo>
                    <a:pt x="10895" y="10061"/>
                    <a:pt x="10795" y="9927"/>
                    <a:pt x="10728" y="9793"/>
                  </a:cubicBezTo>
                  <a:cubicBezTo>
                    <a:pt x="10561" y="9526"/>
                    <a:pt x="10394" y="9292"/>
                    <a:pt x="10227" y="9058"/>
                  </a:cubicBezTo>
                  <a:cubicBezTo>
                    <a:pt x="10060" y="8858"/>
                    <a:pt x="9926" y="8690"/>
                    <a:pt x="9759" y="8523"/>
                  </a:cubicBezTo>
                  <a:lnTo>
                    <a:pt x="9893" y="8490"/>
                  </a:lnTo>
                  <a:cubicBezTo>
                    <a:pt x="10060" y="8390"/>
                    <a:pt x="10260" y="8289"/>
                    <a:pt x="10528" y="8156"/>
                  </a:cubicBezTo>
                  <a:cubicBezTo>
                    <a:pt x="10962" y="7922"/>
                    <a:pt x="11397" y="7621"/>
                    <a:pt x="11798" y="7287"/>
                  </a:cubicBezTo>
                  <a:cubicBezTo>
                    <a:pt x="11965" y="7153"/>
                    <a:pt x="12132" y="6986"/>
                    <a:pt x="12299" y="6785"/>
                  </a:cubicBezTo>
                  <a:cubicBezTo>
                    <a:pt x="12433" y="6652"/>
                    <a:pt x="12566" y="6451"/>
                    <a:pt x="12667" y="6284"/>
                  </a:cubicBezTo>
                  <a:cubicBezTo>
                    <a:pt x="12834" y="6017"/>
                    <a:pt x="12867" y="5716"/>
                    <a:pt x="12800" y="5449"/>
                  </a:cubicBezTo>
                  <a:cubicBezTo>
                    <a:pt x="12667" y="5181"/>
                    <a:pt x="12499" y="4981"/>
                    <a:pt x="12266" y="4847"/>
                  </a:cubicBezTo>
                  <a:cubicBezTo>
                    <a:pt x="12132" y="4780"/>
                    <a:pt x="11965" y="4713"/>
                    <a:pt x="11831" y="4646"/>
                  </a:cubicBezTo>
                  <a:cubicBezTo>
                    <a:pt x="11697" y="4613"/>
                    <a:pt x="11530" y="4546"/>
                    <a:pt x="11363" y="4513"/>
                  </a:cubicBezTo>
                  <a:cubicBezTo>
                    <a:pt x="11029" y="4413"/>
                    <a:pt x="10661" y="4346"/>
                    <a:pt x="10327" y="4312"/>
                  </a:cubicBezTo>
                  <a:cubicBezTo>
                    <a:pt x="9993" y="4279"/>
                    <a:pt x="9659" y="4245"/>
                    <a:pt x="9291" y="4245"/>
                  </a:cubicBezTo>
                  <a:lnTo>
                    <a:pt x="8456" y="4245"/>
                  </a:lnTo>
                  <a:cubicBezTo>
                    <a:pt x="8456" y="4145"/>
                    <a:pt x="8422" y="4078"/>
                    <a:pt x="8389" y="3978"/>
                  </a:cubicBezTo>
                  <a:lnTo>
                    <a:pt x="8389" y="3844"/>
                  </a:lnTo>
                  <a:cubicBezTo>
                    <a:pt x="8322" y="3544"/>
                    <a:pt x="8255" y="3209"/>
                    <a:pt x="8188" y="2842"/>
                  </a:cubicBezTo>
                  <a:cubicBezTo>
                    <a:pt x="8121" y="2474"/>
                    <a:pt x="8021" y="2140"/>
                    <a:pt x="7921" y="1772"/>
                  </a:cubicBezTo>
                  <a:cubicBezTo>
                    <a:pt x="7821" y="1438"/>
                    <a:pt x="7653" y="1104"/>
                    <a:pt x="7486" y="803"/>
                  </a:cubicBezTo>
                  <a:cubicBezTo>
                    <a:pt x="7353" y="536"/>
                    <a:pt x="7119" y="335"/>
                    <a:pt x="6851" y="168"/>
                  </a:cubicBezTo>
                  <a:cubicBezTo>
                    <a:pt x="6718" y="68"/>
                    <a:pt x="6517" y="34"/>
                    <a:pt x="6350" y="34"/>
                  </a:cubicBezTo>
                  <a:lnTo>
                    <a:pt x="6317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558;p31">
              <a:extLst>
                <a:ext uri="{FF2B5EF4-FFF2-40B4-BE49-F238E27FC236}">
                  <a16:creationId xmlns:a16="http://schemas.microsoft.com/office/drawing/2014/main" id="{52B606BE-15CB-9496-3547-588D0CBD4C37}"/>
                </a:ext>
              </a:extLst>
            </p:cNvPr>
            <p:cNvSpPr/>
            <p:nvPr/>
          </p:nvSpPr>
          <p:spPr>
            <a:xfrm>
              <a:off x="7594907" y="3561940"/>
              <a:ext cx="628209" cy="779989"/>
            </a:xfrm>
            <a:custGeom>
              <a:avLst/>
              <a:gdLst/>
              <a:ahLst/>
              <a:cxnLst/>
              <a:rect l="l" t="t" r="r" b="b"/>
              <a:pathLst>
                <a:path w="15074" h="18716" extrusionOk="0">
                  <a:moveTo>
                    <a:pt x="13436" y="0"/>
                  </a:moveTo>
                  <a:cubicBezTo>
                    <a:pt x="13369" y="0"/>
                    <a:pt x="13302" y="0"/>
                    <a:pt x="13236" y="67"/>
                  </a:cubicBezTo>
                  <a:cubicBezTo>
                    <a:pt x="12734" y="535"/>
                    <a:pt x="12266" y="1036"/>
                    <a:pt x="11865" y="1604"/>
                  </a:cubicBezTo>
                  <a:cubicBezTo>
                    <a:pt x="11464" y="2206"/>
                    <a:pt x="11097" y="2808"/>
                    <a:pt x="10829" y="3443"/>
                  </a:cubicBezTo>
                  <a:cubicBezTo>
                    <a:pt x="10762" y="3610"/>
                    <a:pt x="10863" y="3743"/>
                    <a:pt x="10996" y="3810"/>
                  </a:cubicBezTo>
                  <a:lnTo>
                    <a:pt x="10996" y="3844"/>
                  </a:lnTo>
                  <a:cubicBezTo>
                    <a:pt x="11032" y="3862"/>
                    <a:pt x="11073" y="3870"/>
                    <a:pt x="11114" y="3870"/>
                  </a:cubicBezTo>
                  <a:cubicBezTo>
                    <a:pt x="11228" y="3870"/>
                    <a:pt x="11348" y="3808"/>
                    <a:pt x="11397" y="3710"/>
                  </a:cubicBezTo>
                  <a:cubicBezTo>
                    <a:pt x="11598" y="3242"/>
                    <a:pt x="11832" y="2808"/>
                    <a:pt x="12099" y="2373"/>
                  </a:cubicBezTo>
                  <a:cubicBezTo>
                    <a:pt x="12534" y="1705"/>
                    <a:pt x="13068" y="1070"/>
                    <a:pt x="13670" y="502"/>
                  </a:cubicBezTo>
                  <a:cubicBezTo>
                    <a:pt x="13737" y="368"/>
                    <a:pt x="13737" y="234"/>
                    <a:pt x="13670" y="134"/>
                  </a:cubicBezTo>
                  <a:cubicBezTo>
                    <a:pt x="13637" y="67"/>
                    <a:pt x="13570" y="0"/>
                    <a:pt x="13469" y="0"/>
                  </a:cubicBezTo>
                  <a:close/>
                  <a:moveTo>
                    <a:pt x="14648" y="2292"/>
                  </a:moveTo>
                  <a:cubicBezTo>
                    <a:pt x="14603" y="2292"/>
                    <a:pt x="14563" y="2316"/>
                    <a:pt x="14539" y="2340"/>
                  </a:cubicBezTo>
                  <a:cubicBezTo>
                    <a:pt x="13703" y="2975"/>
                    <a:pt x="12968" y="3710"/>
                    <a:pt x="12333" y="4545"/>
                  </a:cubicBezTo>
                  <a:cubicBezTo>
                    <a:pt x="12233" y="4679"/>
                    <a:pt x="12233" y="4880"/>
                    <a:pt x="12367" y="4980"/>
                  </a:cubicBezTo>
                  <a:cubicBezTo>
                    <a:pt x="12429" y="5026"/>
                    <a:pt x="12498" y="5051"/>
                    <a:pt x="12564" y="5051"/>
                  </a:cubicBezTo>
                  <a:cubicBezTo>
                    <a:pt x="12641" y="5051"/>
                    <a:pt x="12714" y="5018"/>
                    <a:pt x="12768" y="4947"/>
                  </a:cubicBezTo>
                  <a:cubicBezTo>
                    <a:pt x="13169" y="4412"/>
                    <a:pt x="13603" y="3944"/>
                    <a:pt x="14071" y="3509"/>
                  </a:cubicBezTo>
                  <a:cubicBezTo>
                    <a:pt x="14338" y="3275"/>
                    <a:pt x="14606" y="3042"/>
                    <a:pt x="14873" y="2841"/>
                  </a:cubicBezTo>
                  <a:cubicBezTo>
                    <a:pt x="15040" y="2741"/>
                    <a:pt x="15074" y="2540"/>
                    <a:pt x="14940" y="2407"/>
                  </a:cubicBezTo>
                  <a:cubicBezTo>
                    <a:pt x="14885" y="2352"/>
                    <a:pt x="14831" y="2297"/>
                    <a:pt x="14758" y="2297"/>
                  </a:cubicBezTo>
                  <a:cubicBezTo>
                    <a:pt x="14742" y="2297"/>
                    <a:pt x="14724" y="2300"/>
                    <a:pt x="14706" y="2306"/>
                  </a:cubicBezTo>
                  <a:cubicBezTo>
                    <a:pt x="14686" y="2296"/>
                    <a:pt x="14667" y="2292"/>
                    <a:pt x="14648" y="2292"/>
                  </a:cubicBezTo>
                  <a:close/>
                  <a:moveTo>
                    <a:pt x="7721" y="10461"/>
                  </a:moveTo>
                  <a:cubicBezTo>
                    <a:pt x="7654" y="10461"/>
                    <a:pt x="7587" y="10528"/>
                    <a:pt x="7554" y="10561"/>
                  </a:cubicBezTo>
                  <a:cubicBezTo>
                    <a:pt x="7521" y="10628"/>
                    <a:pt x="7487" y="10695"/>
                    <a:pt x="7521" y="10762"/>
                  </a:cubicBezTo>
                  <a:cubicBezTo>
                    <a:pt x="7521" y="10996"/>
                    <a:pt x="7554" y="11263"/>
                    <a:pt x="7554" y="11497"/>
                  </a:cubicBezTo>
                  <a:cubicBezTo>
                    <a:pt x="7587" y="11698"/>
                    <a:pt x="7587" y="11865"/>
                    <a:pt x="7554" y="12065"/>
                  </a:cubicBezTo>
                  <a:cubicBezTo>
                    <a:pt x="7519" y="12278"/>
                    <a:pt x="7690" y="12396"/>
                    <a:pt x="7858" y="12396"/>
                  </a:cubicBezTo>
                  <a:cubicBezTo>
                    <a:pt x="8008" y="12396"/>
                    <a:pt x="8156" y="12303"/>
                    <a:pt x="8156" y="12099"/>
                  </a:cubicBezTo>
                  <a:cubicBezTo>
                    <a:pt x="8156" y="11865"/>
                    <a:pt x="8156" y="11631"/>
                    <a:pt x="8122" y="11397"/>
                  </a:cubicBezTo>
                  <a:cubicBezTo>
                    <a:pt x="8089" y="11129"/>
                    <a:pt x="8055" y="10895"/>
                    <a:pt x="8022" y="10628"/>
                  </a:cubicBezTo>
                  <a:lnTo>
                    <a:pt x="8022" y="10662"/>
                  </a:lnTo>
                  <a:cubicBezTo>
                    <a:pt x="7988" y="10561"/>
                    <a:pt x="7888" y="10461"/>
                    <a:pt x="7754" y="10461"/>
                  </a:cubicBezTo>
                  <a:close/>
                  <a:moveTo>
                    <a:pt x="6017" y="10862"/>
                  </a:moveTo>
                  <a:cubicBezTo>
                    <a:pt x="5849" y="10895"/>
                    <a:pt x="5749" y="11063"/>
                    <a:pt x="5783" y="11230"/>
                  </a:cubicBezTo>
                  <a:cubicBezTo>
                    <a:pt x="5783" y="11363"/>
                    <a:pt x="5816" y="11497"/>
                    <a:pt x="5816" y="11664"/>
                  </a:cubicBezTo>
                  <a:cubicBezTo>
                    <a:pt x="5816" y="11798"/>
                    <a:pt x="5816" y="11865"/>
                    <a:pt x="5816" y="11998"/>
                  </a:cubicBezTo>
                  <a:cubicBezTo>
                    <a:pt x="5816" y="12132"/>
                    <a:pt x="5816" y="12299"/>
                    <a:pt x="5849" y="12433"/>
                  </a:cubicBezTo>
                  <a:cubicBezTo>
                    <a:pt x="5881" y="12608"/>
                    <a:pt x="6020" y="12692"/>
                    <a:pt x="6156" y="12692"/>
                  </a:cubicBezTo>
                  <a:cubicBezTo>
                    <a:pt x="6305" y="12692"/>
                    <a:pt x="6451" y="12592"/>
                    <a:pt x="6451" y="12399"/>
                  </a:cubicBezTo>
                  <a:cubicBezTo>
                    <a:pt x="6484" y="12199"/>
                    <a:pt x="6484" y="11998"/>
                    <a:pt x="6451" y="11764"/>
                  </a:cubicBezTo>
                  <a:cubicBezTo>
                    <a:pt x="6451" y="11530"/>
                    <a:pt x="6451" y="11297"/>
                    <a:pt x="6384" y="11063"/>
                  </a:cubicBezTo>
                  <a:lnTo>
                    <a:pt x="6384" y="11096"/>
                  </a:lnTo>
                  <a:cubicBezTo>
                    <a:pt x="6351" y="10962"/>
                    <a:pt x="6217" y="10862"/>
                    <a:pt x="6083" y="10862"/>
                  </a:cubicBezTo>
                  <a:close/>
                  <a:moveTo>
                    <a:pt x="6819" y="4646"/>
                  </a:moveTo>
                  <a:cubicBezTo>
                    <a:pt x="6886" y="4646"/>
                    <a:pt x="6919" y="4679"/>
                    <a:pt x="6986" y="4679"/>
                  </a:cubicBezTo>
                  <a:cubicBezTo>
                    <a:pt x="7053" y="4746"/>
                    <a:pt x="7119" y="4779"/>
                    <a:pt x="7186" y="4846"/>
                  </a:cubicBezTo>
                  <a:cubicBezTo>
                    <a:pt x="7320" y="4947"/>
                    <a:pt x="7420" y="5114"/>
                    <a:pt x="7521" y="5247"/>
                  </a:cubicBezTo>
                  <a:cubicBezTo>
                    <a:pt x="7721" y="5548"/>
                    <a:pt x="7888" y="5882"/>
                    <a:pt x="8022" y="6217"/>
                  </a:cubicBezTo>
                  <a:cubicBezTo>
                    <a:pt x="8156" y="6551"/>
                    <a:pt x="8289" y="6918"/>
                    <a:pt x="8389" y="7286"/>
                  </a:cubicBezTo>
                  <a:lnTo>
                    <a:pt x="8590" y="7888"/>
                  </a:lnTo>
                  <a:lnTo>
                    <a:pt x="8590" y="7821"/>
                  </a:lnTo>
                  <a:cubicBezTo>
                    <a:pt x="8657" y="8055"/>
                    <a:pt x="8757" y="8289"/>
                    <a:pt x="8824" y="8489"/>
                  </a:cubicBezTo>
                  <a:lnTo>
                    <a:pt x="8824" y="8523"/>
                  </a:lnTo>
                  <a:lnTo>
                    <a:pt x="8857" y="8589"/>
                  </a:lnTo>
                  <a:cubicBezTo>
                    <a:pt x="8891" y="8623"/>
                    <a:pt x="8924" y="8656"/>
                    <a:pt x="8991" y="8656"/>
                  </a:cubicBezTo>
                  <a:cubicBezTo>
                    <a:pt x="9292" y="8723"/>
                    <a:pt x="9626" y="8757"/>
                    <a:pt x="9960" y="8757"/>
                  </a:cubicBezTo>
                  <a:cubicBezTo>
                    <a:pt x="10228" y="8757"/>
                    <a:pt x="10462" y="8823"/>
                    <a:pt x="10696" y="8823"/>
                  </a:cubicBezTo>
                  <a:cubicBezTo>
                    <a:pt x="11163" y="8857"/>
                    <a:pt x="11631" y="8890"/>
                    <a:pt x="12066" y="8990"/>
                  </a:cubicBezTo>
                  <a:cubicBezTo>
                    <a:pt x="12266" y="9024"/>
                    <a:pt x="12433" y="9091"/>
                    <a:pt x="12634" y="9158"/>
                  </a:cubicBezTo>
                  <a:cubicBezTo>
                    <a:pt x="12701" y="9224"/>
                    <a:pt x="12801" y="9258"/>
                    <a:pt x="12868" y="9325"/>
                  </a:cubicBezTo>
                  <a:cubicBezTo>
                    <a:pt x="12901" y="9392"/>
                    <a:pt x="12968" y="9458"/>
                    <a:pt x="13002" y="9525"/>
                  </a:cubicBezTo>
                  <a:cubicBezTo>
                    <a:pt x="13068" y="9559"/>
                    <a:pt x="13068" y="9625"/>
                    <a:pt x="13102" y="9692"/>
                  </a:cubicBezTo>
                  <a:cubicBezTo>
                    <a:pt x="13135" y="9759"/>
                    <a:pt x="13135" y="9826"/>
                    <a:pt x="13135" y="9893"/>
                  </a:cubicBezTo>
                  <a:cubicBezTo>
                    <a:pt x="13135" y="9960"/>
                    <a:pt x="13102" y="10060"/>
                    <a:pt x="13068" y="10127"/>
                  </a:cubicBezTo>
                  <a:lnTo>
                    <a:pt x="13035" y="10160"/>
                  </a:lnTo>
                  <a:cubicBezTo>
                    <a:pt x="13002" y="10260"/>
                    <a:pt x="12968" y="10361"/>
                    <a:pt x="12935" y="10428"/>
                  </a:cubicBezTo>
                  <a:cubicBezTo>
                    <a:pt x="12834" y="10595"/>
                    <a:pt x="12734" y="10762"/>
                    <a:pt x="12601" y="10929"/>
                  </a:cubicBezTo>
                  <a:cubicBezTo>
                    <a:pt x="12199" y="11330"/>
                    <a:pt x="11765" y="11698"/>
                    <a:pt x="11297" y="11998"/>
                  </a:cubicBezTo>
                  <a:cubicBezTo>
                    <a:pt x="11030" y="12132"/>
                    <a:pt x="10796" y="12299"/>
                    <a:pt x="10528" y="12433"/>
                  </a:cubicBezTo>
                  <a:lnTo>
                    <a:pt x="10194" y="12633"/>
                  </a:lnTo>
                  <a:cubicBezTo>
                    <a:pt x="10094" y="12667"/>
                    <a:pt x="10027" y="12734"/>
                    <a:pt x="9927" y="12767"/>
                  </a:cubicBezTo>
                  <a:cubicBezTo>
                    <a:pt x="9860" y="12800"/>
                    <a:pt x="9827" y="12901"/>
                    <a:pt x="9860" y="13001"/>
                  </a:cubicBezTo>
                  <a:cubicBezTo>
                    <a:pt x="9893" y="13034"/>
                    <a:pt x="9927" y="13068"/>
                    <a:pt x="9994" y="13068"/>
                  </a:cubicBezTo>
                  <a:cubicBezTo>
                    <a:pt x="10061" y="13168"/>
                    <a:pt x="10127" y="13235"/>
                    <a:pt x="10228" y="13302"/>
                  </a:cubicBezTo>
                  <a:cubicBezTo>
                    <a:pt x="10294" y="13402"/>
                    <a:pt x="10395" y="13502"/>
                    <a:pt x="10495" y="13603"/>
                  </a:cubicBezTo>
                  <a:cubicBezTo>
                    <a:pt x="10662" y="13803"/>
                    <a:pt x="10829" y="14037"/>
                    <a:pt x="10963" y="14238"/>
                  </a:cubicBezTo>
                  <a:cubicBezTo>
                    <a:pt x="11163" y="14538"/>
                    <a:pt x="11331" y="14839"/>
                    <a:pt x="11498" y="15140"/>
                  </a:cubicBezTo>
                  <a:cubicBezTo>
                    <a:pt x="11598" y="15374"/>
                    <a:pt x="11698" y="15608"/>
                    <a:pt x="11798" y="15842"/>
                  </a:cubicBezTo>
                  <a:cubicBezTo>
                    <a:pt x="11832" y="16009"/>
                    <a:pt x="11865" y="16143"/>
                    <a:pt x="11865" y="16276"/>
                  </a:cubicBezTo>
                  <a:cubicBezTo>
                    <a:pt x="11865" y="16343"/>
                    <a:pt x="11865" y="16410"/>
                    <a:pt x="11865" y="16443"/>
                  </a:cubicBezTo>
                  <a:cubicBezTo>
                    <a:pt x="11865" y="16477"/>
                    <a:pt x="11865" y="16510"/>
                    <a:pt x="11832" y="16544"/>
                  </a:cubicBezTo>
                  <a:cubicBezTo>
                    <a:pt x="11832" y="16577"/>
                    <a:pt x="11798" y="16610"/>
                    <a:pt x="11798" y="16644"/>
                  </a:cubicBezTo>
                  <a:cubicBezTo>
                    <a:pt x="11765" y="16644"/>
                    <a:pt x="11732" y="16677"/>
                    <a:pt x="11698" y="16677"/>
                  </a:cubicBezTo>
                  <a:cubicBezTo>
                    <a:pt x="11665" y="16711"/>
                    <a:pt x="11631" y="16744"/>
                    <a:pt x="11564" y="16744"/>
                  </a:cubicBezTo>
                  <a:cubicBezTo>
                    <a:pt x="11464" y="16778"/>
                    <a:pt x="11364" y="16811"/>
                    <a:pt x="11264" y="16811"/>
                  </a:cubicBezTo>
                  <a:lnTo>
                    <a:pt x="10829" y="16811"/>
                  </a:lnTo>
                  <a:cubicBezTo>
                    <a:pt x="10696" y="16811"/>
                    <a:pt x="10528" y="16811"/>
                    <a:pt x="10395" y="16778"/>
                  </a:cubicBezTo>
                  <a:cubicBezTo>
                    <a:pt x="10061" y="16744"/>
                    <a:pt x="9760" y="16677"/>
                    <a:pt x="9426" y="16610"/>
                  </a:cubicBezTo>
                  <a:cubicBezTo>
                    <a:pt x="8891" y="16510"/>
                    <a:pt x="8356" y="16310"/>
                    <a:pt x="7888" y="16076"/>
                  </a:cubicBezTo>
                  <a:cubicBezTo>
                    <a:pt x="7721" y="16009"/>
                    <a:pt x="7587" y="15909"/>
                    <a:pt x="7420" y="15808"/>
                  </a:cubicBezTo>
                  <a:cubicBezTo>
                    <a:pt x="7406" y="15794"/>
                    <a:pt x="7381" y="15786"/>
                    <a:pt x="7354" y="15786"/>
                  </a:cubicBezTo>
                  <a:cubicBezTo>
                    <a:pt x="7315" y="15786"/>
                    <a:pt x="7273" y="15803"/>
                    <a:pt x="7253" y="15842"/>
                  </a:cubicBezTo>
                  <a:cubicBezTo>
                    <a:pt x="7253" y="15875"/>
                    <a:pt x="7220" y="15875"/>
                    <a:pt x="7220" y="15909"/>
                  </a:cubicBezTo>
                  <a:cubicBezTo>
                    <a:pt x="6718" y="16343"/>
                    <a:pt x="6184" y="16778"/>
                    <a:pt x="5649" y="17145"/>
                  </a:cubicBezTo>
                  <a:cubicBezTo>
                    <a:pt x="5415" y="17312"/>
                    <a:pt x="5214" y="17479"/>
                    <a:pt x="5014" y="17646"/>
                  </a:cubicBezTo>
                  <a:cubicBezTo>
                    <a:pt x="4780" y="17814"/>
                    <a:pt x="4613" y="17947"/>
                    <a:pt x="4412" y="18081"/>
                  </a:cubicBezTo>
                  <a:cubicBezTo>
                    <a:pt x="4279" y="18181"/>
                    <a:pt x="4145" y="18248"/>
                    <a:pt x="3978" y="18315"/>
                  </a:cubicBezTo>
                  <a:cubicBezTo>
                    <a:pt x="3911" y="18315"/>
                    <a:pt x="3878" y="18315"/>
                    <a:pt x="3811" y="18348"/>
                  </a:cubicBezTo>
                  <a:lnTo>
                    <a:pt x="3677" y="18348"/>
                  </a:lnTo>
                  <a:cubicBezTo>
                    <a:pt x="3677" y="18315"/>
                    <a:pt x="3644" y="18281"/>
                    <a:pt x="3644" y="18281"/>
                  </a:cubicBezTo>
                  <a:lnTo>
                    <a:pt x="3577" y="18215"/>
                  </a:lnTo>
                  <a:cubicBezTo>
                    <a:pt x="3543" y="18215"/>
                    <a:pt x="3510" y="18181"/>
                    <a:pt x="3477" y="18148"/>
                  </a:cubicBezTo>
                  <a:cubicBezTo>
                    <a:pt x="3443" y="18081"/>
                    <a:pt x="3443" y="18048"/>
                    <a:pt x="3410" y="17981"/>
                  </a:cubicBezTo>
                  <a:cubicBezTo>
                    <a:pt x="3376" y="17880"/>
                    <a:pt x="3376" y="17747"/>
                    <a:pt x="3376" y="17646"/>
                  </a:cubicBezTo>
                  <a:cubicBezTo>
                    <a:pt x="3343" y="17212"/>
                    <a:pt x="3410" y="16811"/>
                    <a:pt x="3510" y="16410"/>
                  </a:cubicBezTo>
                  <a:cubicBezTo>
                    <a:pt x="3610" y="15909"/>
                    <a:pt x="3744" y="15441"/>
                    <a:pt x="3911" y="14973"/>
                  </a:cubicBezTo>
                  <a:cubicBezTo>
                    <a:pt x="3978" y="14772"/>
                    <a:pt x="4011" y="14605"/>
                    <a:pt x="4078" y="14405"/>
                  </a:cubicBezTo>
                  <a:lnTo>
                    <a:pt x="4178" y="14171"/>
                  </a:lnTo>
                  <a:cubicBezTo>
                    <a:pt x="4178" y="14171"/>
                    <a:pt x="4178" y="14137"/>
                    <a:pt x="4178" y="14104"/>
                  </a:cubicBezTo>
                  <a:cubicBezTo>
                    <a:pt x="4212" y="14070"/>
                    <a:pt x="4212" y="14037"/>
                    <a:pt x="4212" y="14004"/>
                  </a:cubicBezTo>
                  <a:cubicBezTo>
                    <a:pt x="4245" y="13937"/>
                    <a:pt x="4212" y="13837"/>
                    <a:pt x="4112" y="13803"/>
                  </a:cubicBezTo>
                  <a:lnTo>
                    <a:pt x="4011" y="13803"/>
                  </a:lnTo>
                  <a:lnTo>
                    <a:pt x="3309" y="13636"/>
                  </a:lnTo>
                  <a:lnTo>
                    <a:pt x="3343" y="13636"/>
                  </a:lnTo>
                  <a:lnTo>
                    <a:pt x="2875" y="13536"/>
                  </a:lnTo>
                  <a:cubicBezTo>
                    <a:pt x="2708" y="13502"/>
                    <a:pt x="2541" y="13435"/>
                    <a:pt x="2374" y="13402"/>
                  </a:cubicBezTo>
                  <a:cubicBezTo>
                    <a:pt x="2240" y="13369"/>
                    <a:pt x="2073" y="13302"/>
                    <a:pt x="1906" y="13235"/>
                  </a:cubicBezTo>
                  <a:cubicBezTo>
                    <a:pt x="1772" y="13202"/>
                    <a:pt x="1638" y="13135"/>
                    <a:pt x="1505" y="13068"/>
                  </a:cubicBezTo>
                  <a:cubicBezTo>
                    <a:pt x="1304" y="12968"/>
                    <a:pt x="1137" y="12867"/>
                    <a:pt x="1003" y="12734"/>
                  </a:cubicBezTo>
                  <a:cubicBezTo>
                    <a:pt x="870" y="12633"/>
                    <a:pt x="769" y="12500"/>
                    <a:pt x="703" y="12366"/>
                  </a:cubicBezTo>
                  <a:cubicBezTo>
                    <a:pt x="636" y="12299"/>
                    <a:pt x="602" y="12232"/>
                    <a:pt x="569" y="12132"/>
                  </a:cubicBezTo>
                  <a:cubicBezTo>
                    <a:pt x="536" y="12099"/>
                    <a:pt x="536" y="12032"/>
                    <a:pt x="536" y="11965"/>
                  </a:cubicBezTo>
                  <a:cubicBezTo>
                    <a:pt x="536" y="11932"/>
                    <a:pt x="536" y="11865"/>
                    <a:pt x="536" y="11831"/>
                  </a:cubicBezTo>
                  <a:cubicBezTo>
                    <a:pt x="536" y="11764"/>
                    <a:pt x="569" y="11731"/>
                    <a:pt x="602" y="11664"/>
                  </a:cubicBezTo>
                  <a:cubicBezTo>
                    <a:pt x="636" y="11597"/>
                    <a:pt x="669" y="11530"/>
                    <a:pt x="736" y="11497"/>
                  </a:cubicBezTo>
                  <a:cubicBezTo>
                    <a:pt x="836" y="11363"/>
                    <a:pt x="1003" y="11230"/>
                    <a:pt x="1137" y="11129"/>
                  </a:cubicBezTo>
                  <a:cubicBezTo>
                    <a:pt x="1438" y="10929"/>
                    <a:pt x="1739" y="10795"/>
                    <a:pt x="2073" y="10662"/>
                  </a:cubicBezTo>
                  <a:cubicBezTo>
                    <a:pt x="2407" y="10494"/>
                    <a:pt x="2741" y="10394"/>
                    <a:pt x="3076" y="10260"/>
                  </a:cubicBezTo>
                  <a:lnTo>
                    <a:pt x="3142" y="10260"/>
                  </a:lnTo>
                  <a:lnTo>
                    <a:pt x="3543" y="10127"/>
                  </a:lnTo>
                  <a:lnTo>
                    <a:pt x="3744" y="10060"/>
                  </a:lnTo>
                  <a:lnTo>
                    <a:pt x="3811" y="10060"/>
                  </a:lnTo>
                  <a:cubicBezTo>
                    <a:pt x="3911" y="10027"/>
                    <a:pt x="4045" y="9993"/>
                    <a:pt x="4145" y="9960"/>
                  </a:cubicBezTo>
                  <a:cubicBezTo>
                    <a:pt x="4279" y="9926"/>
                    <a:pt x="4312" y="9893"/>
                    <a:pt x="4412" y="9859"/>
                  </a:cubicBezTo>
                  <a:lnTo>
                    <a:pt x="4446" y="9859"/>
                  </a:lnTo>
                  <a:cubicBezTo>
                    <a:pt x="4479" y="9826"/>
                    <a:pt x="4513" y="9826"/>
                    <a:pt x="4546" y="9793"/>
                  </a:cubicBezTo>
                  <a:cubicBezTo>
                    <a:pt x="4546" y="9759"/>
                    <a:pt x="4579" y="9726"/>
                    <a:pt x="4579" y="9692"/>
                  </a:cubicBezTo>
                  <a:cubicBezTo>
                    <a:pt x="4579" y="9659"/>
                    <a:pt x="4579" y="9659"/>
                    <a:pt x="4579" y="9625"/>
                  </a:cubicBezTo>
                  <a:cubicBezTo>
                    <a:pt x="4579" y="9291"/>
                    <a:pt x="4646" y="8924"/>
                    <a:pt x="4713" y="8589"/>
                  </a:cubicBezTo>
                  <a:cubicBezTo>
                    <a:pt x="4813" y="8255"/>
                    <a:pt x="4880" y="7954"/>
                    <a:pt x="4947" y="7620"/>
                  </a:cubicBezTo>
                  <a:cubicBezTo>
                    <a:pt x="5014" y="7386"/>
                    <a:pt x="5081" y="7119"/>
                    <a:pt x="5148" y="6885"/>
                  </a:cubicBezTo>
                  <a:cubicBezTo>
                    <a:pt x="5248" y="6417"/>
                    <a:pt x="5415" y="5983"/>
                    <a:pt x="5616" y="5548"/>
                  </a:cubicBezTo>
                  <a:cubicBezTo>
                    <a:pt x="5716" y="5381"/>
                    <a:pt x="5849" y="5180"/>
                    <a:pt x="5983" y="5047"/>
                  </a:cubicBezTo>
                  <a:cubicBezTo>
                    <a:pt x="6050" y="4947"/>
                    <a:pt x="6150" y="4846"/>
                    <a:pt x="6251" y="4779"/>
                  </a:cubicBezTo>
                  <a:cubicBezTo>
                    <a:pt x="6317" y="4746"/>
                    <a:pt x="6418" y="4713"/>
                    <a:pt x="6484" y="4679"/>
                  </a:cubicBezTo>
                  <a:cubicBezTo>
                    <a:pt x="6551" y="4646"/>
                    <a:pt x="6618" y="4646"/>
                    <a:pt x="6685" y="4646"/>
                  </a:cubicBezTo>
                  <a:close/>
                  <a:moveTo>
                    <a:pt x="6551" y="4211"/>
                  </a:moveTo>
                  <a:cubicBezTo>
                    <a:pt x="6451" y="4245"/>
                    <a:pt x="6351" y="4245"/>
                    <a:pt x="6251" y="4278"/>
                  </a:cubicBezTo>
                  <a:cubicBezTo>
                    <a:pt x="6150" y="4345"/>
                    <a:pt x="6050" y="4378"/>
                    <a:pt x="5950" y="4445"/>
                  </a:cubicBezTo>
                  <a:cubicBezTo>
                    <a:pt x="5816" y="4545"/>
                    <a:pt x="5716" y="4646"/>
                    <a:pt x="5616" y="4779"/>
                  </a:cubicBezTo>
                  <a:cubicBezTo>
                    <a:pt x="5515" y="4913"/>
                    <a:pt x="5415" y="5047"/>
                    <a:pt x="5348" y="5180"/>
                  </a:cubicBezTo>
                  <a:cubicBezTo>
                    <a:pt x="5014" y="5815"/>
                    <a:pt x="4813" y="6484"/>
                    <a:pt x="4713" y="7152"/>
                  </a:cubicBezTo>
                  <a:lnTo>
                    <a:pt x="4579" y="7687"/>
                  </a:lnTo>
                  <a:cubicBezTo>
                    <a:pt x="4513" y="8021"/>
                    <a:pt x="4446" y="8355"/>
                    <a:pt x="4379" y="8690"/>
                  </a:cubicBezTo>
                  <a:cubicBezTo>
                    <a:pt x="4312" y="8990"/>
                    <a:pt x="4279" y="9325"/>
                    <a:pt x="4279" y="9625"/>
                  </a:cubicBezTo>
                  <a:lnTo>
                    <a:pt x="4145" y="9625"/>
                  </a:lnTo>
                  <a:cubicBezTo>
                    <a:pt x="4045" y="9625"/>
                    <a:pt x="3978" y="9659"/>
                    <a:pt x="3911" y="9659"/>
                  </a:cubicBezTo>
                  <a:cubicBezTo>
                    <a:pt x="3711" y="9692"/>
                    <a:pt x="3543" y="9726"/>
                    <a:pt x="3376" y="9793"/>
                  </a:cubicBezTo>
                  <a:cubicBezTo>
                    <a:pt x="3176" y="9826"/>
                    <a:pt x="2942" y="9893"/>
                    <a:pt x="2741" y="9960"/>
                  </a:cubicBezTo>
                  <a:cubicBezTo>
                    <a:pt x="2541" y="10027"/>
                    <a:pt x="2273" y="10093"/>
                    <a:pt x="2039" y="10194"/>
                  </a:cubicBezTo>
                  <a:cubicBezTo>
                    <a:pt x="1806" y="10260"/>
                    <a:pt x="1605" y="10361"/>
                    <a:pt x="1371" y="10461"/>
                  </a:cubicBezTo>
                  <a:cubicBezTo>
                    <a:pt x="1171" y="10561"/>
                    <a:pt x="970" y="10662"/>
                    <a:pt x="769" y="10795"/>
                  </a:cubicBezTo>
                  <a:cubicBezTo>
                    <a:pt x="703" y="10862"/>
                    <a:pt x="636" y="10929"/>
                    <a:pt x="536" y="10962"/>
                  </a:cubicBezTo>
                  <a:cubicBezTo>
                    <a:pt x="469" y="11029"/>
                    <a:pt x="402" y="11129"/>
                    <a:pt x="335" y="11196"/>
                  </a:cubicBezTo>
                  <a:cubicBezTo>
                    <a:pt x="268" y="11263"/>
                    <a:pt x="235" y="11330"/>
                    <a:pt x="168" y="11397"/>
                  </a:cubicBezTo>
                  <a:cubicBezTo>
                    <a:pt x="134" y="11497"/>
                    <a:pt x="101" y="11564"/>
                    <a:pt x="68" y="11664"/>
                  </a:cubicBezTo>
                  <a:cubicBezTo>
                    <a:pt x="1" y="11831"/>
                    <a:pt x="1" y="12032"/>
                    <a:pt x="68" y="12232"/>
                  </a:cubicBezTo>
                  <a:cubicBezTo>
                    <a:pt x="134" y="12433"/>
                    <a:pt x="235" y="12633"/>
                    <a:pt x="368" y="12800"/>
                  </a:cubicBezTo>
                  <a:cubicBezTo>
                    <a:pt x="602" y="13034"/>
                    <a:pt x="836" y="13235"/>
                    <a:pt x="1137" y="13369"/>
                  </a:cubicBezTo>
                  <a:cubicBezTo>
                    <a:pt x="1271" y="13435"/>
                    <a:pt x="1438" y="13502"/>
                    <a:pt x="1605" y="13569"/>
                  </a:cubicBezTo>
                  <a:cubicBezTo>
                    <a:pt x="1739" y="13636"/>
                    <a:pt x="1906" y="13669"/>
                    <a:pt x="2073" y="13703"/>
                  </a:cubicBezTo>
                  <a:cubicBezTo>
                    <a:pt x="2207" y="13736"/>
                    <a:pt x="2374" y="13770"/>
                    <a:pt x="2541" y="13803"/>
                  </a:cubicBezTo>
                  <a:lnTo>
                    <a:pt x="3042" y="13903"/>
                  </a:lnTo>
                  <a:cubicBezTo>
                    <a:pt x="3176" y="13937"/>
                    <a:pt x="3343" y="13937"/>
                    <a:pt x="3510" y="13970"/>
                  </a:cubicBezTo>
                  <a:cubicBezTo>
                    <a:pt x="3644" y="14004"/>
                    <a:pt x="3744" y="14004"/>
                    <a:pt x="3844" y="14037"/>
                  </a:cubicBezTo>
                  <a:lnTo>
                    <a:pt x="3777" y="14171"/>
                  </a:lnTo>
                  <a:cubicBezTo>
                    <a:pt x="3744" y="14238"/>
                    <a:pt x="3711" y="14304"/>
                    <a:pt x="3677" y="14405"/>
                  </a:cubicBezTo>
                  <a:cubicBezTo>
                    <a:pt x="3610" y="14605"/>
                    <a:pt x="3510" y="14806"/>
                    <a:pt x="3443" y="15006"/>
                  </a:cubicBezTo>
                  <a:cubicBezTo>
                    <a:pt x="3276" y="15508"/>
                    <a:pt x="3142" y="16009"/>
                    <a:pt x="3042" y="16544"/>
                  </a:cubicBezTo>
                  <a:cubicBezTo>
                    <a:pt x="2975" y="16778"/>
                    <a:pt x="2942" y="17045"/>
                    <a:pt x="2942" y="17279"/>
                  </a:cubicBezTo>
                  <a:cubicBezTo>
                    <a:pt x="2908" y="17513"/>
                    <a:pt x="2908" y="17713"/>
                    <a:pt x="2942" y="17947"/>
                  </a:cubicBezTo>
                  <a:cubicBezTo>
                    <a:pt x="2975" y="18148"/>
                    <a:pt x="3076" y="18315"/>
                    <a:pt x="3209" y="18482"/>
                  </a:cubicBezTo>
                  <a:cubicBezTo>
                    <a:pt x="3276" y="18549"/>
                    <a:pt x="3343" y="18616"/>
                    <a:pt x="3443" y="18649"/>
                  </a:cubicBezTo>
                  <a:cubicBezTo>
                    <a:pt x="3477" y="18649"/>
                    <a:pt x="3510" y="18683"/>
                    <a:pt x="3543" y="18683"/>
                  </a:cubicBezTo>
                  <a:cubicBezTo>
                    <a:pt x="3577" y="18683"/>
                    <a:pt x="3610" y="18683"/>
                    <a:pt x="3677" y="18716"/>
                  </a:cubicBezTo>
                  <a:lnTo>
                    <a:pt x="3811" y="18716"/>
                  </a:lnTo>
                  <a:cubicBezTo>
                    <a:pt x="3944" y="18683"/>
                    <a:pt x="4078" y="18649"/>
                    <a:pt x="4212" y="18582"/>
                  </a:cubicBezTo>
                  <a:cubicBezTo>
                    <a:pt x="4379" y="18515"/>
                    <a:pt x="4513" y="18415"/>
                    <a:pt x="4646" y="18315"/>
                  </a:cubicBezTo>
                  <a:cubicBezTo>
                    <a:pt x="4880" y="18148"/>
                    <a:pt x="5081" y="17947"/>
                    <a:pt x="5315" y="17747"/>
                  </a:cubicBezTo>
                  <a:cubicBezTo>
                    <a:pt x="5448" y="17646"/>
                    <a:pt x="5582" y="17513"/>
                    <a:pt x="5716" y="17413"/>
                  </a:cubicBezTo>
                  <a:lnTo>
                    <a:pt x="6251" y="17011"/>
                  </a:lnTo>
                  <a:cubicBezTo>
                    <a:pt x="6585" y="16711"/>
                    <a:pt x="6952" y="16443"/>
                    <a:pt x="7253" y="16176"/>
                  </a:cubicBezTo>
                  <a:cubicBezTo>
                    <a:pt x="7287" y="16143"/>
                    <a:pt x="7353" y="16109"/>
                    <a:pt x="7353" y="16076"/>
                  </a:cubicBezTo>
                  <a:cubicBezTo>
                    <a:pt x="7621" y="16243"/>
                    <a:pt x="7922" y="16410"/>
                    <a:pt x="8189" y="16510"/>
                  </a:cubicBezTo>
                  <a:cubicBezTo>
                    <a:pt x="8557" y="16644"/>
                    <a:pt x="8924" y="16778"/>
                    <a:pt x="9292" y="16844"/>
                  </a:cubicBezTo>
                  <a:cubicBezTo>
                    <a:pt x="9659" y="16945"/>
                    <a:pt x="10027" y="17011"/>
                    <a:pt x="10395" y="17045"/>
                  </a:cubicBezTo>
                  <a:cubicBezTo>
                    <a:pt x="10562" y="17078"/>
                    <a:pt x="10729" y="17078"/>
                    <a:pt x="10896" y="17112"/>
                  </a:cubicBezTo>
                  <a:lnTo>
                    <a:pt x="11431" y="17112"/>
                  </a:lnTo>
                  <a:cubicBezTo>
                    <a:pt x="11698" y="17078"/>
                    <a:pt x="11932" y="16978"/>
                    <a:pt x="12066" y="16744"/>
                  </a:cubicBezTo>
                  <a:cubicBezTo>
                    <a:pt x="12199" y="16544"/>
                    <a:pt x="12233" y="16310"/>
                    <a:pt x="12166" y="16076"/>
                  </a:cubicBezTo>
                  <a:cubicBezTo>
                    <a:pt x="12133" y="15942"/>
                    <a:pt x="12099" y="15808"/>
                    <a:pt x="12066" y="15708"/>
                  </a:cubicBezTo>
                  <a:cubicBezTo>
                    <a:pt x="12032" y="15574"/>
                    <a:pt x="11966" y="15441"/>
                    <a:pt x="11899" y="15340"/>
                  </a:cubicBezTo>
                  <a:cubicBezTo>
                    <a:pt x="11765" y="15040"/>
                    <a:pt x="11631" y="14739"/>
                    <a:pt x="11464" y="14505"/>
                  </a:cubicBezTo>
                  <a:cubicBezTo>
                    <a:pt x="11297" y="14171"/>
                    <a:pt x="11097" y="13870"/>
                    <a:pt x="10896" y="13603"/>
                  </a:cubicBezTo>
                  <a:cubicBezTo>
                    <a:pt x="10796" y="13469"/>
                    <a:pt x="10696" y="13335"/>
                    <a:pt x="10562" y="13168"/>
                  </a:cubicBezTo>
                  <a:cubicBezTo>
                    <a:pt x="10462" y="13034"/>
                    <a:pt x="10428" y="13034"/>
                    <a:pt x="10328" y="12934"/>
                  </a:cubicBezTo>
                  <a:lnTo>
                    <a:pt x="10562" y="12834"/>
                  </a:lnTo>
                  <a:cubicBezTo>
                    <a:pt x="10796" y="12734"/>
                    <a:pt x="10996" y="12600"/>
                    <a:pt x="11230" y="12466"/>
                  </a:cubicBezTo>
                  <a:cubicBezTo>
                    <a:pt x="11732" y="12165"/>
                    <a:pt x="12199" y="11831"/>
                    <a:pt x="12634" y="11430"/>
                  </a:cubicBezTo>
                  <a:cubicBezTo>
                    <a:pt x="12834" y="11263"/>
                    <a:pt x="13002" y="11029"/>
                    <a:pt x="13169" y="10829"/>
                  </a:cubicBezTo>
                  <a:cubicBezTo>
                    <a:pt x="13302" y="10628"/>
                    <a:pt x="13369" y="10394"/>
                    <a:pt x="13436" y="10160"/>
                  </a:cubicBezTo>
                  <a:cubicBezTo>
                    <a:pt x="13469" y="9926"/>
                    <a:pt x="13403" y="9692"/>
                    <a:pt x="13302" y="9458"/>
                  </a:cubicBezTo>
                  <a:cubicBezTo>
                    <a:pt x="13236" y="9325"/>
                    <a:pt x="13169" y="9224"/>
                    <a:pt x="13035" y="9124"/>
                  </a:cubicBezTo>
                  <a:lnTo>
                    <a:pt x="13035" y="9158"/>
                  </a:lnTo>
                  <a:cubicBezTo>
                    <a:pt x="12968" y="9091"/>
                    <a:pt x="12935" y="9057"/>
                    <a:pt x="12868" y="8990"/>
                  </a:cubicBezTo>
                  <a:cubicBezTo>
                    <a:pt x="12667" y="8890"/>
                    <a:pt x="12467" y="8790"/>
                    <a:pt x="12233" y="8757"/>
                  </a:cubicBezTo>
                  <a:cubicBezTo>
                    <a:pt x="12099" y="8723"/>
                    <a:pt x="11966" y="8690"/>
                    <a:pt x="11798" y="8656"/>
                  </a:cubicBezTo>
                  <a:cubicBezTo>
                    <a:pt x="11531" y="8623"/>
                    <a:pt x="11264" y="8589"/>
                    <a:pt x="10963" y="8589"/>
                  </a:cubicBezTo>
                  <a:lnTo>
                    <a:pt x="10595" y="8589"/>
                  </a:lnTo>
                  <a:lnTo>
                    <a:pt x="10161" y="8556"/>
                  </a:lnTo>
                  <a:cubicBezTo>
                    <a:pt x="9793" y="8523"/>
                    <a:pt x="9426" y="8523"/>
                    <a:pt x="9058" y="8456"/>
                  </a:cubicBezTo>
                  <a:cubicBezTo>
                    <a:pt x="9058" y="8422"/>
                    <a:pt x="9058" y="8355"/>
                    <a:pt x="9024" y="8289"/>
                  </a:cubicBezTo>
                  <a:lnTo>
                    <a:pt x="8991" y="8055"/>
                  </a:lnTo>
                  <a:cubicBezTo>
                    <a:pt x="8924" y="7854"/>
                    <a:pt x="8891" y="7620"/>
                    <a:pt x="8824" y="7453"/>
                  </a:cubicBezTo>
                  <a:cubicBezTo>
                    <a:pt x="8690" y="6952"/>
                    <a:pt x="8557" y="6484"/>
                    <a:pt x="8356" y="6016"/>
                  </a:cubicBezTo>
                  <a:cubicBezTo>
                    <a:pt x="8256" y="5782"/>
                    <a:pt x="8156" y="5548"/>
                    <a:pt x="8022" y="5348"/>
                  </a:cubicBezTo>
                  <a:cubicBezTo>
                    <a:pt x="7922" y="5147"/>
                    <a:pt x="7788" y="4947"/>
                    <a:pt x="7621" y="4746"/>
                  </a:cubicBezTo>
                  <a:cubicBezTo>
                    <a:pt x="7554" y="4679"/>
                    <a:pt x="7454" y="4579"/>
                    <a:pt x="7387" y="4512"/>
                  </a:cubicBezTo>
                  <a:cubicBezTo>
                    <a:pt x="7320" y="4445"/>
                    <a:pt x="7253" y="4412"/>
                    <a:pt x="7153" y="4378"/>
                  </a:cubicBezTo>
                  <a:cubicBezTo>
                    <a:pt x="7086" y="4312"/>
                    <a:pt x="6986" y="4278"/>
                    <a:pt x="6886" y="4245"/>
                  </a:cubicBezTo>
                  <a:cubicBezTo>
                    <a:pt x="6852" y="4245"/>
                    <a:pt x="6785" y="4211"/>
                    <a:pt x="6718" y="4211"/>
                  </a:cubicBezTo>
                  <a:close/>
                </a:path>
              </a:pathLst>
            </a:custGeom>
            <a:solidFill>
              <a:srgbClr val="030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546;p31">
            <a:extLst>
              <a:ext uri="{FF2B5EF4-FFF2-40B4-BE49-F238E27FC236}">
                <a16:creationId xmlns:a16="http://schemas.microsoft.com/office/drawing/2014/main" id="{84D4023F-8DD0-7F96-8D56-241AC5128A6F}"/>
              </a:ext>
            </a:extLst>
          </p:cNvPr>
          <p:cNvGrpSpPr/>
          <p:nvPr userDrawn="1"/>
        </p:nvGrpSpPr>
        <p:grpSpPr>
          <a:xfrm rot="2003957">
            <a:off x="180633" y="6074861"/>
            <a:ext cx="497437" cy="805521"/>
            <a:chOff x="5747250" y="3860350"/>
            <a:chExt cx="270725" cy="482750"/>
          </a:xfrm>
        </p:grpSpPr>
        <p:sp>
          <p:nvSpPr>
            <p:cNvPr id="33" name="Google Shape;547;p31">
              <a:extLst>
                <a:ext uri="{FF2B5EF4-FFF2-40B4-BE49-F238E27FC236}">
                  <a16:creationId xmlns:a16="http://schemas.microsoft.com/office/drawing/2014/main" id="{9668C85A-E81E-6225-5B7B-83E9B94BD38E}"/>
                </a:ext>
              </a:extLst>
            </p:cNvPr>
            <p:cNvSpPr/>
            <p:nvPr/>
          </p:nvSpPr>
          <p:spPr>
            <a:xfrm>
              <a:off x="5754775" y="3864525"/>
              <a:ext cx="256525" cy="475025"/>
            </a:xfrm>
            <a:custGeom>
              <a:avLst/>
              <a:gdLst/>
              <a:ahLst/>
              <a:cxnLst/>
              <a:rect l="l" t="t" r="r" b="b"/>
              <a:pathLst>
                <a:path w="10261" h="19001" extrusionOk="0">
                  <a:moveTo>
                    <a:pt x="7470" y="0"/>
                  </a:moveTo>
                  <a:cubicBezTo>
                    <a:pt x="7361" y="0"/>
                    <a:pt x="7253" y="9"/>
                    <a:pt x="7152" y="25"/>
                  </a:cubicBezTo>
                  <a:cubicBezTo>
                    <a:pt x="6919" y="59"/>
                    <a:pt x="6718" y="92"/>
                    <a:pt x="6517" y="159"/>
                  </a:cubicBezTo>
                  <a:cubicBezTo>
                    <a:pt x="6083" y="293"/>
                    <a:pt x="5682" y="493"/>
                    <a:pt x="5348" y="727"/>
                  </a:cubicBezTo>
                  <a:cubicBezTo>
                    <a:pt x="5014" y="928"/>
                    <a:pt x="4713" y="1229"/>
                    <a:pt x="4512" y="1563"/>
                  </a:cubicBezTo>
                  <a:cubicBezTo>
                    <a:pt x="4445" y="1630"/>
                    <a:pt x="4479" y="1730"/>
                    <a:pt x="4546" y="1797"/>
                  </a:cubicBezTo>
                  <a:lnTo>
                    <a:pt x="4579" y="1797"/>
                  </a:lnTo>
                  <a:cubicBezTo>
                    <a:pt x="4546" y="1864"/>
                    <a:pt x="4546" y="1930"/>
                    <a:pt x="4579" y="2031"/>
                  </a:cubicBezTo>
                  <a:cubicBezTo>
                    <a:pt x="4612" y="2164"/>
                    <a:pt x="4646" y="2265"/>
                    <a:pt x="4679" y="2398"/>
                  </a:cubicBezTo>
                  <a:cubicBezTo>
                    <a:pt x="4746" y="2532"/>
                    <a:pt x="4780" y="2666"/>
                    <a:pt x="4880" y="2799"/>
                  </a:cubicBezTo>
                  <a:cubicBezTo>
                    <a:pt x="4980" y="3067"/>
                    <a:pt x="5114" y="3334"/>
                    <a:pt x="5247" y="3601"/>
                  </a:cubicBezTo>
                  <a:cubicBezTo>
                    <a:pt x="5281" y="3668"/>
                    <a:pt x="5348" y="3769"/>
                    <a:pt x="5381" y="3869"/>
                  </a:cubicBezTo>
                  <a:cubicBezTo>
                    <a:pt x="5481" y="4103"/>
                    <a:pt x="5548" y="4270"/>
                    <a:pt x="5615" y="4437"/>
                  </a:cubicBezTo>
                  <a:lnTo>
                    <a:pt x="5615" y="4470"/>
                  </a:lnTo>
                  <a:lnTo>
                    <a:pt x="5615" y="4537"/>
                  </a:lnTo>
                  <a:lnTo>
                    <a:pt x="5615" y="4571"/>
                  </a:lnTo>
                  <a:cubicBezTo>
                    <a:pt x="5715" y="4871"/>
                    <a:pt x="5816" y="5239"/>
                    <a:pt x="5849" y="5573"/>
                  </a:cubicBezTo>
                  <a:cubicBezTo>
                    <a:pt x="5849" y="5774"/>
                    <a:pt x="5849" y="5974"/>
                    <a:pt x="5816" y="6175"/>
                  </a:cubicBezTo>
                  <a:cubicBezTo>
                    <a:pt x="5782" y="6342"/>
                    <a:pt x="5715" y="6509"/>
                    <a:pt x="5649" y="6676"/>
                  </a:cubicBezTo>
                  <a:cubicBezTo>
                    <a:pt x="5548" y="6877"/>
                    <a:pt x="5415" y="7077"/>
                    <a:pt x="5247" y="7244"/>
                  </a:cubicBezTo>
                  <a:cubicBezTo>
                    <a:pt x="4947" y="7579"/>
                    <a:pt x="4579" y="7879"/>
                    <a:pt x="4211" y="8147"/>
                  </a:cubicBezTo>
                  <a:lnTo>
                    <a:pt x="4278" y="8113"/>
                  </a:lnTo>
                  <a:lnTo>
                    <a:pt x="4278" y="8113"/>
                  </a:lnTo>
                  <a:cubicBezTo>
                    <a:pt x="4011" y="8280"/>
                    <a:pt x="3710" y="8447"/>
                    <a:pt x="3443" y="8615"/>
                  </a:cubicBezTo>
                  <a:cubicBezTo>
                    <a:pt x="2941" y="8915"/>
                    <a:pt x="2474" y="9250"/>
                    <a:pt x="2006" y="9617"/>
                  </a:cubicBezTo>
                  <a:cubicBezTo>
                    <a:pt x="1638" y="9951"/>
                    <a:pt x="1304" y="10319"/>
                    <a:pt x="1036" y="10754"/>
                  </a:cubicBezTo>
                  <a:cubicBezTo>
                    <a:pt x="769" y="11155"/>
                    <a:pt x="569" y="11589"/>
                    <a:pt x="435" y="12057"/>
                  </a:cubicBezTo>
                  <a:cubicBezTo>
                    <a:pt x="268" y="12525"/>
                    <a:pt x="134" y="13026"/>
                    <a:pt x="101" y="13527"/>
                  </a:cubicBezTo>
                  <a:cubicBezTo>
                    <a:pt x="34" y="13928"/>
                    <a:pt x="0" y="14396"/>
                    <a:pt x="34" y="14831"/>
                  </a:cubicBezTo>
                  <a:cubicBezTo>
                    <a:pt x="67" y="15299"/>
                    <a:pt x="134" y="15733"/>
                    <a:pt x="268" y="16201"/>
                  </a:cubicBezTo>
                  <a:cubicBezTo>
                    <a:pt x="401" y="16636"/>
                    <a:pt x="535" y="17070"/>
                    <a:pt x="736" y="17505"/>
                  </a:cubicBezTo>
                  <a:cubicBezTo>
                    <a:pt x="869" y="17705"/>
                    <a:pt x="970" y="17939"/>
                    <a:pt x="1103" y="18140"/>
                  </a:cubicBezTo>
                  <a:cubicBezTo>
                    <a:pt x="1237" y="18373"/>
                    <a:pt x="1404" y="18574"/>
                    <a:pt x="1605" y="18775"/>
                  </a:cubicBezTo>
                  <a:cubicBezTo>
                    <a:pt x="1605" y="18808"/>
                    <a:pt x="1638" y="18808"/>
                    <a:pt x="1671" y="18841"/>
                  </a:cubicBezTo>
                  <a:cubicBezTo>
                    <a:pt x="1705" y="18858"/>
                    <a:pt x="1738" y="18866"/>
                    <a:pt x="1772" y="18866"/>
                  </a:cubicBezTo>
                  <a:cubicBezTo>
                    <a:pt x="1805" y="18866"/>
                    <a:pt x="1839" y="18858"/>
                    <a:pt x="1872" y="18841"/>
                  </a:cubicBezTo>
                  <a:lnTo>
                    <a:pt x="2006" y="18908"/>
                  </a:lnTo>
                  <a:cubicBezTo>
                    <a:pt x="2106" y="18942"/>
                    <a:pt x="2206" y="18975"/>
                    <a:pt x="2340" y="18975"/>
                  </a:cubicBezTo>
                  <a:cubicBezTo>
                    <a:pt x="2440" y="18992"/>
                    <a:pt x="2540" y="19000"/>
                    <a:pt x="2641" y="19000"/>
                  </a:cubicBezTo>
                  <a:cubicBezTo>
                    <a:pt x="2741" y="19000"/>
                    <a:pt x="2841" y="18992"/>
                    <a:pt x="2941" y="18975"/>
                  </a:cubicBezTo>
                  <a:cubicBezTo>
                    <a:pt x="3175" y="18975"/>
                    <a:pt x="3376" y="18908"/>
                    <a:pt x="3576" y="18841"/>
                  </a:cubicBezTo>
                  <a:cubicBezTo>
                    <a:pt x="3777" y="18775"/>
                    <a:pt x="3944" y="18674"/>
                    <a:pt x="4111" y="18574"/>
                  </a:cubicBezTo>
                  <a:cubicBezTo>
                    <a:pt x="4278" y="18440"/>
                    <a:pt x="4445" y="18307"/>
                    <a:pt x="4612" y="18140"/>
                  </a:cubicBezTo>
                  <a:cubicBezTo>
                    <a:pt x="4746" y="18006"/>
                    <a:pt x="4846" y="17839"/>
                    <a:pt x="4947" y="17638"/>
                  </a:cubicBezTo>
                  <a:cubicBezTo>
                    <a:pt x="5014" y="17538"/>
                    <a:pt x="5047" y="17471"/>
                    <a:pt x="5080" y="17371"/>
                  </a:cubicBezTo>
                  <a:cubicBezTo>
                    <a:pt x="5114" y="17271"/>
                    <a:pt x="5114" y="17170"/>
                    <a:pt x="5147" y="17070"/>
                  </a:cubicBezTo>
                  <a:cubicBezTo>
                    <a:pt x="5181" y="16870"/>
                    <a:pt x="5147" y="16669"/>
                    <a:pt x="5114" y="16468"/>
                  </a:cubicBezTo>
                  <a:cubicBezTo>
                    <a:pt x="5080" y="16301"/>
                    <a:pt x="5014" y="16134"/>
                    <a:pt x="4947" y="16001"/>
                  </a:cubicBezTo>
                  <a:cubicBezTo>
                    <a:pt x="4913" y="15867"/>
                    <a:pt x="4846" y="15733"/>
                    <a:pt x="4780" y="15633"/>
                  </a:cubicBezTo>
                  <a:lnTo>
                    <a:pt x="4746" y="15533"/>
                  </a:lnTo>
                  <a:cubicBezTo>
                    <a:pt x="4579" y="15299"/>
                    <a:pt x="4479" y="15031"/>
                    <a:pt x="4345" y="14764"/>
                  </a:cubicBezTo>
                  <a:cubicBezTo>
                    <a:pt x="4312" y="14597"/>
                    <a:pt x="4278" y="14430"/>
                    <a:pt x="4245" y="14263"/>
                  </a:cubicBezTo>
                  <a:cubicBezTo>
                    <a:pt x="4245" y="14129"/>
                    <a:pt x="4245" y="13995"/>
                    <a:pt x="4278" y="13862"/>
                  </a:cubicBezTo>
                  <a:cubicBezTo>
                    <a:pt x="4312" y="13661"/>
                    <a:pt x="4412" y="13427"/>
                    <a:pt x="4479" y="13260"/>
                  </a:cubicBezTo>
                  <a:cubicBezTo>
                    <a:pt x="4646" y="12926"/>
                    <a:pt x="4846" y="12625"/>
                    <a:pt x="5080" y="12358"/>
                  </a:cubicBezTo>
                  <a:cubicBezTo>
                    <a:pt x="5715" y="11756"/>
                    <a:pt x="6384" y="11188"/>
                    <a:pt x="7119" y="10720"/>
                  </a:cubicBezTo>
                  <a:lnTo>
                    <a:pt x="7420" y="10520"/>
                  </a:lnTo>
                  <a:cubicBezTo>
                    <a:pt x="8255" y="9951"/>
                    <a:pt x="8991" y="9250"/>
                    <a:pt x="9592" y="8414"/>
                  </a:cubicBezTo>
                  <a:cubicBezTo>
                    <a:pt x="9726" y="8214"/>
                    <a:pt x="9826" y="7980"/>
                    <a:pt x="9926" y="7746"/>
                  </a:cubicBezTo>
                  <a:cubicBezTo>
                    <a:pt x="10027" y="7512"/>
                    <a:pt x="10127" y="7244"/>
                    <a:pt x="10160" y="6977"/>
                  </a:cubicBezTo>
                  <a:cubicBezTo>
                    <a:pt x="10261" y="6342"/>
                    <a:pt x="10261" y="5707"/>
                    <a:pt x="10194" y="5072"/>
                  </a:cubicBezTo>
                  <a:cubicBezTo>
                    <a:pt x="9993" y="3769"/>
                    <a:pt x="9659" y="2465"/>
                    <a:pt x="9225" y="1195"/>
                  </a:cubicBezTo>
                  <a:lnTo>
                    <a:pt x="9158" y="1028"/>
                  </a:lnTo>
                  <a:lnTo>
                    <a:pt x="8957" y="460"/>
                  </a:lnTo>
                  <a:cubicBezTo>
                    <a:pt x="8957" y="426"/>
                    <a:pt x="8924" y="360"/>
                    <a:pt x="8890" y="326"/>
                  </a:cubicBezTo>
                  <a:lnTo>
                    <a:pt x="8723" y="326"/>
                  </a:lnTo>
                  <a:cubicBezTo>
                    <a:pt x="8690" y="326"/>
                    <a:pt x="8656" y="360"/>
                    <a:pt x="8656" y="360"/>
                  </a:cubicBezTo>
                  <a:cubicBezTo>
                    <a:pt x="8590" y="326"/>
                    <a:pt x="8523" y="259"/>
                    <a:pt x="8456" y="226"/>
                  </a:cubicBezTo>
                  <a:lnTo>
                    <a:pt x="8289" y="159"/>
                  </a:lnTo>
                  <a:lnTo>
                    <a:pt x="8122" y="92"/>
                  </a:lnTo>
                  <a:cubicBezTo>
                    <a:pt x="8021" y="59"/>
                    <a:pt x="7921" y="59"/>
                    <a:pt x="7787" y="25"/>
                  </a:cubicBezTo>
                  <a:cubicBezTo>
                    <a:pt x="7687" y="9"/>
                    <a:pt x="7579" y="0"/>
                    <a:pt x="7470" y="0"/>
                  </a:cubicBezTo>
                  <a:close/>
                </a:path>
              </a:pathLst>
            </a:custGeom>
            <a:solidFill>
              <a:srgbClr val="5BB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548;p31">
              <a:extLst>
                <a:ext uri="{FF2B5EF4-FFF2-40B4-BE49-F238E27FC236}">
                  <a16:creationId xmlns:a16="http://schemas.microsoft.com/office/drawing/2014/main" id="{3DCE51D0-0EB9-3410-1941-C782410D8507}"/>
                </a:ext>
              </a:extLst>
            </p:cNvPr>
            <p:cNvSpPr/>
            <p:nvPr/>
          </p:nvSpPr>
          <p:spPr>
            <a:xfrm>
              <a:off x="5747250" y="3860350"/>
              <a:ext cx="270725" cy="482750"/>
            </a:xfrm>
            <a:custGeom>
              <a:avLst/>
              <a:gdLst/>
              <a:ahLst/>
              <a:cxnLst/>
              <a:rect l="l" t="t" r="r" b="b"/>
              <a:pathLst>
                <a:path w="10829" h="19310" extrusionOk="0">
                  <a:moveTo>
                    <a:pt x="7855" y="426"/>
                  </a:moveTo>
                  <a:cubicBezTo>
                    <a:pt x="8122" y="426"/>
                    <a:pt x="8423" y="426"/>
                    <a:pt x="8690" y="493"/>
                  </a:cubicBezTo>
                  <a:cubicBezTo>
                    <a:pt x="8790" y="527"/>
                    <a:pt x="8891" y="560"/>
                    <a:pt x="8991" y="593"/>
                  </a:cubicBezTo>
                  <a:cubicBezTo>
                    <a:pt x="9024" y="627"/>
                    <a:pt x="9091" y="660"/>
                    <a:pt x="9125" y="694"/>
                  </a:cubicBezTo>
                  <a:cubicBezTo>
                    <a:pt x="9191" y="727"/>
                    <a:pt x="9225" y="761"/>
                    <a:pt x="9225" y="827"/>
                  </a:cubicBezTo>
                  <a:cubicBezTo>
                    <a:pt x="9191" y="861"/>
                    <a:pt x="9158" y="894"/>
                    <a:pt x="9125" y="961"/>
                  </a:cubicBezTo>
                  <a:cubicBezTo>
                    <a:pt x="8924" y="1162"/>
                    <a:pt x="8690" y="1362"/>
                    <a:pt x="8456" y="1529"/>
                  </a:cubicBezTo>
                  <a:cubicBezTo>
                    <a:pt x="8088" y="1730"/>
                    <a:pt x="7721" y="1930"/>
                    <a:pt x="7286" y="2064"/>
                  </a:cubicBezTo>
                  <a:cubicBezTo>
                    <a:pt x="6885" y="2198"/>
                    <a:pt x="6484" y="2264"/>
                    <a:pt x="6050" y="2298"/>
                  </a:cubicBezTo>
                  <a:cubicBezTo>
                    <a:pt x="5978" y="2307"/>
                    <a:pt x="5904" y="2311"/>
                    <a:pt x="5829" y="2311"/>
                  </a:cubicBezTo>
                  <a:cubicBezTo>
                    <a:pt x="5624" y="2311"/>
                    <a:pt x="5410" y="2280"/>
                    <a:pt x="5214" y="2231"/>
                  </a:cubicBezTo>
                  <a:cubicBezTo>
                    <a:pt x="5114" y="2231"/>
                    <a:pt x="5014" y="2198"/>
                    <a:pt x="4913" y="2164"/>
                  </a:cubicBezTo>
                  <a:cubicBezTo>
                    <a:pt x="4880" y="2131"/>
                    <a:pt x="4847" y="2131"/>
                    <a:pt x="4813" y="2097"/>
                  </a:cubicBezTo>
                  <a:lnTo>
                    <a:pt x="4780" y="2064"/>
                  </a:lnTo>
                  <a:lnTo>
                    <a:pt x="4780" y="2031"/>
                  </a:lnTo>
                  <a:lnTo>
                    <a:pt x="4780" y="1997"/>
                  </a:lnTo>
                  <a:cubicBezTo>
                    <a:pt x="4780" y="1964"/>
                    <a:pt x="4780" y="1964"/>
                    <a:pt x="4780" y="1930"/>
                  </a:cubicBezTo>
                  <a:cubicBezTo>
                    <a:pt x="4780" y="1897"/>
                    <a:pt x="4813" y="1863"/>
                    <a:pt x="4813" y="1830"/>
                  </a:cubicBezTo>
                  <a:cubicBezTo>
                    <a:pt x="4880" y="1763"/>
                    <a:pt x="4913" y="1696"/>
                    <a:pt x="4980" y="1629"/>
                  </a:cubicBezTo>
                  <a:cubicBezTo>
                    <a:pt x="5147" y="1462"/>
                    <a:pt x="5348" y="1295"/>
                    <a:pt x="5548" y="1162"/>
                  </a:cubicBezTo>
                  <a:cubicBezTo>
                    <a:pt x="5849" y="961"/>
                    <a:pt x="6183" y="794"/>
                    <a:pt x="6518" y="660"/>
                  </a:cubicBezTo>
                  <a:cubicBezTo>
                    <a:pt x="6685" y="627"/>
                    <a:pt x="6885" y="560"/>
                    <a:pt x="7052" y="527"/>
                  </a:cubicBezTo>
                  <a:cubicBezTo>
                    <a:pt x="7320" y="493"/>
                    <a:pt x="7587" y="460"/>
                    <a:pt x="7855" y="426"/>
                  </a:cubicBezTo>
                  <a:close/>
                  <a:moveTo>
                    <a:pt x="8306" y="12202"/>
                  </a:moveTo>
                  <a:cubicBezTo>
                    <a:pt x="8267" y="12202"/>
                    <a:pt x="8228" y="12218"/>
                    <a:pt x="8189" y="12257"/>
                  </a:cubicBezTo>
                  <a:cubicBezTo>
                    <a:pt x="7921" y="12458"/>
                    <a:pt x="7654" y="12725"/>
                    <a:pt x="7453" y="13059"/>
                  </a:cubicBezTo>
                  <a:cubicBezTo>
                    <a:pt x="7353" y="13193"/>
                    <a:pt x="7286" y="13394"/>
                    <a:pt x="7253" y="13561"/>
                  </a:cubicBezTo>
                  <a:cubicBezTo>
                    <a:pt x="7220" y="13661"/>
                    <a:pt x="7220" y="13728"/>
                    <a:pt x="7186" y="13828"/>
                  </a:cubicBezTo>
                  <a:cubicBezTo>
                    <a:pt x="7186" y="13962"/>
                    <a:pt x="7186" y="14062"/>
                    <a:pt x="7186" y="14162"/>
                  </a:cubicBezTo>
                  <a:cubicBezTo>
                    <a:pt x="7220" y="14263"/>
                    <a:pt x="7286" y="14329"/>
                    <a:pt x="7420" y="14363"/>
                  </a:cubicBezTo>
                  <a:cubicBezTo>
                    <a:pt x="7453" y="14363"/>
                    <a:pt x="7520" y="14329"/>
                    <a:pt x="7587" y="14296"/>
                  </a:cubicBezTo>
                  <a:cubicBezTo>
                    <a:pt x="7621" y="14263"/>
                    <a:pt x="7654" y="14196"/>
                    <a:pt x="7654" y="14129"/>
                  </a:cubicBezTo>
                  <a:cubicBezTo>
                    <a:pt x="7621" y="13995"/>
                    <a:pt x="7654" y="13828"/>
                    <a:pt x="7687" y="13694"/>
                  </a:cubicBezTo>
                  <a:cubicBezTo>
                    <a:pt x="7721" y="13561"/>
                    <a:pt x="7754" y="13427"/>
                    <a:pt x="7821" y="13293"/>
                  </a:cubicBezTo>
                  <a:cubicBezTo>
                    <a:pt x="7921" y="13126"/>
                    <a:pt x="8022" y="12959"/>
                    <a:pt x="8155" y="12825"/>
                  </a:cubicBezTo>
                  <a:cubicBezTo>
                    <a:pt x="8222" y="12725"/>
                    <a:pt x="8356" y="12625"/>
                    <a:pt x="8456" y="12525"/>
                  </a:cubicBezTo>
                  <a:cubicBezTo>
                    <a:pt x="8523" y="12458"/>
                    <a:pt x="8523" y="12358"/>
                    <a:pt x="8456" y="12257"/>
                  </a:cubicBezTo>
                  <a:lnTo>
                    <a:pt x="8490" y="12257"/>
                  </a:lnTo>
                  <a:cubicBezTo>
                    <a:pt x="8456" y="12257"/>
                    <a:pt x="8423" y="12224"/>
                    <a:pt x="8389" y="12224"/>
                  </a:cubicBezTo>
                  <a:cubicBezTo>
                    <a:pt x="8362" y="12210"/>
                    <a:pt x="8334" y="12202"/>
                    <a:pt x="8306" y="12202"/>
                  </a:cubicBezTo>
                  <a:close/>
                  <a:moveTo>
                    <a:pt x="8543" y="13338"/>
                  </a:moveTo>
                  <a:cubicBezTo>
                    <a:pt x="8507" y="13338"/>
                    <a:pt x="8476" y="13354"/>
                    <a:pt x="8456" y="13394"/>
                  </a:cubicBezTo>
                  <a:cubicBezTo>
                    <a:pt x="8256" y="13561"/>
                    <a:pt x="8088" y="13828"/>
                    <a:pt x="8022" y="14095"/>
                  </a:cubicBezTo>
                  <a:cubicBezTo>
                    <a:pt x="7988" y="14229"/>
                    <a:pt x="7988" y="14363"/>
                    <a:pt x="7988" y="14497"/>
                  </a:cubicBezTo>
                  <a:cubicBezTo>
                    <a:pt x="7988" y="14563"/>
                    <a:pt x="7988" y="14630"/>
                    <a:pt x="7988" y="14697"/>
                  </a:cubicBezTo>
                  <a:cubicBezTo>
                    <a:pt x="7988" y="14764"/>
                    <a:pt x="8022" y="14831"/>
                    <a:pt x="8055" y="14931"/>
                  </a:cubicBezTo>
                  <a:cubicBezTo>
                    <a:pt x="8055" y="14964"/>
                    <a:pt x="8088" y="14998"/>
                    <a:pt x="8155" y="14998"/>
                  </a:cubicBezTo>
                  <a:cubicBezTo>
                    <a:pt x="8172" y="15015"/>
                    <a:pt x="8189" y="15023"/>
                    <a:pt x="8210" y="15023"/>
                  </a:cubicBezTo>
                  <a:cubicBezTo>
                    <a:pt x="8231" y="15023"/>
                    <a:pt x="8256" y="15015"/>
                    <a:pt x="8289" y="14998"/>
                  </a:cubicBezTo>
                  <a:cubicBezTo>
                    <a:pt x="8322" y="14998"/>
                    <a:pt x="8356" y="14964"/>
                    <a:pt x="8356" y="14931"/>
                  </a:cubicBezTo>
                  <a:cubicBezTo>
                    <a:pt x="8383" y="14876"/>
                    <a:pt x="8388" y="14844"/>
                    <a:pt x="8389" y="14797"/>
                  </a:cubicBezTo>
                  <a:lnTo>
                    <a:pt x="8389" y="14797"/>
                  </a:lnTo>
                  <a:cubicBezTo>
                    <a:pt x="8389" y="14797"/>
                    <a:pt x="8389" y="14797"/>
                    <a:pt x="8389" y="14797"/>
                  </a:cubicBezTo>
                  <a:lnTo>
                    <a:pt x="8389" y="14764"/>
                  </a:lnTo>
                  <a:cubicBezTo>
                    <a:pt x="8389" y="14776"/>
                    <a:pt x="8389" y="14787"/>
                    <a:pt x="8389" y="14797"/>
                  </a:cubicBezTo>
                  <a:lnTo>
                    <a:pt x="8389" y="14797"/>
                  </a:lnTo>
                  <a:cubicBezTo>
                    <a:pt x="8356" y="14697"/>
                    <a:pt x="8356" y="14597"/>
                    <a:pt x="8322" y="14530"/>
                  </a:cubicBezTo>
                  <a:cubicBezTo>
                    <a:pt x="8322" y="14430"/>
                    <a:pt x="8356" y="14329"/>
                    <a:pt x="8356" y="14263"/>
                  </a:cubicBezTo>
                  <a:cubicBezTo>
                    <a:pt x="8389" y="14162"/>
                    <a:pt x="8423" y="14062"/>
                    <a:pt x="8456" y="13962"/>
                  </a:cubicBezTo>
                  <a:cubicBezTo>
                    <a:pt x="8523" y="13862"/>
                    <a:pt x="8590" y="13761"/>
                    <a:pt x="8657" y="13661"/>
                  </a:cubicBezTo>
                  <a:cubicBezTo>
                    <a:pt x="8723" y="13628"/>
                    <a:pt x="8723" y="13561"/>
                    <a:pt x="8723" y="13527"/>
                  </a:cubicBezTo>
                  <a:cubicBezTo>
                    <a:pt x="8723" y="13494"/>
                    <a:pt x="8723" y="13427"/>
                    <a:pt x="8690" y="13394"/>
                  </a:cubicBezTo>
                  <a:cubicBezTo>
                    <a:pt x="8690" y="13394"/>
                    <a:pt x="8657" y="13360"/>
                    <a:pt x="8623" y="13360"/>
                  </a:cubicBezTo>
                  <a:cubicBezTo>
                    <a:pt x="8596" y="13346"/>
                    <a:pt x="8568" y="13338"/>
                    <a:pt x="8543" y="13338"/>
                  </a:cubicBezTo>
                  <a:close/>
                  <a:moveTo>
                    <a:pt x="9425" y="1162"/>
                  </a:moveTo>
                  <a:cubicBezTo>
                    <a:pt x="9626" y="1863"/>
                    <a:pt x="9826" y="2565"/>
                    <a:pt x="10027" y="3301"/>
                  </a:cubicBezTo>
                  <a:cubicBezTo>
                    <a:pt x="10227" y="4036"/>
                    <a:pt x="10361" y="4804"/>
                    <a:pt x="10428" y="5573"/>
                  </a:cubicBezTo>
                  <a:cubicBezTo>
                    <a:pt x="10461" y="6074"/>
                    <a:pt x="10428" y="6576"/>
                    <a:pt x="10328" y="7044"/>
                  </a:cubicBezTo>
                  <a:cubicBezTo>
                    <a:pt x="10261" y="7445"/>
                    <a:pt x="10094" y="7812"/>
                    <a:pt x="9927" y="8147"/>
                  </a:cubicBezTo>
                  <a:cubicBezTo>
                    <a:pt x="9726" y="8548"/>
                    <a:pt x="9492" y="8882"/>
                    <a:pt x="9191" y="9216"/>
                  </a:cubicBezTo>
                  <a:cubicBezTo>
                    <a:pt x="8757" y="9651"/>
                    <a:pt x="8256" y="10085"/>
                    <a:pt x="7721" y="10419"/>
                  </a:cubicBezTo>
                  <a:cubicBezTo>
                    <a:pt x="7420" y="10653"/>
                    <a:pt x="7086" y="10854"/>
                    <a:pt x="6752" y="11121"/>
                  </a:cubicBezTo>
                  <a:cubicBezTo>
                    <a:pt x="6417" y="11355"/>
                    <a:pt x="6117" y="11656"/>
                    <a:pt x="5816" y="11957"/>
                  </a:cubicBezTo>
                  <a:cubicBezTo>
                    <a:pt x="5649" y="12090"/>
                    <a:pt x="5482" y="12257"/>
                    <a:pt x="5348" y="12424"/>
                  </a:cubicBezTo>
                  <a:cubicBezTo>
                    <a:pt x="5214" y="12558"/>
                    <a:pt x="5081" y="12725"/>
                    <a:pt x="4980" y="12892"/>
                  </a:cubicBezTo>
                  <a:cubicBezTo>
                    <a:pt x="4546" y="13427"/>
                    <a:pt x="4312" y="14095"/>
                    <a:pt x="4345" y="14797"/>
                  </a:cubicBezTo>
                  <a:cubicBezTo>
                    <a:pt x="4345" y="14964"/>
                    <a:pt x="4345" y="15165"/>
                    <a:pt x="4412" y="15332"/>
                  </a:cubicBezTo>
                  <a:cubicBezTo>
                    <a:pt x="4446" y="15499"/>
                    <a:pt x="4512" y="15700"/>
                    <a:pt x="4613" y="15867"/>
                  </a:cubicBezTo>
                  <a:cubicBezTo>
                    <a:pt x="4713" y="16067"/>
                    <a:pt x="4813" y="16234"/>
                    <a:pt x="4947" y="16402"/>
                  </a:cubicBezTo>
                  <a:cubicBezTo>
                    <a:pt x="5081" y="16569"/>
                    <a:pt x="5214" y="16702"/>
                    <a:pt x="5348" y="16836"/>
                  </a:cubicBezTo>
                  <a:lnTo>
                    <a:pt x="5348" y="17037"/>
                  </a:lnTo>
                  <a:cubicBezTo>
                    <a:pt x="5348" y="17103"/>
                    <a:pt x="5348" y="17170"/>
                    <a:pt x="5348" y="17270"/>
                  </a:cubicBezTo>
                  <a:cubicBezTo>
                    <a:pt x="5315" y="17371"/>
                    <a:pt x="5248" y="17504"/>
                    <a:pt x="5214" y="17605"/>
                  </a:cubicBezTo>
                  <a:cubicBezTo>
                    <a:pt x="5114" y="17738"/>
                    <a:pt x="5047" y="17872"/>
                    <a:pt x="4913" y="18006"/>
                  </a:cubicBezTo>
                  <a:cubicBezTo>
                    <a:pt x="4780" y="18139"/>
                    <a:pt x="4613" y="18307"/>
                    <a:pt x="4446" y="18407"/>
                  </a:cubicBezTo>
                  <a:cubicBezTo>
                    <a:pt x="4178" y="18574"/>
                    <a:pt x="3911" y="18708"/>
                    <a:pt x="3643" y="18808"/>
                  </a:cubicBezTo>
                  <a:cubicBezTo>
                    <a:pt x="3410" y="18875"/>
                    <a:pt x="3142" y="18908"/>
                    <a:pt x="2875" y="18942"/>
                  </a:cubicBezTo>
                  <a:cubicBezTo>
                    <a:pt x="2708" y="18942"/>
                    <a:pt x="2541" y="18942"/>
                    <a:pt x="2340" y="18908"/>
                  </a:cubicBezTo>
                  <a:cubicBezTo>
                    <a:pt x="2240" y="18875"/>
                    <a:pt x="2173" y="18841"/>
                    <a:pt x="2073" y="18808"/>
                  </a:cubicBezTo>
                  <a:cubicBezTo>
                    <a:pt x="2073" y="18774"/>
                    <a:pt x="2039" y="18741"/>
                    <a:pt x="2039" y="18708"/>
                  </a:cubicBezTo>
                  <a:cubicBezTo>
                    <a:pt x="1872" y="18540"/>
                    <a:pt x="1738" y="18340"/>
                    <a:pt x="1605" y="18139"/>
                  </a:cubicBezTo>
                  <a:cubicBezTo>
                    <a:pt x="1337" y="17705"/>
                    <a:pt x="1103" y="17204"/>
                    <a:pt x="936" y="16702"/>
                  </a:cubicBezTo>
                  <a:cubicBezTo>
                    <a:pt x="535" y="15533"/>
                    <a:pt x="468" y="14263"/>
                    <a:pt x="736" y="13026"/>
                  </a:cubicBezTo>
                  <a:cubicBezTo>
                    <a:pt x="836" y="12491"/>
                    <a:pt x="1037" y="11957"/>
                    <a:pt x="1271" y="11455"/>
                  </a:cubicBezTo>
                  <a:cubicBezTo>
                    <a:pt x="1505" y="11054"/>
                    <a:pt x="1772" y="10653"/>
                    <a:pt x="2073" y="10319"/>
                  </a:cubicBezTo>
                  <a:cubicBezTo>
                    <a:pt x="2240" y="10118"/>
                    <a:pt x="2440" y="9951"/>
                    <a:pt x="2607" y="9784"/>
                  </a:cubicBezTo>
                  <a:cubicBezTo>
                    <a:pt x="2841" y="9651"/>
                    <a:pt x="3042" y="9483"/>
                    <a:pt x="3276" y="9350"/>
                  </a:cubicBezTo>
                  <a:cubicBezTo>
                    <a:pt x="3677" y="9082"/>
                    <a:pt x="4111" y="8815"/>
                    <a:pt x="4479" y="8581"/>
                  </a:cubicBezTo>
                  <a:cubicBezTo>
                    <a:pt x="4880" y="8314"/>
                    <a:pt x="5281" y="8013"/>
                    <a:pt x="5582" y="7679"/>
                  </a:cubicBezTo>
                  <a:cubicBezTo>
                    <a:pt x="5916" y="7378"/>
                    <a:pt x="6150" y="6977"/>
                    <a:pt x="6250" y="6542"/>
                  </a:cubicBezTo>
                  <a:cubicBezTo>
                    <a:pt x="6317" y="6275"/>
                    <a:pt x="6351" y="6041"/>
                    <a:pt x="6317" y="5807"/>
                  </a:cubicBezTo>
                  <a:cubicBezTo>
                    <a:pt x="6317" y="5540"/>
                    <a:pt x="6250" y="5272"/>
                    <a:pt x="6183" y="5005"/>
                  </a:cubicBezTo>
                  <a:cubicBezTo>
                    <a:pt x="5883" y="4136"/>
                    <a:pt x="5381" y="3367"/>
                    <a:pt x="4980" y="2532"/>
                  </a:cubicBezTo>
                  <a:lnTo>
                    <a:pt x="4980" y="2532"/>
                  </a:lnTo>
                  <a:lnTo>
                    <a:pt x="5181" y="2565"/>
                  </a:lnTo>
                  <a:cubicBezTo>
                    <a:pt x="5381" y="2632"/>
                    <a:pt x="5582" y="2632"/>
                    <a:pt x="5782" y="2632"/>
                  </a:cubicBezTo>
                  <a:cubicBezTo>
                    <a:pt x="5863" y="2638"/>
                    <a:pt x="5943" y="2641"/>
                    <a:pt x="6023" y="2641"/>
                  </a:cubicBezTo>
                  <a:cubicBezTo>
                    <a:pt x="6410" y="2641"/>
                    <a:pt x="6793" y="2576"/>
                    <a:pt x="7153" y="2465"/>
                  </a:cubicBezTo>
                  <a:cubicBezTo>
                    <a:pt x="7621" y="2331"/>
                    <a:pt x="8055" y="2164"/>
                    <a:pt x="8490" y="1930"/>
                  </a:cubicBezTo>
                  <a:cubicBezTo>
                    <a:pt x="8824" y="1730"/>
                    <a:pt x="9125" y="1462"/>
                    <a:pt x="9425" y="1162"/>
                  </a:cubicBezTo>
                  <a:close/>
                  <a:moveTo>
                    <a:pt x="8122" y="0"/>
                  </a:moveTo>
                  <a:cubicBezTo>
                    <a:pt x="8022" y="0"/>
                    <a:pt x="7921" y="9"/>
                    <a:pt x="7821" y="25"/>
                  </a:cubicBezTo>
                  <a:cubicBezTo>
                    <a:pt x="7487" y="59"/>
                    <a:pt x="7153" y="92"/>
                    <a:pt x="6852" y="192"/>
                  </a:cubicBezTo>
                  <a:cubicBezTo>
                    <a:pt x="6585" y="226"/>
                    <a:pt x="6351" y="326"/>
                    <a:pt x="6117" y="426"/>
                  </a:cubicBezTo>
                  <a:cubicBezTo>
                    <a:pt x="5849" y="527"/>
                    <a:pt x="5582" y="694"/>
                    <a:pt x="5348" y="827"/>
                  </a:cubicBezTo>
                  <a:cubicBezTo>
                    <a:pt x="5114" y="994"/>
                    <a:pt x="4913" y="1162"/>
                    <a:pt x="4746" y="1362"/>
                  </a:cubicBezTo>
                  <a:cubicBezTo>
                    <a:pt x="4646" y="1462"/>
                    <a:pt x="4579" y="1563"/>
                    <a:pt x="4546" y="1663"/>
                  </a:cubicBezTo>
                  <a:cubicBezTo>
                    <a:pt x="4479" y="1730"/>
                    <a:pt x="4446" y="1830"/>
                    <a:pt x="4446" y="1930"/>
                  </a:cubicBezTo>
                  <a:cubicBezTo>
                    <a:pt x="4446" y="2031"/>
                    <a:pt x="4479" y="2164"/>
                    <a:pt x="4546" y="2231"/>
                  </a:cubicBezTo>
                  <a:cubicBezTo>
                    <a:pt x="4613" y="2432"/>
                    <a:pt x="4680" y="2632"/>
                    <a:pt x="4780" y="2799"/>
                  </a:cubicBezTo>
                  <a:cubicBezTo>
                    <a:pt x="4880" y="3000"/>
                    <a:pt x="5014" y="3301"/>
                    <a:pt x="5147" y="3534"/>
                  </a:cubicBezTo>
                  <a:cubicBezTo>
                    <a:pt x="5415" y="3969"/>
                    <a:pt x="5615" y="4437"/>
                    <a:pt x="5816" y="4938"/>
                  </a:cubicBezTo>
                  <a:cubicBezTo>
                    <a:pt x="5916" y="5206"/>
                    <a:pt x="5950" y="5506"/>
                    <a:pt x="5983" y="5807"/>
                  </a:cubicBezTo>
                  <a:cubicBezTo>
                    <a:pt x="5983" y="5974"/>
                    <a:pt x="5983" y="6141"/>
                    <a:pt x="5950" y="6342"/>
                  </a:cubicBezTo>
                  <a:cubicBezTo>
                    <a:pt x="5916" y="6476"/>
                    <a:pt x="5849" y="6643"/>
                    <a:pt x="5782" y="6776"/>
                  </a:cubicBezTo>
                  <a:cubicBezTo>
                    <a:pt x="5682" y="6943"/>
                    <a:pt x="5548" y="7111"/>
                    <a:pt x="5415" y="7278"/>
                  </a:cubicBezTo>
                  <a:cubicBezTo>
                    <a:pt x="5114" y="7578"/>
                    <a:pt x="4780" y="7879"/>
                    <a:pt x="4412" y="8113"/>
                  </a:cubicBezTo>
                  <a:cubicBezTo>
                    <a:pt x="3978" y="8381"/>
                    <a:pt x="3577" y="8614"/>
                    <a:pt x="3176" y="8848"/>
                  </a:cubicBezTo>
                  <a:cubicBezTo>
                    <a:pt x="2775" y="9082"/>
                    <a:pt x="2407" y="9383"/>
                    <a:pt x="2039" y="9684"/>
                  </a:cubicBezTo>
                  <a:cubicBezTo>
                    <a:pt x="1337" y="10319"/>
                    <a:pt x="836" y="11088"/>
                    <a:pt x="502" y="11990"/>
                  </a:cubicBezTo>
                  <a:cubicBezTo>
                    <a:pt x="335" y="12424"/>
                    <a:pt x="201" y="12859"/>
                    <a:pt x="134" y="13327"/>
                  </a:cubicBezTo>
                  <a:cubicBezTo>
                    <a:pt x="34" y="13795"/>
                    <a:pt x="1" y="14263"/>
                    <a:pt x="34" y="14730"/>
                  </a:cubicBezTo>
                  <a:cubicBezTo>
                    <a:pt x="34" y="15666"/>
                    <a:pt x="268" y="16602"/>
                    <a:pt x="669" y="17471"/>
                  </a:cubicBezTo>
                  <a:cubicBezTo>
                    <a:pt x="803" y="17738"/>
                    <a:pt x="936" y="18039"/>
                    <a:pt x="1137" y="18307"/>
                  </a:cubicBezTo>
                  <a:cubicBezTo>
                    <a:pt x="1304" y="18574"/>
                    <a:pt x="1471" y="18808"/>
                    <a:pt x="1705" y="19008"/>
                  </a:cubicBezTo>
                  <a:cubicBezTo>
                    <a:pt x="1738" y="19042"/>
                    <a:pt x="1805" y="19075"/>
                    <a:pt x="1872" y="19075"/>
                  </a:cubicBezTo>
                  <a:cubicBezTo>
                    <a:pt x="2006" y="19142"/>
                    <a:pt x="2140" y="19209"/>
                    <a:pt x="2307" y="19242"/>
                  </a:cubicBezTo>
                  <a:cubicBezTo>
                    <a:pt x="2474" y="19276"/>
                    <a:pt x="2641" y="19309"/>
                    <a:pt x="2841" y="19309"/>
                  </a:cubicBezTo>
                  <a:cubicBezTo>
                    <a:pt x="3209" y="19309"/>
                    <a:pt x="3577" y="19242"/>
                    <a:pt x="3944" y="19142"/>
                  </a:cubicBezTo>
                  <a:cubicBezTo>
                    <a:pt x="4111" y="19075"/>
                    <a:pt x="4312" y="19008"/>
                    <a:pt x="4479" y="18908"/>
                  </a:cubicBezTo>
                  <a:cubicBezTo>
                    <a:pt x="4680" y="18841"/>
                    <a:pt x="4847" y="18741"/>
                    <a:pt x="5014" y="18607"/>
                  </a:cubicBezTo>
                  <a:cubicBezTo>
                    <a:pt x="5147" y="18507"/>
                    <a:pt x="5281" y="18373"/>
                    <a:pt x="5415" y="18240"/>
                  </a:cubicBezTo>
                  <a:cubicBezTo>
                    <a:pt x="5548" y="18106"/>
                    <a:pt x="5649" y="17939"/>
                    <a:pt x="5716" y="17772"/>
                  </a:cubicBezTo>
                  <a:cubicBezTo>
                    <a:pt x="5782" y="17605"/>
                    <a:pt x="5849" y="17438"/>
                    <a:pt x="5849" y="17270"/>
                  </a:cubicBezTo>
                  <a:cubicBezTo>
                    <a:pt x="5849" y="17170"/>
                    <a:pt x="5849" y="17070"/>
                    <a:pt x="5849" y="17003"/>
                  </a:cubicBezTo>
                  <a:cubicBezTo>
                    <a:pt x="5849" y="16903"/>
                    <a:pt x="5816" y="16836"/>
                    <a:pt x="5816" y="16769"/>
                  </a:cubicBezTo>
                  <a:cubicBezTo>
                    <a:pt x="5816" y="16769"/>
                    <a:pt x="5816" y="16736"/>
                    <a:pt x="5816" y="16736"/>
                  </a:cubicBezTo>
                  <a:cubicBezTo>
                    <a:pt x="5816" y="16669"/>
                    <a:pt x="5782" y="16602"/>
                    <a:pt x="5749" y="16569"/>
                  </a:cubicBezTo>
                  <a:cubicBezTo>
                    <a:pt x="5649" y="16435"/>
                    <a:pt x="5548" y="16301"/>
                    <a:pt x="5448" y="16168"/>
                  </a:cubicBezTo>
                  <a:cubicBezTo>
                    <a:pt x="5281" y="15900"/>
                    <a:pt x="5147" y="15666"/>
                    <a:pt x="5047" y="15399"/>
                  </a:cubicBezTo>
                  <a:cubicBezTo>
                    <a:pt x="5014" y="15198"/>
                    <a:pt x="4947" y="14998"/>
                    <a:pt x="4947" y="14797"/>
                  </a:cubicBezTo>
                  <a:cubicBezTo>
                    <a:pt x="4947" y="14597"/>
                    <a:pt x="4947" y="14396"/>
                    <a:pt x="5014" y="14196"/>
                  </a:cubicBezTo>
                  <a:cubicBezTo>
                    <a:pt x="5047" y="13928"/>
                    <a:pt x="5147" y="13694"/>
                    <a:pt x="5281" y="13427"/>
                  </a:cubicBezTo>
                  <a:cubicBezTo>
                    <a:pt x="5482" y="13059"/>
                    <a:pt x="5716" y="12725"/>
                    <a:pt x="6016" y="12424"/>
                  </a:cubicBezTo>
                  <a:cubicBezTo>
                    <a:pt x="6551" y="11823"/>
                    <a:pt x="7153" y="11288"/>
                    <a:pt x="7855" y="10820"/>
                  </a:cubicBezTo>
                  <a:cubicBezTo>
                    <a:pt x="8088" y="10687"/>
                    <a:pt x="8322" y="10519"/>
                    <a:pt x="8556" y="10319"/>
                  </a:cubicBezTo>
                  <a:cubicBezTo>
                    <a:pt x="8790" y="10118"/>
                    <a:pt x="9024" y="9918"/>
                    <a:pt x="9258" y="9717"/>
                  </a:cubicBezTo>
                  <a:cubicBezTo>
                    <a:pt x="9626" y="9316"/>
                    <a:pt x="9960" y="8882"/>
                    <a:pt x="10227" y="8414"/>
                  </a:cubicBezTo>
                  <a:cubicBezTo>
                    <a:pt x="10361" y="8180"/>
                    <a:pt x="10461" y="7946"/>
                    <a:pt x="10528" y="7712"/>
                  </a:cubicBezTo>
                  <a:cubicBezTo>
                    <a:pt x="10595" y="7478"/>
                    <a:pt x="10662" y="7244"/>
                    <a:pt x="10729" y="7010"/>
                  </a:cubicBezTo>
                  <a:cubicBezTo>
                    <a:pt x="10796" y="6509"/>
                    <a:pt x="10829" y="6041"/>
                    <a:pt x="10796" y="5540"/>
                  </a:cubicBezTo>
                  <a:cubicBezTo>
                    <a:pt x="10695" y="4504"/>
                    <a:pt x="10495" y="3468"/>
                    <a:pt x="10194" y="2465"/>
                  </a:cubicBezTo>
                  <a:cubicBezTo>
                    <a:pt x="10027" y="1897"/>
                    <a:pt x="9860" y="1295"/>
                    <a:pt x="9659" y="727"/>
                  </a:cubicBezTo>
                  <a:cubicBezTo>
                    <a:pt x="9659" y="660"/>
                    <a:pt x="9626" y="627"/>
                    <a:pt x="9592" y="593"/>
                  </a:cubicBezTo>
                  <a:cubicBezTo>
                    <a:pt x="9559" y="527"/>
                    <a:pt x="9492" y="426"/>
                    <a:pt x="9425" y="359"/>
                  </a:cubicBezTo>
                  <a:cubicBezTo>
                    <a:pt x="9325" y="293"/>
                    <a:pt x="9225" y="192"/>
                    <a:pt x="9091" y="159"/>
                  </a:cubicBezTo>
                  <a:lnTo>
                    <a:pt x="8991" y="126"/>
                  </a:lnTo>
                  <a:cubicBezTo>
                    <a:pt x="8790" y="59"/>
                    <a:pt x="8623" y="25"/>
                    <a:pt x="8423" y="25"/>
                  </a:cubicBezTo>
                  <a:cubicBezTo>
                    <a:pt x="8322" y="9"/>
                    <a:pt x="8222" y="0"/>
                    <a:pt x="8122" y="0"/>
                  </a:cubicBezTo>
                  <a:close/>
                </a:path>
              </a:pathLst>
            </a:custGeom>
            <a:solidFill>
              <a:srgbClr val="030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502;p30">
            <a:extLst>
              <a:ext uri="{FF2B5EF4-FFF2-40B4-BE49-F238E27FC236}">
                <a16:creationId xmlns:a16="http://schemas.microsoft.com/office/drawing/2014/main" id="{80CD34D8-A156-6598-CF9A-C6E210D7E23C}"/>
              </a:ext>
            </a:extLst>
          </p:cNvPr>
          <p:cNvGrpSpPr/>
          <p:nvPr userDrawn="1"/>
        </p:nvGrpSpPr>
        <p:grpSpPr>
          <a:xfrm>
            <a:off x="11582238" y="85084"/>
            <a:ext cx="527836" cy="507302"/>
            <a:chOff x="2582700" y="4367800"/>
            <a:chExt cx="403575" cy="387875"/>
          </a:xfrm>
        </p:grpSpPr>
        <p:sp>
          <p:nvSpPr>
            <p:cNvPr id="36" name="Google Shape;503;p30">
              <a:extLst>
                <a:ext uri="{FF2B5EF4-FFF2-40B4-BE49-F238E27FC236}">
                  <a16:creationId xmlns:a16="http://schemas.microsoft.com/office/drawing/2014/main" id="{BA968E9B-F0A3-6A7F-74F8-F59D9BD0B613}"/>
                </a:ext>
              </a:extLst>
            </p:cNvPr>
            <p:cNvSpPr/>
            <p:nvPr/>
          </p:nvSpPr>
          <p:spPr>
            <a:xfrm>
              <a:off x="2588550" y="4379500"/>
              <a:ext cx="387700" cy="369325"/>
            </a:xfrm>
            <a:custGeom>
              <a:avLst/>
              <a:gdLst/>
              <a:ahLst/>
              <a:cxnLst/>
              <a:rect l="l" t="t" r="r" b="b"/>
              <a:pathLst>
                <a:path w="15508" h="14773" extrusionOk="0">
                  <a:moveTo>
                    <a:pt x="9659" y="1"/>
                  </a:moveTo>
                  <a:lnTo>
                    <a:pt x="9592" y="34"/>
                  </a:lnTo>
                  <a:lnTo>
                    <a:pt x="9225" y="34"/>
                  </a:lnTo>
                  <a:cubicBezTo>
                    <a:pt x="8590" y="101"/>
                    <a:pt x="8022" y="335"/>
                    <a:pt x="7520" y="703"/>
                  </a:cubicBezTo>
                  <a:cubicBezTo>
                    <a:pt x="7153" y="937"/>
                    <a:pt x="6885" y="1271"/>
                    <a:pt x="6685" y="1672"/>
                  </a:cubicBezTo>
                  <a:cubicBezTo>
                    <a:pt x="6584" y="1839"/>
                    <a:pt x="6518" y="2073"/>
                    <a:pt x="6484" y="2273"/>
                  </a:cubicBezTo>
                  <a:lnTo>
                    <a:pt x="6451" y="2140"/>
                  </a:lnTo>
                  <a:cubicBezTo>
                    <a:pt x="6417" y="2073"/>
                    <a:pt x="6384" y="1973"/>
                    <a:pt x="6351" y="1872"/>
                  </a:cubicBezTo>
                  <a:cubicBezTo>
                    <a:pt x="6284" y="1739"/>
                    <a:pt x="6217" y="1605"/>
                    <a:pt x="6117" y="1471"/>
                  </a:cubicBezTo>
                  <a:cubicBezTo>
                    <a:pt x="5949" y="1204"/>
                    <a:pt x="5749" y="1003"/>
                    <a:pt x="5482" y="870"/>
                  </a:cubicBezTo>
                  <a:cubicBezTo>
                    <a:pt x="5381" y="803"/>
                    <a:pt x="5248" y="736"/>
                    <a:pt x="5147" y="703"/>
                  </a:cubicBezTo>
                  <a:cubicBezTo>
                    <a:pt x="5014" y="669"/>
                    <a:pt x="4880" y="636"/>
                    <a:pt x="4713" y="602"/>
                  </a:cubicBezTo>
                  <a:lnTo>
                    <a:pt x="4278" y="602"/>
                  </a:lnTo>
                  <a:cubicBezTo>
                    <a:pt x="4011" y="636"/>
                    <a:pt x="3710" y="669"/>
                    <a:pt x="3443" y="769"/>
                  </a:cubicBezTo>
                  <a:cubicBezTo>
                    <a:pt x="2875" y="970"/>
                    <a:pt x="2373" y="1338"/>
                    <a:pt x="2006" y="1772"/>
                  </a:cubicBezTo>
                  <a:cubicBezTo>
                    <a:pt x="1805" y="2039"/>
                    <a:pt x="1638" y="2307"/>
                    <a:pt x="1504" y="2608"/>
                  </a:cubicBezTo>
                  <a:cubicBezTo>
                    <a:pt x="1371" y="2942"/>
                    <a:pt x="1271" y="3309"/>
                    <a:pt x="1204" y="3677"/>
                  </a:cubicBezTo>
                  <a:cubicBezTo>
                    <a:pt x="1170" y="4011"/>
                    <a:pt x="1204" y="4412"/>
                    <a:pt x="1304" y="4747"/>
                  </a:cubicBezTo>
                  <a:cubicBezTo>
                    <a:pt x="1438" y="5114"/>
                    <a:pt x="1672" y="5415"/>
                    <a:pt x="1972" y="5649"/>
                  </a:cubicBezTo>
                  <a:cubicBezTo>
                    <a:pt x="2139" y="5783"/>
                    <a:pt x="2307" y="5883"/>
                    <a:pt x="2474" y="5983"/>
                  </a:cubicBezTo>
                  <a:lnTo>
                    <a:pt x="2607" y="6083"/>
                  </a:lnTo>
                  <a:lnTo>
                    <a:pt x="2373" y="6083"/>
                  </a:lnTo>
                  <a:cubicBezTo>
                    <a:pt x="1839" y="6117"/>
                    <a:pt x="1304" y="6351"/>
                    <a:pt x="869" y="6652"/>
                  </a:cubicBezTo>
                  <a:cubicBezTo>
                    <a:pt x="769" y="6752"/>
                    <a:pt x="669" y="6852"/>
                    <a:pt x="569" y="6952"/>
                  </a:cubicBezTo>
                  <a:cubicBezTo>
                    <a:pt x="468" y="7053"/>
                    <a:pt x="402" y="7153"/>
                    <a:pt x="301" y="7287"/>
                  </a:cubicBezTo>
                  <a:cubicBezTo>
                    <a:pt x="168" y="7554"/>
                    <a:pt x="67" y="7821"/>
                    <a:pt x="34" y="8089"/>
                  </a:cubicBezTo>
                  <a:cubicBezTo>
                    <a:pt x="1" y="8222"/>
                    <a:pt x="1" y="8389"/>
                    <a:pt x="1" y="8523"/>
                  </a:cubicBezTo>
                  <a:lnTo>
                    <a:pt x="1" y="9058"/>
                  </a:lnTo>
                  <a:cubicBezTo>
                    <a:pt x="34" y="9359"/>
                    <a:pt x="67" y="9659"/>
                    <a:pt x="168" y="9960"/>
                  </a:cubicBezTo>
                  <a:cubicBezTo>
                    <a:pt x="268" y="10294"/>
                    <a:pt x="435" y="10595"/>
                    <a:pt x="636" y="10896"/>
                  </a:cubicBezTo>
                  <a:cubicBezTo>
                    <a:pt x="736" y="11030"/>
                    <a:pt x="869" y="11163"/>
                    <a:pt x="1003" y="11264"/>
                  </a:cubicBezTo>
                  <a:cubicBezTo>
                    <a:pt x="1137" y="11364"/>
                    <a:pt x="1304" y="11464"/>
                    <a:pt x="1471" y="11531"/>
                  </a:cubicBezTo>
                  <a:cubicBezTo>
                    <a:pt x="1538" y="11564"/>
                    <a:pt x="1638" y="11598"/>
                    <a:pt x="1705" y="11631"/>
                  </a:cubicBezTo>
                  <a:cubicBezTo>
                    <a:pt x="1972" y="11731"/>
                    <a:pt x="2240" y="11765"/>
                    <a:pt x="2507" y="11765"/>
                  </a:cubicBezTo>
                  <a:lnTo>
                    <a:pt x="2541" y="11765"/>
                  </a:lnTo>
                  <a:cubicBezTo>
                    <a:pt x="2674" y="11765"/>
                    <a:pt x="2808" y="11731"/>
                    <a:pt x="2908" y="11731"/>
                  </a:cubicBezTo>
                  <a:cubicBezTo>
                    <a:pt x="2875" y="11765"/>
                    <a:pt x="2875" y="11798"/>
                    <a:pt x="2841" y="11865"/>
                  </a:cubicBezTo>
                  <a:cubicBezTo>
                    <a:pt x="2741" y="12199"/>
                    <a:pt x="2708" y="12567"/>
                    <a:pt x="2741" y="12901"/>
                  </a:cubicBezTo>
                  <a:cubicBezTo>
                    <a:pt x="2808" y="13269"/>
                    <a:pt x="2975" y="13603"/>
                    <a:pt x="3176" y="13870"/>
                  </a:cubicBezTo>
                  <a:cubicBezTo>
                    <a:pt x="3376" y="14171"/>
                    <a:pt x="3643" y="14405"/>
                    <a:pt x="3978" y="14572"/>
                  </a:cubicBezTo>
                  <a:cubicBezTo>
                    <a:pt x="4111" y="14639"/>
                    <a:pt x="4312" y="14706"/>
                    <a:pt x="4479" y="14739"/>
                  </a:cubicBezTo>
                  <a:cubicBezTo>
                    <a:pt x="4546" y="14773"/>
                    <a:pt x="4613" y="14773"/>
                    <a:pt x="4713" y="14773"/>
                  </a:cubicBezTo>
                  <a:lnTo>
                    <a:pt x="5014" y="14773"/>
                  </a:lnTo>
                  <a:cubicBezTo>
                    <a:pt x="5415" y="14739"/>
                    <a:pt x="5782" y="14606"/>
                    <a:pt x="6083" y="14372"/>
                  </a:cubicBezTo>
                  <a:cubicBezTo>
                    <a:pt x="6618" y="13971"/>
                    <a:pt x="7052" y="13469"/>
                    <a:pt x="7320" y="12901"/>
                  </a:cubicBezTo>
                  <a:cubicBezTo>
                    <a:pt x="7387" y="12734"/>
                    <a:pt x="7453" y="12600"/>
                    <a:pt x="7487" y="12433"/>
                  </a:cubicBezTo>
                  <a:cubicBezTo>
                    <a:pt x="7554" y="12600"/>
                    <a:pt x="7621" y="12734"/>
                    <a:pt x="7721" y="12901"/>
                  </a:cubicBezTo>
                  <a:cubicBezTo>
                    <a:pt x="7988" y="13369"/>
                    <a:pt x="8322" y="13770"/>
                    <a:pt x="8723" y="14138"/>
                  </a:cubicBezTo>
                  <a:cubicBezTo>
                    <a:pt x="8790" y="14205"/>
                    <a:pt x="8891" y="14271"/>
                    <a:pt x="8991" y="14338"/>
                  </a:cubicBezTo>
                  <a:cubicBezTo>
                    <a:pt x="9124" y="14405"/>
                    <a:pt x="9225" y="14472"/>
                    <a:pt x="9358" y="14539"/>
                  </a:cubicBezTo>
                  <a:cubicBezTo>
                    <a:pt x="9492" y="14572"/>
                    <a:pt x="9626" y="14639"/>
                    <a:pt x="9726" y="14639"/>
                  </a:cubicBezTo>
                  <a:cubicBezTo>
                    <a:pt x="9893" y="14673"/>
                    <a:pt x="10027" y="14706"/>
                    <a:pt x="10161" y="14706"/>
                  </a:cubicBezTo>
                  <a:lnTo>
                    <a:pt x="10194" y="14706"/>
                  </a:lnTo>
                  <a:cubicBezTo>
                    <a:pt x="10294" y="14706"/>
                    <a:pt x="10394" y="14673"/>
                    <a:pt x="10495" y="14673"/>
                  </a:cubicBezTo>
                  <a:cubicBezTo>
                    <a:pt x="10662" y="14639"/>
                    <a:pt x="10796" y="14606"/>
                    <a:pt x="10929" y="14539"/>
                  </a:cubicBezTo>
                  <a:cubicBezTo>
                    <a:pt x="10996" y="14539"/>
                    <a:pt x="11029" y="14505"/>
                    <a:pt x="11096" y="14472"/>
                  </a:cubicBezTo>
                  <a:cubicBezTo>
                    <a:pt x="11163" y="14439"/>
                    <a:pt x="11263" y="14372"/>
                    <a:pt x="11330" y="14338"/>
                  </a:cubicBezTo>
                  <a:cubicBezTo>
                    <a:pt x="11464" y="14238"/>
                    <a:pt x="11564" y="14171"/>
                    <a:pt x="11664" y="14071"/>
                  </a:cubicBezTo>
                  <a:cubicBezTo>
                    <a:pt x="12099" y="13737"/>
                    <a:pt x="12433" y="13302"/>
                    <a:pt x="12634" y="12801"/>
                  </a:cubicBezTo>
                  <a:cubicBezTo>
                    <a:pt x="12701" y="12667"/>
                    <a:pt x="12734" y="12567"/>
                    <a:pt x="12767" y="12433"/>
                  </a:cubicBezTo>
                  <a:cubicBezTo>
                    <a:pt x="12801" y="12300"/>
                    <a:pt x="12834" y="12199"/>
                    <a:pt x="12834" y="12066"/>
                  </a:cubicBezTo>
                  <a:cubicBezTo>
                    <a:pt x="12868" y="11932"/>
                    <a:pt x="12868" y="11798"/>
                    <a:pt x="12834" y="11698"/>
                  </a:cubicBezTo>
                  <a:cubicBezTo>
                    <a:pt x="12868" y="11564"/>
                    <a:pt x="12868" y="11431"/>
                    <a:pt x="12834" y="11330"/>
                  </a:cubicBezTo>
                  <a:cubicBezTo>
                    <a:pt x="12801" y="10963"/>
                    <a:pt x="12701" y="10629"/>
                    <a:pt x="12567" y="10328"/>
                  </a:cubicBezTo>
                  <a:cubicBezTo>
                    <a:pt x="12500" y="10194"/>
                    <a:pt x="12467" y="10094"/>
                    <a:pt x="12400" y="9994"/>
                  </a:cubicBezTo>
                  <a:lnTo>
                    <a:pt x="12400" y="9994"/>
                  </a:lnTo>
                  <a:cubicBezTo>
                    <a:pt x="12533" y="10027"/>
                    <a:pt x="12701" y="10027"/>
                    <a:pt x="12834" y="10027"/>
                  </a:cubicBezTo>
                  <a:lnTo>
                    <a:pt x="12968" y="10027"/>
                  </a:lnTo>
                  <a:cubicBezTo>
                    <a:pt x="13168" y="10027"/>
                    <a:pt x="13369" y="9994"/>
                    <a:pt x="13536" y="9927"/>
                  </a:cubicBezTo>
                  <a:cubicBezTo>
                    <a:pt x="13737" y="9826"/>
                    <a:pt x="13904" y="9760"/>
                    <a:pt x="14071" y="9626"/>
                  </a:cubicBezTo>
                  <a:cubicBezTo>
                    <a:pt x="14238" y="9492"/>
                    <a:pt x="14372" y="9359"/>
                    <a:pt x="14505" y="9225"/>
                  </a:cubicBezTo>
                  <a:cubicBezTo>
                    <a:pt x="14639" y="9058"/>
                    <a:pt x="14773" y="8891"/>
                    <a:pt x="14873" y="8690"/>
                  </a:cubicBezTo>
                  <a:cubicBezTo>
                    <a:pt x="15107" y="8323"/>
                    <a:pt x="15274" y="7922"/>
                    <a:pt x="15341" y="7520"/>
                  </a:cubicBezTo>
                  <a:cubicBezTo>
                    <a:pt x="15441" y="7086"/>
                    <a:pt x="15508" y="6685"/>
                    <a:pt x="15474" y="6250"/>
                  </a:cubicBezTo>
                  <a:cubicBezTo>
                    <a:pt x="15441" y="6050"/>
                    <a:pt x="15408" y="5849"/>
                    <a:pt x="15374" y="5649"/>
                  </a:cubicBezTo>
                  <a:cubicBezTo>
                    <a:pt x="15307" y="5415"/>
                    <a:pt x="15207" y="5181"/>
                    <a:pt x="15073" y="4980"/>
                  </a:cubicBezTo>
                  <a:cubicBezTo>
                    <a:pt x="14940" y="4713"/>
                    <a:pt x="14739" y="4479"/>
                    <a:pt x="14539" y="4312"/>
                  </a:cubicBezTo>
                  <a:cubicBezTo>
                    <a:pt x="14405" y="4212"/>
                    <a:pt x="14305" y="4145"/>
                    <a:pt x="14204" y="4078"/>
                  </a:cubicBezTo>
                  <a:cubicBezTo>
                    <a:pt x="14071" y="4011"/>
                    <a:pt x="13904" y="3944"/>
                    <a:pt x="13770" y="3911"/>
                  </a:cubicBezTo>
                  <a:cubicBezTo>
                    <a:pt x="13670" y="3911"/>
                    <a:pt x="13569" y="3878"/>
                    <a:pt x="13469" y="3878"/>
                  </a:cubicBezTo>
                  <a:cubicBezTo>
                    <a:pt x="13235" y="3878"/>
                    <a:pt x="13068" y="3911"/>
                    <a:pt x="12868" y="3978"/>
                  </a:cubicBezTo>
                  <a:cubicBezTo>
                    <a:pt x="12701" y="4045"/>
                    <a:pt x="12500" y="4112"/>
                    <a:pt x="12333" y="4178"/>
                  </a:cubicBezTo>
                  <a:cubicBezTo>
                    <a:pt x="12366" y="4112"/>
                    <a:pt x="12400" y="4045"/>
                    <a:pt x="12400" y="3978"/>
                  </a:cubicBezTo>
                  <a:cubicBezTo>
                    <a:pt x="12467" y="3710"/>
                    <a:pt x="12533" y="3410"/>
                    <a:pt x="12533" y="3142"/>
                  </a:cubicBezTo>
                  <a:cubicBezTo>
                    <a:pt x="12533" y="2674"/>
                    <a:pt x="12467" y="2173"/>
                    <a:pt x="12299" y="1705"/>
                  </a:cubicBezTo>
                  <a:cubicBezTo>
                    <a:pt x="12199" y="1404"/>
                    <a:pt x="12032" y="1137"/>
                    <a:pt x="11832" y="870"/>
                  </a:cubicBezTo>
                  <a:cubicBezTo>
                    <a:pt x="11598" y="669"/>
                    <a:pt x="11330" y="469"/>
                    <a:pt x="11063" y="302"/>
                  </a:cubicBezTo>
                  <a:cubicBezTo>
                    <a:pt x="10796" y="168"/>
                    <a:pt x="10495" y="101"/>
                    <a:pt x="10194" y="34"/>
                  </a:cubicBezTo>
                  <a:cubicBezTo>
                    <a:pt x="10027" y="1"/>
                    <a:pt x="9826" y="1"/>
                    <a:pt x="965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504;p30">
              <a:extLst>
                <a:ext uri="{FF2B5EF4-FFF2-40B4-BE49-F238E27FC236}">
                  <a16:creationId xmlns:a16="http://schemas.microsoft.com/office/drawing/2014/main" id="{7B111E19-BD44-A3DC-1763-912BF89026DE}"/>
                </a:ext>
              </a:extLst>
            </p:cNvPr>
            <p:cNvSpPr/>
            <p:nvPr/>
          </p:nvSpPr>
          <p:spPr>
            <a:xfrm>
              <a:off x="2718050" y="4484775"/>
              <a:ext cx="129550" cy="130375"/>
            </a:xfrm>
            <a:custGeom>
              <a:avLst/>
              <a:gdLst/>
              <a:ahLst/>
              <a:cxnLst/>
              <a:rect l="l" t="t" r="r" b="b"/>
              <a:pathLst>
                <a:path w="5182" h="5215" extrusionOk="0">
                  <a:moveTo>
                    <a:pt x="3042" y="1"/>
                  </a:moveTo>
                  <a:cubicBezTo>
                    <a:pt x="2641" y="1"/>
                    <a:pt x="2273" y="101"/>
                    <a:pt x="1939" y="268"/>
                  </a:cubicBezTo>
                  <a:cubicBezTo>
                    <a:pt x="1638" y="402"/>
                    <a:pt x="1338" y="569"/>
                    <a:pt x="1104" y="769"/>
                  </a:cubicBezTo>
                  <a:cubicBezTo>
                    <a:pt x="836" y="1003"/>
                    <a:pt x="602" y="1237"/>
                    <a:pt x="435" y="1538"/>
                  </a:cubicBezTo>
                  <a:cubicBezTo>
                    <a:pt x="268" y="1839"/>
                    <a:pt x="134" y="2140"/>
                    <a:pt x="68" y="2507"/>
                  </a:cubicBezTo>
                  <a:cubicBezTo>
                    <a:pt x="34" y="2674"/>
                    <a:pt x="1" y="2842"/>
                    <a:pt x="34" y="3009"/>
                  </a:cubicBezTo>
                  <a:cubicBezTo>
                    <a:pt x="34" y="3376"/>
                    <a:pt x="134" y="3744"/>
                    <a:pt x="302" y="4078"/>
                  </a:cubicBezTo>
                  <a:cubicBezTo>
                    <a:pt x="402" y="4245"/>
                    <a:pt x="502" y="4412"/>
                    <a:pt x="636" y="4579"/>
                  </a:cubicBezTo>
                  <a:cubicBezTo>
                    <a:pt x="769" y="4713"/>
                    <a:pt x="903" y="4813"/>
                    <a:pt x="1070" y="4914"/>
                  </a:cubicBezTo>
                  <a:cubicBezTo>
                    <a:pt x="1137" y="4981"/>
                    <a:pt x="1237" y="5014"/>
                    <a:pt x="1304" y="5047"/>
                  </a:cubicBezTo>
                  <a:cubicBezTo>
                    <a:pt x="1404" y="5081"/>
                    <a:pt x="1471" y="5114"/>
                    <a:pt x="1572" y="5148"/>
                  </a:cubicBezTo>
                  <a:cubicBezTo>
                    <a:pt x="1772" y="5214"/>
                    <a:pt x="1973" y="5214"/>
                    <a:pt x="2173" y="5214"/>
                  </a:cubicBezTo>
                  <a:cubicBezTo>
                    <a:pt x="2307" y="5214"/>
                    <a:pt x="2441" y="5214"/>
                    <a:pt x="2574" y="5181"/>
                  </a:cubicBezTo>
                  <a:cubicBezTo>
                    <a:pt x="3610" y="4981"/>
                    <a:pt x="4513" y="4312"/>
                    <a:pt x="4947" y="3376"/>
                  </a:cubicBezTo>
                  <a:cubicBezTo>
                    <a:pt x="5114" y="3076"/>
                    <a:pt x="5181" y="2741"/>
                    <a:pt x="5181" y="2407"/>
                  </a:cubicBezTo>
                  <a:cubicBezTo>
                    <a:pt x="5181" y="2039"/>
                    <a:pt x="5114" y="1705"/>
                    <a:pt x="4947" y="1371"/>
                  </a:cubicBezTo>
                  <a:cubicBezTo>
                    <a:pt x="4947" y="1338"/>
                    <a:pt x="4880" y="1304"/>
                    <a:pt x="4813" y="1271"/>
                  </a:cubicBezTo>
                  <a:cubicBezTo>
                    <a:pt x="4747" y="1070"/>
                    <a:pt x="4646" y="903"/>
                    <a:pt x="4513" y="736"/>
                  </a:cubicBezTo>
                  <a:cubicBezTo>
                    <a:pt x="4346" y="469"/>
                    <a:pt x="4078" y="268"/>
                    <a:pt x="3777" y="134"/>
                  </a:cubicBezTo>
                  <a:cubicBezTo>
                    <a:pt x="3543" y="68"/>
                    <a:pt x="3276" y="1"/>
                    <a:pt x="3042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505;p30">
              <a:extLst>
                <a:ext uri="{FF2B5EF4-FFF2-40B4-BE49-F238E27FC236}">
                  <a16:creationId xmlns:a16="http://schemas.microsoft.com/office/drawing/2014/main" id="{7D477F3E-68A1-F076-7491-C737655481C8}"/>
                </a:ext>
              </a:extLst>
            </p:cNvPr>
            <p:cNvSpPr/>
            <p:nvPr/>
          </p:nvSpPr>
          <p:spPr>
            <a:xfrm>
              <a:off x="2582700" y="4367800"/>
              <a:ext cx="403575" cy="387875"/>
            </a:xfrm>
            <a:custGeom>
              <a:avLst/>
              <a:gdLst/>
              <a:ahLst/>
              <a:cxnLst/>
              <a:rect l="l" t="t" r="r" b="b"/>
              <a:pathLst>
                <a:path w="16143" h="15515" extrusionOk="0">
                  <a:moveTo>
                    <a:pt x="8490" y="4947"/>
                  </a:moveTo>
                  <a:cubicBezTo>
                    <a:pt x="8657" y="4947"/>
                    <a:pt x="8824" y="4981"/>
                    <a:pt x="8991" y="5014"/>
                  </a:cubicBezTo>
                  <a:cubicBezTo>
                    <a:pt x="9158" y="5081"/>
                    <a:pt x="9292" y="5148"/>
                    <a:pt x="9459" y="5248"/>
                  </a:cubicBezTo>
                  <a:cubicBezTo>
                    <a:pt x="9592" y="5315"/>
                    <a:pt x="9726" y="5448"/>
                    <a:pt x="9826" y="5549"/>
                  </a:cubicBezTo>
                  <a:cubicBezTo>
                    <a:pt x="9960" y="5716"/>
                    <a:pt x="10094" y="5883"/>
                    <a:pt x="10194" y="6083"/>
                  </a:cubicBezTo>
                  <a:cubicBezTo>
                    <a:pt x="10328" y="6317"/>
                    <a:pt x="10395" y="6551"/>
                    <a:pt x="10461" y="6785"/>
                  </a:cubicBezTo>
                  <a:cubicBezTo>
                    <a:pt x="10495" y="6952"/>
                    <a:pt x="10495" y="7086"/>
                    <a:pt x="10495" y="7253"/>
                  </a:cubicBezTo>
                  <a:lnTo>
                    <a:pt x="10495" y="7353"/>
                  </a:lnTo>
                  <a:cubicBezTo>
                    <a:pt x="10528" y="7487"/>
                    <a:pt x="10495" y="7654"/>
                    <a:pt x="10461" y="7821"/>
                  </a:cubicBezTo>
                  <a:cubicBezTo>
                    <a:pt x="10395" y="8022"/>
                    <a:pt x="10294" y="8189"/>
                    <a:pt x="10194" y="8356"/>
                  </a:cubicBezTo>
                  <a:cubicBezTo>
                    <a:pt x="10060" y="8557"/>
                    <a:pt x="9927" y="8757"/>
                    <a:pt x="9726" y="8924"/>
                  </a:cubicBezTo>
                  <a:cubicBezTo>
                    <a:pt x="9526" y="9125"/>
                    <a:pt x="9325" y="9258"/>
                    <a:pt x="9058" y="9392"/>
                  </a:cubicBezTo>
                  <a:cubicBezTo>
                    <a:pt x="8824" y="9526"/>
                    <a:pt x="8556" y="9626"/>
                    <a:pt x="8322" y="9693"/>
                  </a:cubicBezTo>
                  <a:cubicBezTo>
                    <a:pt x="8088" y="9726"/>
                    <a:pt x="7855" y="9760"/>
                    <a:pt x="7587" y="9760"/>
                  </a:cubicBezTo>
                  <a:cubicBezTo>
                    <a:pt x="7387" y="9726"/>
                    <a:pt x="7220" y="9693"/>
                    <a:pt x="7019" y="9660"/>
                  </a:cubicBezTo>
                  <a:cubicBezTo>
                    <a:pt x="6852" y="9593"/>
                    <a:pt x="6685" y="9526"/>
                    <a:pt x="6551" y="9426"/>
                  </a:cubicBezTo>
                  <a:cubicBezTo>
                    <a:pt x="6384" y="9325"/>
                    <a:pt x="6250" y="9192"/>
                    <a:pt x="6117" y="9058"/>
                  </a:cubicBezTo>
                  <a:cubicBezTo>
                    <a:pt x="5983" y="8924"/>
                    <a:pt x="5849" y="8757"/>
                    <a:pt x="5749" y="8557"/>
                  </a:cubicBezTo>
                  <a:cubicBezTo>
                    <a:pt x="5682" y="8423"/>
                    <a:pt x="5615" y="8256"/>
                    <a:pt x="5582" y="8089"/>
                  </a:cubicBezTo>
                  <a:cubicBezTo>
                    <a:pt x="5548" y="7922"/>
                    <a:pt x="5515" y="7755"/>
                    <a:pt x="5515" y="7587"/>
                  </a:cubicBezTo>
                  <a:cubicBezTo>
                    <a:pt x="5548" y="7387"/>
                    <a:pt x="5582" y="7220"/>
                    <a:pt x="5615" y="7019"/>
                  </a:cubicBezTo>
                  <a:cubicBezTo>
                    <a:pt x="5682" y="6819"/>
                    <a:pt x="5782" y="6585"/>
                    <a:pt x="5916" y="6384"/>
                  </a:cubicBezTo>
                  <a:cubicBezTo>
                    <a:pt x="6050" y="6184"/>
                    <a:pt x="6250" y="5950"/>
                    <a:pt x="6417" y="5783"/>
                  </a:cubicBezTo>
                  <a:cubicBezTo>
                    <a:pt x="6651" y="5582"/>
                    <a:pt x="6885" y="5415"/>
                    <a:pt x="7153" y="5248"/>
                  </a:cubicBezTo>
                  <a:cubicBezTo>
                    <a:pt x="7387" y="5148"/>
                    <a:pt x="7621" y="5047"/>
                    <a:pt x="7855" y="4981"/>
                  </a:cubicBezTo>
                  <a:cubicBezTo>
                    <a:pt x="8055" y="4947"/>
                    <a:pt x="8256" y="4947"/>
                    <a:pt x="8490" y="4947"/>
                  </a:cubicBezTo>
                  <a:close/>
                  <a:moveTo>
                    <a:pt x="8155" y="4446"/>
                  </a:moveTo>
                  <a:cubicBezTo>
                    <a:pt x="7754" y="4479"/>
                    <a:pt x="7387" y="4613"/>
                    <a:pt x="7052" y="4780"/>
                  </a:cubicBezTo>
                  <a:cubicBezTo>
                    <a:pt x="6317" y="5114"/>
                    <a:pt x="5749" y="5716"/>
                    <a:pt x="5381" y="6418"/>
                  </a:cubicBezTo>
                  <a:cubicBezTo>
                    <a:pt x="5214" y="6752"/>
                    <a:pt x="5114" y="7120"/>
                    <a:pt x="5081" y="7487"/>
                  </a:cubicBezTo>
                  <a:cubicBezTo>
                    <a:pt x="5081" y="7688"/>
                    <a:pt x="5081" y="7888"/>
                    <a:pt x="5114" y="8055"/>
                  </a:cubicBezTo>
                  <a:cubicBezTo>
                    <a:pt x="5147" y="8256"/>
                    <a:pt x="5214" y="8456"/>
                    <a:pt x="5315" y="8623"/>
                  </a:cubicBezTo>
                  <a:cubicBezTo>
                    <a:pt x="5482" y="9025"/>
                    <a:pt x="5749" y="9325"/>
                    <a:pt x="6083" y="9593"/>
                  </a:cubicBezTo>
                  <a:cubicBezTo>
                    <a:pt x="6384" y="9827"/>
                    <a:pt x="6718" y="9994"/>
                    <a:pt x="7086" y="10061"/>
                  </a:cubicBezTo>
                  <a:cubicBezTo>
                    <a:pt x="7292" y="10098"/>
                    <a:pt x="7498" y="10117"/>
                    <a:pt x="7702" y="10117"/>
                  </a:cubicBezTo>
                  <a:cubicBezTo>
                    <a:pt x="8225" y="10117"/>
                    <a:pt x="8734" y="9991"/>
                    <a:pt x="9191" y="9726"/>
                  </a:cubicBezTo>
                  <a:cubicBezTo>
                    <a:pt x="9793" y="9392"/>
                    <a:pt x="10261" y="8924"/>
                    <a:pt x="10562" y="8356"/>
                  </a:cubicBezTo>
                  <a:cubicBezTo>
                    <a:pt x="10896" y="7755"/>
                    <a:pt x="10963" y="7086"/>
                    <a:pt x="10796" y="6418"/>
                  </a:cubicBezTo>
                  <a:cubicBezTo>
                    <a:pt x="10796" y="6384"/>
                    <a:pt x="10762" y="6317"/>
                    <a:pt x="10762" y="6251"/>
                  </a:cubicBezTo>
                  <a:cubicBezTo>
                    <a:pt x="10595" y="5749"/>
                    <a:pt x="10294" y="5281"/>
                    <a:pt x="9893" y="4947"/>
                  </a:cubicBezTo>
                  <a:cubicBezTo>
                    <a:pt x="9726" y="4813"/>
                    <a:pt x="9526" y="4713"/>
                    <a:pt x="9292" y="4613"/>
                  </a:cubicBezTo>
                  <a:cubicBezTo>
                    <a:pt x="9024" y="4513"/>
                    <a:pt x="8690" y="4446"/>
                    <a:pt x="8389" y="4446"/>
                  </a:cubicBezTo>
                  <a:close/>
                  <a:moveTo>
                    <a:pt x="10227" y="435"/>
                  </a:moveTo>
                  <a:cubicBezTo>
                    <a:pt x="10428" y="435"/>
                    <a:pt x="10628" y="469"/>
                    <a:pt x="10796" y="536"/>
                  </a:cubicBezTo>
                  <a:cubicBezTo>
                    <a:pt x="10963" y="602"/>
                    <a:pt x="11096" y="669"/>
                    <a:pt x="11263" y="736"/>
                  </a:cubicBezTo>
                  <a:cubicBezTo>
                    <a:pt x="11397" y="836"/>
                    <a:pt x="11531" y="937"/>
                    <a:pt x="11665" y="1070"/>
                  </a:cubicBezTo>
                  <a:cubicBezTo>
                    <a:pt x="11865" y="1304"/>
                    <a:pt x="12032" y="1538"/>
                    <a:pt x="12166" y="1772"/>
                  </a:cubicBezTo>
                  <a:cubicBezTo>
                    <a:pt x="12300" y="2040"/>
                    <a:pt x="12400" y="2340"/>
                    <a:pt x="12467" y="2641"/>
                  </a:cubicBezTo>
                  <a:cubicBezTo>
                    <a:pt x="12533" y="2908"/>
                    <a:pt x="12533" y="3176"/>
                    <a:pt x="12533" y="3443"/>
                  </a:cubicBezTo>
                  <a:cubicBezTo>
                    <a:pt x="12533" y="3644"/>
                    <a:pt x="12500" y="3844"/>
                    <a:pt x="12433" y="4078"/>
                  </a:cubicBezTo>
                  <a:cubicBezTo>
                    <a:pt x="12366" y="4212"/>
                    <a:pt x="12333" y="4379"/>
                    <a:pt x="12266" y="4546"/>
                  </a:cubicBezTo>
                  <a:cubicBezTo>
                    <a:pt x="12240" y="4701"/>
                    <a:pt x="12355" y="4857"/>
                    <a:pt x="12501" y="4857"/>
                  </a:cubicBezTo>
                  <a:cubicBezTo>
                    <a:pt x="12543" y="4857"/>
                    <a:pt x="12589" y="4844"/>
                    <a:pt x="12634" y="4813"/>
                  </a:cubicBezTo>
                  <a:lnTo>
                    <a:pt x="12834" y="4680"/>
                  </a:lnTo>
                  <a:cubicBezTo>
                    <a:pt x="12968" y="4613"/>
                    <a:pt x="13102" y="4546"/>
                    <a:pt x="13235" y="4513"/>
                  </a:cubicBezTo>
                  <a:cubicBezTo>
                    <a:pt x="13369" y="4513"/>
                    <a:pt x="13503" y="4479"/>
                    <a:pt x="13636" y="4479"/>
                  </a:cubicBezTo>
                  <a:cubicBezTo>
                    <a:pt x="13770" y="4513"/>
                    <a:pt x="13904" y="4513"/>
                    <a:pt x="14004" y="4546"/>
                  </a:cubicBezTo>
                  <a:cubicBezTo>
                    <a:pt x="14171" y="4613"/>
                    <a:pt x="14305" y="4646"/>
                    <a:pt x="14405" y="4747"/>
                  </a:cubicBezTo>
                  <a:cubicBezTo>
                    <a:pt x="14572" y="4847"/>
                    <a:pt x="14706" y="4947"/>
                    <a:pt x="14840" y="5081"/>
                  </a:cubicBezTo>
                  <a:cubicBezTo>
                    <a:pt x="15007" y="5248"/>
                    <a:pt x="15140" y="5482"/>
                    <a:pt x="15241" y="5682"/>
                  </a:cubicBezTo>
                  <a:cubicBezTo>
                    <a:pt x="15374" y="5916"/>
                    <a:pt x="15441" y="6150"/>
                    <a:pt x="15508" y="6418"/>
                  </a:cubicBezTo>
                  <a:cubicBezTo>
                    <a:pt x="15575" y="6652"/>
                    <a:pt x="15575" y="6886"/>
                    <a:pt x="15575" y="7120"/>
                  </a:cubicBezTo>
                  <a:cubicBezTo>
                    <a:pt x="15575" y="7287"/>
                    <a:pt x="15541" y="7454"/>
                    <a:pt x="15508" y="7621"/>
                  </a:cubicBezTo>
                  <a:cubicBezTo>
                    <a:pt x="15374" y="7955"/>
                    <a:pt x="15241" y="8256"/>
                    <a:pt x="15040" y="8557"/>
                  </a:cubicBezTo>
                  <a:cubicBezTo>
                    <a:pt x="14840" y="8891"/>
                    <a:pt x="14606" y="9192"/>
                    <a:pt x="14305" y="9459"/>
                  </a:cubicBezTo>
                  <a:cubicBezTo>
                    <a:pt x="14171" y="9593"/>
                    <a:pt x="13971" y="9726"/>
                    <a:pt x="13770" y="9827"/>
                  </a:cubicBezTo>
                  <a:cubicBezTo>
                    <a:pt x="13670" y="9893"/>
                    <a:pt x="13570" y="9927"/>
                    <a:pt x="13436" y="9960"/>
                  </a:cubicBezTo>
                  <a:cubicBezTo>
                    <a:pt x="13336" y="9994"/>
                    <a:pt x="13269" y="9994"/>
                    <a:pt x="13168" y="9994"/>
                  </a:cubicBezTo>
                  <a:cubicBezTo>
                    <a:pt x="13068" y="9994"/>
                    <a:pt x="12968" y="9960"/>
                    <a:pt x="12901" y="9960"/>
                  </a:cubicBezTo>
                  <a:cubicBezTo>
                    <a:pt x="12767" y="9893"/>
                    <a:pt x="12667" y="9860"/>
                    <a:pt x="12567" y="9793"/>
                  </a:cubicBezTo>
                  <a:cubicBezTo>
                    <a:pt x="12533" y="9760"/>
                    <a:pt x="12467" y="9760"/>
                    <a:pt x="12433" y="9760"/>
                  </a:cubicBezTo>
                  <a:cubicBezTo>
                    <a:pt x="12366" y="9760"/>
                    <a:pt x="12300" y="9793"/>
                    <a:pt x="12266" y="9827"/>
                  </a:cubicBezTo>
                  <a:cubicBezTo>
                    <a:pt x="12199" y="9927"/>
                    <a:pt x="12199" y="10061"/>
                    <a:pt x="12300" y="10161"/>
                  </a:cubicBezTo>
                  <a:cubicBezTo>
                    <a:pt x="12366" y="10194"/>
                    <a:pt x="12433" y="10261"/>
                    <a:pt x="12500" y="10328"/>
                  </a:cubicBezTo>
                  <a:cubicBezTo>
                    <a:pt x="12600" y="10462"/>
                    <a:pt x="12701" y="10562"/>
                    <a:pt x="12767" y="10729"/>
                  </a:cubicBezTo>
                  <a:cubicBezTo>
                    <a:pt x="12834" y="10863"/>
                    <a:pt x="12901" y="10996"/>
                    <a:pt x="12935" y="11163"/>
                  </a:cubicBezTo>
                  <a:cubicBezTo>
                    <a:pt x="12968" y="11364"/>
                    <a:pt x="13001" y="11564"/>
                    <a:pt x="13001" y="11765"/>
                  </a:cubicBezTo>
                  <a:cubicBezTo>
                    <a:pt x="12968" y="12032"/>
                    <a:pt x="12935" y="12300"/>
                    <a:pt x="12834" y="12534"/>
                  </a:cubicBezTo>
                  <a:cubicBezTo>
                    <a:pt x="12734" y="12868"/>
                    <a:pt x="12600" y="13169"/>
                    <a:pt x="12433" y="13469"/>
                  </a:cubicBezTo>
                  <a:cubicBezTo>
                    <a:pt x="12233" y="13770"/>
                    <a:pt x="12032" y="14038"/>
                    <a:pt x="11765" y="14272"/>
                  </a:cubicBezTo>
                  <a:cubicBezTo>
                    <a:pt x="11564" y="14472"/>
                    <a:pt x="11364" y="14606"/>
                    <a:pt x="11130" y="14739"/>
                  </a:cubicBezTo>
                  <a:cubicBezTo>
                    <a:pt x="10963" y="14840"/>
                    <a:pt x="10796" y="14873"/>
                    <a:pt x="10628" y="14940"/>
                  </a:cubicBezTo>
                  <a:cubicBezTo>
                    <a:pt x="10461" y="14973"/>
                    <a:pt x="10261" y="14973"/>
                    <a:pt x="10094" y="14973"/>
                  </a:cubicBezTo>
                  <a:cubicBezTo>
                    <a:pt x="9927" y="14973"/>
                    <a:pt x="9760" y="14940"/>
                    <a:pt x="9592" y="14873"/>
                  </a:cubicBezTo>
                  <a:cubicBezTo>
                    <a:pt x="9425" y="14840"/>
                    <a:pt x="9258" y="14773"/>
                    <a:pt x="9125" y="14673"/>
                  </a:cubicBezTo>
                  <a:cubicBezTo>
                    <a:pt x="8924" y="14539"/>
                    <a:pt x="8790" y="14405"/>
                    <a:pt x="8623" y="14272"/>
                  </a:cubicBezTo>
                  <a:cubicBezTo>
                    <a:pt x="8490" y="14104"/>
                    <a:pt x="8356" y="13937"/>
                    <a:pt x="8256" y="13737"/>
                  </a:cubicBezTo>
                  <a:cubicBezTo>
                    <a:pt x="8155" y="13570"/>
                    <a:pt x="8088" y="13369"/>
                    <a:pt x="8055" y="13135"/>
                  </a:cubicBezTo>
                  <a:cubicBezTo>
                    <a:pt x="7988" y="12968"/>
                    <a:pt x="7988" y="12768"/>
                    <a:pt x="7988" y="12567"/>
                  </a:cubicBezTo>
                  <a:cubicBezTo>
                    <a:pt x="7955" y="12467"/>
                    <a:pt x="7888" y="12400"/>
                    <a:pt x="7821" y="12367"/>
                  </a:cubicBezTo>
                  <a:cubicBezTo>
                    <a:pt x="7687" y="12367"/>
                    <a:pt x="7587" y="12433"/>
                    <a:pt x="7587" y="12534"/>
                  </a:cubicBezTo>
                  <a:cubicBezTo>
                    <a:pt x="7554" y="12667"/>
                    <a:pt x="7554" y="12768"/>
                    <a:pt x="7554" y="12868"/>
                  </a:cubicBezTo>
                  <a:cubicBezTo>
                    <a:pt x="7520" y="12935"/>
                    <a:pt x="7520" y="13035"/>
                    <a:pt x="7487" y="13102"/>
                  </a:cubicBezTo>
                  <a:cubicBezTo>
                    <a:pt x="7420" y="13336"/>
                    <a:pt x="7320" y="13503"/>
                    <a:pt x="7220" y="13703"/>
                  </a:cubicBezTo>
                  <a:cubicBezTo>
                    <a:pt x="6919" y="14138"/>
                    <a:pt x="6551" y="14506"/>
                    <a:pt x="6083" y="14739"/>
                  </a:cubicBezTo>
                  <a:cubicBezTo>
                    <a:pt x="5916" y="14840"/>
                    <a:pt x="5716" y="14907"/>
                    <a:pt x="5515" y="14973"/>
                  </a:cubicBezTo>
                  <a:cubicBezTo>
                    <a:pt x="5348" y="15007"/>
                    <a:pt x="5181" y="15007"/>
                    <a:pt x="5014" y="15007"/>
                  </a:cubicBezTo>
                  <a:cubicBezTo>
                    <a:pt x="4847" y="15007"/>
                    <a:pt x="4713" y="14973"/>
                    <a:pt x="4579" y="14940"/>
                  </a:cubicBezTo>
                  <a:cubicBezTo>
                    <a:pt x="4479" y="14907"/>
                    <a:pt x="4379" y="14840"/>
                    <a:pt x="4278" y="14773"/>
                  </a:cubicBezTo>
                  <a:cubicBezTo>
                    <a:pt x="4145" y="14706"/>
                    <a:pt x="4011" y="14606"/>
                    <a:pt x="3877" y="14472"/>
                  </a:cubicBezTo>
                  <a:cubicBezTo>
                    <a:pt x="3744" y="14305"/>
                    <a:pt x="3577" y="14104"/>
                    <a:pt x="3476" y="13871"/>
                  </a:cubicBezTo>
                  <a:cubicBezTo>
                    <a:pt x="3376" y="13703"/>
                    <a:pt x="3309" y="13503"/>
                    <a:pt x="3242" y="13269"/>
                  </a:cubicBezTo>
                  <a:cubicBezTo>
                    <a:pt x="3209" y="13135"/>
                    <a:pt x="3209" y="13002"/>
                    <a:pt x="3209" y="12834"/>
                  </a:cubicBezTo>
                  <a:cubicBezTo>
                    <a:pt x="3209" y="12734"/>
                    <a:pt x="3242" y="12634"/>
                    <a:pt x="3242" y="12534"/>
                  </a:cubicBezTo>
                  <a:cubicBezTo>
                    <a:pt x="3276" y="12467"/>
                    <a:pt x="3309" y="12400"/>
                    <a:pt x="3376" y="12300"/>
                  </a:cubicBezTo>
                  <a:cubicBezTo>
                    <a:pt x="3410" y="12233"/>
                    <a:pt x="3476" y="12166"/>
                    <a:pt x="3577" y="12066"/>
                  </a:cubicBezTo>
                  <a:cubicBezTo>
                    <a:pt x="3577" y="12066"/>
                    <a:pt x="3610" y="12032"/>
                    <a:pt x="3643" y="11999"/>
                  </a:cubicBezTo>
                  <a:cubicBezTo>
                    <a:pt x="3677" y="11966"/>
                    <a:pt x="3710" y="11966"/>
                    <a:pt x="3710" y="11932"/>
                  </a:cubicBezTo>
                  <a:cubicBezTo>
                    <a:pt x="3744" y="11899"/>
                    <a:pt x="3777" y="11865"/>
                    <a:pt x="3777" y="11832"/>
                  </a:cubicBezTo>
                  <a:cubicBezTo>
                    <a:pt x="3777" y="11765"/>
                    <a:pt x="3777" y="11732"/>
                    <a:pt x="3744" y="11698"/>
                  </a:cubicBezTo>
                  <a:cubicBezTo>
                    <a:pt x="3710" y="11631"/>
                    <a:pt x="3677" y="11631"/>
                    <a:pt x="3610" y="11598"/>
                  </a:cubicBezTo>
                  <a:lnTo>
                    <a:pt x="3543" y="11598"/>
                  </a:lnTo>
                  <a:cubicBezTo>
                    <a:pt x="3476" y="11598"/>
                    <a:pt x="3443" y="11631"/>
                    <a:pt x="3410" y="11665"/>
                  </a:cubicBezTo>
                  <a:cubicBezTo>
                    <a:pt x="3309" y="11698"/>
                    <a:pt x="3209" y="11765"/>
                    <a:pt x="3142" y="11798"/>
                  </a:cubicBezTo>
                  <a:cubicBezTo>
                    <a:pt x="3042" y="11865"/>
                    <a:pt x="2942" y="11899"/>
                    <a:pt x="2841" y="11899"/>
                  </a:cubicBezTo>
                  <a:cubicBezTo>
                    <a:pt x="2674" y="11932"/>
                    <a:pt x="2507" y="11966"/>
                    <a:pt x="2373" y="11966"/>
                  </a:cubicBezTo>
                  <a:cubicBezTo>
                    <a:pt x="2240" y="11932"/>
                    <a:pt x="2106" y="11932"/>
                    <a:pt x="2006" y="11899"/>
                  </a:cubicBezTo>
                  <a:cubicBezTo>
                    <a:pt x="1872" y="11832"/>
                    <a:pt x="1772" y="11798"/>
                    <a:pt x="1638" y="11732"/>
                  </a:cubicBezTo>
                  <a:cubicBezTo>
                    <a:pt x="1505" y="11631"/>
                    <a:pt x="1404" y="11531"/>
                    <a:pt x="1271" y="11431"/>
                  </a:cubicBezTo>
                  <a:cubicBezTo>
                    <a:pt x="1137" y="11264"/>
                    <a:pt x="1037" y="11097"/>
                    <a:pt x="936" y="10896"/>
                  </a:cubicBezTo>
                  <a:cubicBezTo>
                    <a:pt x="803" y="10662"/>
                    <a:pt x="702" y="10361"/>
                    <a:pt x="602" y="10061"/>
                  </a:cubicBezTo>
                  <a:cubicBezTo>
                    <a:pt x="569" y="9760"/>
                    <a:pt x="535" y="9426"/>
                    <a:pt x="535" y="9091"/>
                  </a:cubicBezTo>
                  <a:cubicBezTo>
                    <a:pt x="535" y="8824"/>
                    <a:pt x="602" y="8523"/>
                    <a:pt x="669" y="8256"/>
                  </a:cubicBezTo>
                  <a:cubicBezTo>
                    <a:pt x="736" y="8055"/>
                    <a:pt x="803" y="7888"/>
                    <a:pt x="903" y="7721"/>
                  </a:cubicBezTo>
                  <a:cubicBezTo>
                    <a:pt x="1003" y="7587"/>
                    <a:pt x="1103" y="7454"/>
                    <a:pt x="1204" y="7353"/>
                  </a:cubicBezTo>
                  <a:cubicBezTo>
                    <a:pt x="1337" y="7253"/>
                    <a:pt x="1438" y="7153"/>
                    <a:pt x="1571" y="7086"/>
                  </a:cubicBezTo>
                  <a:cubicBezTo>
                    <a:pt x="1738" y="7019"/>
                    <a:pt x="1872" y="6952"/>
                    <a:pt x="2039" y="6919"/>
                  </a:cubicBezTo>
                  <a:cubicBezTo>
                    <a:pt x="2240" y="6886"/>
                    <a:pt x="2474" y="6886"/>
                    <a:pt x="2674" y="6886"/>
                  </a:cubicBezTo>
                  <a:cubicBezTo>
                    <a:pt x="2808" y="6886"/>
                    <a:pt x="2942" y="6919"/>
                    <a:pt x="3075" y="6919"/>
                  </a:cubicBezTo>
                  <a:cubicBezTo>
                    <a:pt x="3093" y="6923"/>
                    <a:pt x="3110" y="6925"/>
                    <a:pt x="3126" y="6925"/>
                  </a:cubicBezTo>
                  <a:cubicBezTo>
                    <a:pt x="3234" y="6925"/>
                    <a:pt x="3314" y="6835"/>
                    <a:pt x="3343" y="6718"/>
                  </a:cubicBezTo>
                  <a:cubicBezTo>
                    <a:pt x="3376" y="6652"/>
                    <a:pt x="3343" y="6551"/>
                    <a:pt x="3276" y="6518"/>
                  </a:cubicBezTo>
                  <a:cubicBezTo>
                    <a:pt x="3242" y="6485"/>
                    <a:pt x="3242" y="6485"/>
                    <a:pt x="3209" y="6485"/>
                  </a:cubicBezTo>
                  <a:cubicBezTo>
                    <a:pt x="2975" y="6384"/>
                    <a:pt x="2741" y="6251"/>
                    <a:pt x="2507" y="6117"/>
                  </a:cubicBezTo>
                  <a:cubicBezTo>
                    <a:pt x="2307" y="5983"/>
                    <a:pt x="2106" y="5850"/>
                    <a:pt x="1939" y="5682"/>
                  </a:cubicBezTo>
                  <a:cubicBezTo>
                    <a:pt x="1805" y="5549"/>
                    <a:pt x="1705" y="5382"/>
                    <a:pt x="1638" y="5248"/>
                  </a:cubicBezTo>
                  <a:cubicBezTo>
                    <a:pt x="1571" y="5114"/>
                    <a:pt x="1505" y="4947"/>
                    <a:pt x="1471" y="4813"/>
                  </a:cubicBezTo>
                  <a:cubicBezTo>
                    <a:pt x="1438" y="4613"/>
                    <a:pt x="1404" y="4446"/>
                    <a:pt x="1404" y="4279"/>
                  </a:cubicBezTo>
                  <a:cubicBezTo>
                    <a:pt x="1438" y="4078"/>
                    <a:pt x="1471" y="3878"/>
                    <a:pt x="1538" y="3677"/>
                  </a:cubicBezTo>
                  <a:cubicBezTo>
                    <a:pt x="1605" y="3410"/>
                    <a:pt x="1738" y="3142"/>
                    <a:pt x="1906" y="2908"/>
                  </a:cubicBezTo>
                  <a:cubicBezTo>
                    <a:pt x="2073" y="2608"/>
                    <a:pt x="2307" y="2340"/>
                    <a:pt x="2574" y="2073"/>
                  </a:cubicBezTo>
                  <a:cubicBezTo>
                    <a:pt x="2841" y="1806"/>
                    <a:pt x="3142" y="1605"/>
                    <a:pt x="3476" y="1438"/>
                  </a:cubicBezTo>
                  <a:cubicBezTo>
                    <a:pt x="3744" y="1304"/>
                    <a:pt x="3978" y="1204"/>
                    <a:pt x="4278" y="1137"/>
                  </a:cubicBezTo>
                  <a:cubicBezTo>
                    <a:pt x="4446" y="1070"/>
                    <a:pt x="4646" y="1070"/>
                    <a:pt x="4847" y="1070"/>
                  </a:cubicBezTo>
                  <a:cubicBezTo>
                    <a:pt x="4980" y="1070"/>
                    <a:pt x="5147" y="1104"/>
                    <a:pt x="5281" y="1171"/>
                  </a:cubicBezTo>
                  <a:cubicBezTo>
                    <a:pt x="5415" y="1204"/>
                    <a:pt x="5515" y="1237"/>
                    <a:pt x="5615" y="1304"/>
                  </a:cubicBezTo>
                  <a:cubicBezTo>
                    <a:pt x="5749" y="1405"/>
                    <a:pt x="5849" y="1471"/>
                    <a:pt x="5950" y="1605"/>
                  </a:cubicBezTo>
                  <a:cubicBezTo>
                    <a:pt x="6083" y="1739"/>
                    <a:pt x="6183" y="1872"/>
                    <a:pt x="6284" y="2073"/>
                  </a:cubicBezTo>
                  <a:cubicBezTo>
                    <a:pt x="6451" y="2374"/>
                    <a:pt x="6551" y="2708"/>
                    <a:pt x="6618" y="3042"/>
                  </a:cubicBezTo>
                  <a:cubicBezTo>
                    <a:pt x="6651" y="3109"/>
                    <a:pt x="6651" y="3142"/>
                    <a:pt x="6651" y="3176"/>
                  </a:cubicBezTo>
                  <a:cubicBezTo>
                    <a:pt x="6651" y="3209"/>
                    <a:pt x="6685" y="3243"/>
                    <a:pt x="6718" y="3276"/>
                  </a:cubicBezTo>
                  <a:cubicBezTo>
                    <a:pt x="6757" y="3315"/>
                    <a:pt x="6797" y="3331"/>
                    <a:pt x="6833" y="3331"/>
                  </a:cubicBezTo>
                  <a:cubicBezTo>
                    <a:pt x="6922" y="3331"/>
                    <a:pt x="6995" y="3237"/>
                    <a:pt x="7019" y="3142"/>
                  </a:cubicBezTo>
                  <a:cubicBezTo>
                    <a:pt x="7019" y="2942"/>
                    <a:pt x="7052" y="2741"/>
                    <a:pt x="7086" y="2541"/>
                  </a:cubicBezTo>
                  <a:cubicBezTo>
                    <a:pt x="7153" y="2340"/>
                    <a:pt x="7253" y="2173"/>
                    <a:pt x="7353" y="2006"/>
                  </a:cubicBezTo>
                  <a:cubicBezTo>
                    <a:pt x="7487" y="1772"/>
                    <a:pt x="7687" y="1538"/>
                    <a:pt x="7855" y="1371"/>
                  </a:cubicBezTo>
                  <a:cubicBezTo>
                    <a:pt x="8088" y="1171"/>
                    <a:pt x="8356" y="970"/>
                    <a:pt x="8623" y="836"/>
                  </a:cubicBezTo>
                  <a:cubicBezTo>
                    <a:pt x="8891" y="669"/>
                    <a:pt x="9191" y="569"/>
                    <a:pt x="9492" y="502"/>
                  </a:cubicBezTo>
                  <a:cubicBezTo>
                    <a:pt x="9760" y="469"/>
                    <a:pt x="9993" y="435"/>
                    <a:pt x="10227" y="435"/>
                  </a:cubicBezTo>
                  <a:close/>
                  <a:moveTo>
                    <a:pt x="10194" y="1"/>
                  </a:moveTo>
                  <a:cubicBezTo>
                    <a:pt x="9927" y="1"/>
                    <a:pt x="9693" y="34"/>
                    <a:pt x="9425" y="68"/>
                  </a:cubicBezTo>
                  <a:cubicBezTo>
                    <a:pt x="9024" y="168"/>
                    <a:pt x="8657" y="335"/>
                    <a:pt x="8289" y="569"/>
                  </a:cubicBezTo>
                  <a:cubicBezTo>
                    <a:pt x="7921" y="770"/>
                    <a:pt x="7621" y="1037"/>
                    <a:pt x="7353" y="1371"/>
                  </a:cubicBezTo>
                  <a:cubicBezTo>
                    <a:pt x="7086" y="1638"/>
                    <a:pt x="6919" y="1973"/>
                    <a:pt x="6785" y="2340"/>
                  </a:cubicBezTo>
                  <a:cubicBezTo>
                    <a:pt x="6752" y="2273"/>
                    <a:pt x="6718" y="2207"/>
                    <a:pt x="6685" y="2140"/>
                  </a:cubicBezTo>
                  <a:cubicBezTo>
                    <a:pt x="6618" y="1906"/>
                    <a:pt x="6484" y="1672"/>
                    <a:pt x="6351" y="1471"/>
                  </a:cubicBezTo>
                  <a:cubicBezTo>
                    <a:pt x="6217" y="1304"/>
                    <a:pt x="6050" y="1171"/>
                    <a:pt x="5883" y="1037"/>
                  </a:cubicBezTo>
                  <a:cubicBezTo>
                    <a:pt x="5716" y="937"/>
                    <a:pt x="5515" y="836"/>
                    <a:pt x="5315" y="770"/>
                  </a:cubicBezTo>
                  <a:cubicBezTo>
                    <a:pt x="5147" y="736"/>
                    <a:pt x="4980" y="703"/>
                    <a:pt x="4780" y="703"/>
                  </a:cubicBezTo>
                  <a:cubicBezTo>
                    <a:pt x="4546" y="736"/>
                    <a:pt x="4345" y="736"/>
                    <a:pt x="4111" y="803"/>
                  </a:cubicBezTo>
                  <a:cubicBezTo>
                    <a:pt x="3710" y="937"/>
                    <a:pt x="3309" y="1104"/>
                    <a:pt x="2942" y="1371"/>
                  </a:cubicBezTo>
                  <a:cubicBezTo>
                    <a:pt x="2574" y="1605"/>
                    <a:pt x="2240" y="1939"/>
                    <a:pt x="1939" y="2273"/>
                  </a:cubicBezTo>
                  <a:cubicBezTo>
                    <a:pt x="1672" y="2608"/>
                    <a:pt x="1438" y="3009"/>
                    <a:pt x="1304" y="3410"/>
                  </a:cubicBezTo>
                  <a:cubicBezTo>
                    <a:pt x="1137" y="3811"/>
                    <a:pt x="1103" y="4245"/>
                    <a:pt x="1137" y="4646"/>
                  </a:cubicBezTo>
                  <a:cubicBezTo>
                    <a:pt x="1204" y="5081"/>
                    <a:pt x="1404" y="5482"/>
                    <a:pt x="1705" y="5783"/>
                  </a:cubicBezTo>
                  <a:cubicBezTo>
                    <a:pt x="1906" y="6017"/>
                    <a:pt x="2140" y="6217"/>
                    <a:pt x="2407" y="6351"/>
                  </a:cubicBezTo>
                  <a:lnTo>
                    <a:pt x="2173" y="6351"/>
                  </a:lnTo>
                  <a:cubicBezTo>
                    <a:pt x="1906" y="6384"/>
                    <a:pt x="1605" y="6451"/>
                    <a:pt x="1371" y="6585"/>
                  </a:cubicBezTo>
                  <a:cubicBezTo>
                    <a:pt x="1237" y="6652"/>
                    <a:pt x="1137" y="6718"/>
                    <a:pt x="1003" y="6819"/>
                  </a:cubicBezTo>
                  <a:cubicBezTo>
                    <a:pt x="903" y="6886"/>
                    <a:pt x="803" y="6986"/>
                    <a:pt x="702" y="7086"/>
                  </a:cubicBezTo>
                  <a:cubicBezTo>
                    <a:pt x="535" y="7287"/>
                    <a:pt x="402" y="7487"/>
                    <a:pt x="301" y="7721"/>
                  </a:cubicBezTo>
                  <a:cubicBezTo>
                    <a:pt x="101" y="8222"/>
                    <a:pt x="1" y="8757"/>
                    <a:pt x="1" y="9292"/>
                  </a:cubicBezTo>
                  <a:cubicBezTo>
                    <a:pt x="34" y="9593"/>
                    <a:pt x="67" y="9860"/>
                    <a:pt x="134" y="10127"/>
                  </a:cubicBezTo>
                  <a:cubicBezTo>
                    <a:pt x="168" y="10395"/>
                    <a:pt x="268" y="10629"/>
                    <a:pt x="368" y="10863"/>
                  </a:cubicBezTo>
                  <a:cubicBezTo>
                    <a:pt x="468" y="11097"/>
                    <a:pt x="602" y="11297"/>
                    <a:pt x="769" y="11498"/>
                  </a:cubicBezTo>
                  <a:cubicBezTo>
                    <a:pt x="936" y="11698"/>
                    <a:pt x="1103" y="11865"/>
                    <a:pt x="1304" y="11999"/>
                  </a:cubicBezTo>
                  <a:cubicBezTo>
                    <a:pt x="1505" y="12166"/>
                    <a:pt x="1738" y="12233"/>
                    <a:pt x="2006" y="12300"/>
                  </a:cubicBezTo>
                  <a:cubicBezTo>
                    <a:pt x="2123" y="12333"/>
                    <a:pt x="2248" y="12350"/>
                    <a:pt x="2373" y="12350"/>
                  </a:cubicBezTo>
                  <a:cubicBezTo>
                    <a:pt x="2499" y="12350"/>
                    <a:pt x="2624" y="12333"/>
                    <a:pt x="2741" y="12300"/>
                  </a:cubicBezTo>
                  <a:lnTo>
                    <a:pt x="2741" y="12300"/>
                  </a:lnTo>
                  <a:cubicBezTo>
                    <a:pt x="2708" y="12400"/>
                    <a:pt x="2674" y="12534"/>
                    <a:pt x="2641" y="12667"/>
                  </a:cubicBezTo>
                  <a:cubicBezTo>
                    <a:pt x="2607" y="12868"/>
                    <a:pt x="2607" y="13068"/>
                    <a:pt x="2641" y="13302"/>
                  </a:cubicBezTo>
                  <a:cubicBezTo>
                    <a:pt x="2674" y="13503"/>
                    <a:pt x="2741" y="13737"/>
                    <a:pt x="2841" y="13937"/>
                  </a:cubicBezTo>
                  <a:cubicBezTo>
                    <a:pt x="3042" y="14372"/>
                    <a:pt x="3309" y="14739"/>
                    <a:pt x="3643" y="15007"/>
                  </a:cubicBezTo>
                  <a:cubicBezTo>
                    <a:pt x="3811" y="15141"/>
                    <a:pt x="3978" y="15274"/>
                    <a:pt x="4178" y="15341"/>
                  </a:cubicBezTo>
                  <a:cubicBezTo>
                    <a:pt x="4278" y="15408"/>
                    <a:pt x="4379" y="15441"/>
                    <a:pt x="4479" y="15441"/>
                  </a:cubicBezTo>
                  <a:cubicBezTo>
                    <a:pt x="4646" y="15475"/>
                    <a:pt x="4780" y="15508"/>
                    <a:pt x="4913" y="15508"/>
                  </a:cubicBezTo>
                  <a:cubicBezTo>
                    <a:pt x="5281" y="15508"/>
                    <a:pt x="5649" y="15441"/>
                    <a:pt x="5983" y="15274"/>
                  </a:cubicBezTo>
                  <a:cubicBezTo>
                    <a:pt x="6150" y="15207"/>
                    <a:pt x="6317" y="15141"/>
                    <a:pt x="6484" y="15007"/>
                  </a:cubicBezTo>
                  <a:cubicBezTo>
                    <a:pt x="6651" y="14907"/>
                    <a:pt x="6785" y="14773"/>
                    <a:pt x="6952" y="14639"/>
                  </a:cubicBezTo>
                  <a:cubicBezTo>
                    <a:pt x="7220" y="14372"/>
                    <a:pt x="7453" y="14071"/>
                    <a:pt x="7621" y="13737"/>
                  </a:cubicBezTo>
                  <a:lnTo>
                    <a:pt x="7654" y="13670"/>
                  </a:lnTo>
                  <a:cubicBezTo>
                    <a:pt x="7687" y="13804"/>
                    <a:pt x="7721" y="13904"/>
                    <a:pt x="7788" y="14038"/>
                  </a:cubicBezTo>
                  <a:cubicBezTo>
                    <a:pt x="7855" y="14138"/>
                    <a:pt x="7921" y="14272"/>
                    <a:pt x="7988" y="14372"/>
                  </a:cubicBezTo>
                  <a:cubicBezTo>
                    <a:pt x="8088" y="14472"/>
                    <a:pt x="8155" y="14606"/>
                    <a:pt x="8256" y="14706"/>
                  </a:cubicBezTo>
                  <a:cubicBezTo>
                    <a:pt x="8322" y="14773"/>
                    <a:pt x="8423" y="14840"/>
                    <a:pt x="8523" y="14940"/>
                  </a:cubicBezTo>
                  <a:cubicBezTo>
                    <a:pt x="8623" y="15007"/>
                    <a:pt x="8723" y="15107"/>
                    <a:pt x="8857" y="15174"/>
                  </a:cubicBezTo>
                  <a:cubicBezTo>
                    <a:pt x="9238" y="15408"/>
                    <a:pt x="9671" y="15514"/>
                    <a:pt x="10109" y="15514"/>
                  </a:cubicBezTo>
                  <a:cubicBezTo>
                    <a:pt x="10171" y="15514"/>
                    <a:pt x="10233" y="15512"/>
                    <a:pt x="10294" y="15508"/>
                  </a:cubicBezTo>
                  <a:cubicBezTo>
                    <a:pt x="10562" y="15508"/>
                    <a:pt x="10829" y="15441"/>
                    <a:pt x="11063" y="15341"/>
                  </a:cubicBezTo>
                  <a:cubicBezTo>
                    <a:pt x="11297" y="15274"/>
                    <a:pt x="11464" y="15141"/>
                    <a:pt x="11665" y="15007"/>
                  </a:cubicBezTo>
                  <a:cubicBezTo>
                    <a:pt x="11832" y="14873"/>
                    <a:pt x="12032" y="14739"/>
                    <a:pt x="12166" y="14572"/>
                  </a:cubicBezTo>
                  <a:cubicBezTo>
                    <a:pt x="12667" y="14071"/>
                    <a:pt x="13035" y="13469"/>
                    <a:pt x="13269" y="12801"/>
                  </a:cubicBezTo>
                  <a:cubicBezTo>
                    <a:pt x="13402" y="12367"/>
                    <a:pt x="13469" y="11899"/>
                    <a:pt x="13436" y="11431"/>
                  </a:cubicBezTo>
                  <a:cubicBezTo>
                    <a:pt x="13402" y="11097"/>
                    <a:pt x="13302" y="10796"/>
                    <a:pt x="13168" y="10495"/>
                  </a:cubicBezTo>
                  <a:lnTo>
                    <a:pt x="13402" y="10495"/>
                  </a:lnTo>
                  <a:cubicBezTo>
                    <a:pt x="13570" y="10495"/>
                    <a:pt x="13770" y="10428"/>
                    <a:pt x="13937" y="10361"/>
                  </a:cubicBezTo>
                  <a:cubicBezTo>
                    <a:pt x="14138" y="10261"/>
                    <a:pt x="14305" y="10161"/>
                    <a:pt x="14472" y="10027"/>
                  </a:cubicBezTo>
                  <a:cubicBezTo>
                    <a:pt x="14639" y="9893"/>
                    <a:pt x="14806" y="9760"/>
                    <a:pt x="14940" y="9593"/>
                  </a:cubicBezTo>
                  <a:cubicBezTo>
                    <a:pt x="15073" y="9459"/>
                    <a:pt x="15207" y="9292"/>
                    <a:pt x="15307" y="9125"/>
                  </a:cubicBezTo>
                  <a:cubicBezTo>
                    <a:pt x="15575" y="8791"/>
                    <a:pt x="15775" y="8423"/>
                    <a:pt x="15909" y="8055"/>
                  </a:cubicBezTo>
                  <a:cubicBezTo>
                    <a:pt x="15976" y="7888"/>
                    <a:pt x="16043" y="7721"/>
                    <a:pt x="16076" y="7554"/>
                  </a:cubicBezTo>
                  <a:cubicBezTo>
                    <a:pt x="16110" y="7353"/>
                    <a:pt x="16143" y="7153"/>
                    <a:pt x="16143" y="6952"/>
                  </a:cubicBezTo>
                  <a:cubicBezTo>
                    <a:pt x="16143" y="6718"/>
                    <a:pt x="16076" y="6451"/>
                    <a:pt x="16043" y="6251"/>
                  </a:cubicBezTo>
                  <a:cubicBezTo>
                    <a:pt x="15976" y="6017"/>
                    <a:pt x="15909" y="5783"/>
                    <a:pt x="15775" y="5582"/>
                  </a:cubicBezTo>
                  <a:cubicBezTo>
                    <a:pt x="15575" y="5181"/>
                    <a:pt x="15274" y="4780"/>
                    <a:pt x="14906" y="4479"/>
                  </a:cubicBezTo>
                  <a:cubicBezTo>
                    <a:pt x="14739" y="4346"/>
                    <a:pt x="14572" y="4245"/>
                    <a:pt x="14338" y="4145"/>
                  </a:cubicBezTo>
                  <a:cubicBezTo>
                    <a:pt x="14138" y="4078"/>
                    <a:pt x="13904" y="4011"/>
                    <a:pt x="13670" y="4011"/>
                  </a:cubicBezTo>
                  <a:lnTo>
                    <a:pt x="13603" y="4011"/>
                  </a:lnTo>
                  <a:cubicBezTo>
                    <a:pt x="13336" y="4011"/>
                    <a:pt x="13102" y="4078"/>
                    <a:pt x="12868" y="4178"/>
                  </a:cubicBezTo>
                  <a:cubicBezTo>
                    <a:pt x="12901" y="4112"/>
                    <a:pt x="12901" y="4011"/>
                    <a:pt x="12935" y="3945"/>
                  </a:cubicBezTo>
                  <a:cubicBezTo>
                    <a:pt x="13001" y="3711"/>
                    <a:pt x="13035" y="3443"/>
                    <a:pt x="13035" y="3209"/>
                  </a:cubicBezTo>
                  <a:cubicBezTo>
                    <a:pt x="13035" y="2942"/>
                    <a:pt x="13001" y="2675"/>
                    <a:pt x="12935" y="2407"/>
                  </a:cubicBezTo>
                  <a:cubicBezTo>
                    <a:pt x="12868" y="2173"/>
                    <a:pt x="12801" y="1939"/>
                    <a:pt x="12667" y="1705"/>
                  </a:cubicBezTo>
                  <a:cubicBezTo>
                    <a:pt x="12567" y="1471"/>
                    <a:pt x="12433" y="1237"/>
                    <a:pt x="12266" y="1037"/>
                  </a:cubicBezTo>
                  <a:cubicBezTo>
                    <a:pt x="12132" y="836"/>
                    <a:pt x="11965" y="669"/>
                    <a:pt x="11765" y="536"/>
                  </a:cubicBezTo>
                  <a:cubicBezTo>
                    <a:pt x="11431" y="268"/>
                    <a:pt x="11063" y="101"/>
                    <a:pt x="10662" y="34"/>
                  </a:cubicBezTo>
                  <a:cubicBezTo>
                    <a:pt x="10495" y="1"/>
                    <a:pt x="10361" y="1"/>
                    <a:pt x="10194" y="1"/>
                  </a:cubicBezTo>
                  <a:close/>
                </a:path>
              </a:pathLst>
            </a:custGeom>
            <a:solidFill>
              <a:srgbClr val="030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491;p30">
            <a:extLst>
              <a:ext uri="{FF2B5EF4-FFF2-40B4-BE49-F238E27FC236}">
                <a16:creationId xmlns:a16="http://schemas.microsoft.com/office/drawing/2014/main" id="{D346FED9-FA95-3CE7-82F8-56BB82170F41}"/>
              </a:ext>
            </a:extLst>
          </p:cNvPr>
          <p:cNvSpPr/>
          <p:nvPr userDrawn="1"/>
        </p:nvSpPr>
        <p:spPr>
          <a:xfrm>
            <a:off x="218014" y="2866259"/>
            <a:ext cx="372497" cy="145099"/>
          </a:xfrm>
          <a:custGeom>
            <a:avLst/>
            <a:gdLst/>
            <a:ahLst/>
            <a:cxnLst/>
            <a:rect l="l" t="t" r="r" b="b"/>
            <a:pathLst>
              <a:path w="11786" h="4591" extrusionOk="0">
                <a:moveTo>
                  <a:pt x="829" y="0"/>
                </a:moveTo>
                <a:cubicBezTo>
                  <a:pt x="642" y="27"/>
                  <a:pt x="455" y="27"/>
                  <a:pt x="241" y="80"/>
                </a:cubicBezTo>
                <a:lnTo>
                  <a:pt x="241" y="54"/>
                </a:lnTo>
                <a:cubicBezTo>
                  <a:pt x="107" y="80"/>
                  <a:pt x="0" y="214"/>
                  <a:pt x="27" y="348"/>
                </a:cubicBezTo>
                <a:cubicBezTo>
                  <a:pt x="51" y="467"/>
                  <a:pt x="161" y="566"/>
                  <a:pt x="279" y="566"/>
                </a:cubicBezTo>
                <a:cubicBezTo>
                  <a:pt x="293" y="566"/>
                  <a:pt x="307" y="564"/>
                  <a:pt x="321" y="561"/>
                </a:cubicBezTo>
                <a:cubicBezTo>
                  <a:pt x="481" y="535"/>
                  <a:pt x="615" y="508"/>
                  <a:pt x="775" y="508"/>
                </a:cubicBezTo>
                <a:cubicBezTo>
                  <a:pt x="882" y="508"/>
                  <a:pt x="989" y="508"/>
                  <a:pt x="1069" y="535"/>
                </a:cubicBezTo>
                <a:cubicBezTo>
                  <a:pt x="1123" y="535"/>
                  <a:pt x="1176" y="561"/>
                  <a:pt x="1203" y="588"/>
                </a:cubicBezTo>
                <a:cubicBezTo>
                  <a:pt x="1256" y="615"/>
                  <a:pt x="1310" y="642"/>
                  <a:pt x="1337" y="668"/>
                </a:cubicBezTo>
                <a:cubicBezTo>
                  <a:pt x="1443" y="802"/>
                  <a:pt x="1550" y="936"/>
                  <a:pt x="1684" y="1042"/>
                </a:cubicBezTo>
                <a:cubicBezTo>
                  <a:pt x="1871" y="1230"/>
                  <a:pt x="2138" y="1417"/>
                  <a:pt x="2406" y="1524"/>
                </a:cubicBezTo>
                <a:cubicBezTo>
                  <a:pt x="2563" y="1581"/>
                  <a:pt x="2721" y="1607"/>
                  <a:pt x="2878" y="1607"/>
                </a:cubicBezTo>
                <a:cubicBezTo>
                  <a:pt x="3015" y="1607"/>
                  <a:pt x="3151" y="1587"/>
                  <a:pt x="3287" y="1550"/>
                </a:cubicBezTo>
                <a:cubicBezTo>
                  <a:pt x="3555" y="1470"/>
                  <a:pt x="3768" y="1336"/>
                  <a:pt x="4036" y="1256"/>
                </a:cubicBezTo>
                <a:cubicBezTo>
                  <a:pt x="4143" y="1230"/>
                  <a:pt x="4250" y="1203"/>
                  <a:pt x="4356" y="1203"/>
                </a:cubicBezTo>
                <a:cubicBezTo>
                  <a:pt x="4490" y="1203"/>
                  <a:pt x="4624" y="1203"/>
                  <a:pt x="4757" y="1230"/>
                </a:cubicBezTo>
                <a:cubicBezTo>
                  <a:pt x="4837" y="1256"/>
                  <a:pt x="4891" y="1283"/>
                  <a:pt x="4971" y="1310"/>
                </a:cubicBezTo>
                <a:cubicBezTo>
                  <a:pt x="4998" y="1336"/>
                  <a:pt x="5025" y="1336"/>
                  <a:pt x="5051" y="1363"/>
                </a:cubicBezTo>
                <a:lnTo>
                  <a:pt x="5078" y="1417"/>
                </a:lnTo>
                <a:cubicBezTo>
                  <a:pt x="5105" y="1470"/>
                  <a:pt x="5131" y="1497"/>
                  <a:pt x="5131" y="1550"/>
                </a:cubicBezTo>
                <a:cubicBezTo>
                  <a:pt x="5185" y="1737"/>
                  <a:pt x="5238" y="1924"/>
                  <a:pt x="5292" y="2111"/>
                </a:cubicBezTo>
                <a:cubicBezTo>
                  <a:pt x="5425" y="2379"/>
                  <a:pt x="5666" y="2593"/>
                  <a:pt x="5960" y="2699"/>
                </a:cubicBezTo>
                <a:cubicBezTo>
                  <a:pt x="6058" y="2739"/>
                  <a:pt x="6170" y="2763"/>
                  <a:pt x="6286" y="2763"/>
                </a:cubicBezTo>
                <a:cubicBezTo>
                  <a:pt x="6328" y="2763"/>
                  <a:pt x="6371" y="2760"/>
                  <a:pt x="6414" y="2753"/>
                </a:cubicBezTo>
                <a:cubicBezTo>
                  <a:pt x="6575" y="2753"/>
                  <a:pt x="6708" y="2699"/>
                  <a:pt x="6842" y="2646"/>
                </a:cubicBezTo>
                <a:cubicBezTo>
                  <a:pt x="7109" y="2539"/>
                  <a:pt x="7323" y="2379"/>
                  <a:pt x="7590" y="2272"/>
                </a:cubicBezTo>
                <a:cubicBezTo>
                  <a:pt x="7644" y="2272"/>
                  <a:pt x="7724" y="2245"/>
                  <a:pt x="7777" y="2245"/>
                </a:cubicBezTo>
                <a:cubicBezTo>
                  <a:pt x="7857" y="2245"/>
                  <a:pt x="7911" y="2245"/>
                  <a:pt x="7964" y="2272"/>
                </a:cubicBezTo>
                <a:cubicBezTo>
                  <a:pt x="8018" y="2272"/>
                  <a:pt x="8098" y="2299"/>
                  <a:pt x="8151" y="2352"/>
                </a:cubicBezTo>
                <a:cubicBezTo>
                  <a:pt x="8258" y="2405"/>
                  <a:pt x="8338" y="2459"/>
                  <a:pt x="8419" y="2539"/>
                </a:cubicBezTo>
                <a:cubicBezTo>
                  <a:pt x="8579" y="2699"/>
                  <a:pt x="8686" y="2833"/>
                  <a:pt x="8819" y="2993"/>
                </a:cubicBezTo>
                <a:cubicBezTo>
                  <a:pt x="8953" y="3154"/>
                  <a:pt x="9113" y="3314"/>
                  <a:pt x="9274" y="3474"/>
                </a:cubicBezTo>
                <a:cubicBezTo>
                  <a:pt x="9327" y="3528"/>
                  <a:pt x="9407" y="3581"/>
                  <a:pt x="9488" y="3608"/>
                </a:cubicBezTo>
                <a:cubicBezTo>
                  <a:pt x="9541" y="3635"/>
                  <a:pt x="9568" y="3661"/>
                  <a:pt x="9621" y="3688"/>
                </a:cubicBezTo>
                <a:cubicBezTo>
                  <a:pt x="9701" y="3715"/>
                  <a:pt x="9755" y="3742"/>
                  <a:pt x="9835" y="3742"/>
                </a:cubicBezTo>
                <a:cubicBezTo>
                  <a:pt x="9942" y="3742"/>
                  <a:pt x="10049" y="3768"/>
                  <a:pt x="10156" y="3768"/>
                </a:cubicBezTo>
                <a:cubicBezTo>
                  <a:pt x="10263" y="3768"/>
                  <a:pt x="10370" y="3768"/>
                  <a:pt x="10476" y="3795"/>
                </a:cubicBezTo>
                <a:cubicBezTo>
                  <a:pt x="10503" y="3795"/>
                  <a:pt x="10530" y="3822"/>
                  <a:pt x="10583" y="3822"/>
                </a:cubicBezTo>
                <a:cubicBezTo>
                  <a:pt x="10583" y="3849"/>
                  <a:pt x="10583" y="3849"/>
                  <a:pt x="10583" y="3849"/>
                </a:cubicBezTo>
                <a:cubicBezTo>
                  <a:pt x="10610" y="3875"/>
                  <a:pt x="10637" y="3902"/>
                  <a:pt x="10663" y="3929"/>
                </a:cubicBezTo>
                <a:cubicBezTo>
                  <a:pt x="10717" y="4036"/>
                  <a:pt x="10770" y="4143"/>
                  <a:pt x="10851" y="4249"/>
                </a:cubicBezTo>
                <a:cubicBezTo>
                  <a:pt x="10984" y="4410"/>
                  <a:pt x="11145" y="4517"/>
                  <a:pt x="11332" y="4570"/>
                </a:cubicBezTo>
                <a:cubicBezTo>
                  <a:pt x="11372" y="4584"/>
                  <a:pt x="11412" y="4590"/>
                  <a:pt x="11452" y="4590"/>
                </a:cubicBezTo>
                <a:cubicBezTo>
                  <a:pt x="11492" y="4590"/>
                  <a:pt x="11532" y="4584"/>
                  <a:pt x="11572" y="4570"/>
                </a:cubicBezTo>
                <a:cubicBezTo>
                  <a:pt x="11652" y="4543"/>
                  <a:pt x="11706" y="4490"/>
                  <a:pt x="11732" y="4410"/>
                </a:cubicBezTo>
                <a:cubicBezTo>
                  <a:pt x="11786" y="4249"/>
                  <a:pt x="11706" y="4062"/>
                  <a:pt x="11545" y="4009"/>
                </a:cubicBezTo>
                <a:lnTo>
                  <a:pt x="11492" y="3982"/>
                </a:lnTo>
                <a:lnTo>
                  <a:pt x="11412" y="3929"/>
                </a:lnTo>
                <a:cubicBezTo>
                  <a:pt x="11358" y="3875"/>
                  <a:pt x="11332" y="3822"/>
                  <a:pt x="11278" y="3768"/>
                </a:cubicBezTo>
                <a:cubicBezTo>
                  <a:pt x="11225" y="3661"/>
                  <a:pt x="11171" y="3555"/>
                  <a:pt x="11091" y="3474"/>
                </a:cubicBezTo>
                <a:cubicBezTo>
                  <a:pt x="11011" y="3341"/>
                  <a:pt x="10877" y="3261"/>
                  <a:pt x="10717" y="3207"/>
                </a:cubicBezTo>
                <a:cubicBezTo>
                  <a:pt x="10557" y="3154"/>
                  <a:pt x="10396" y="3154"/>
                  <a:pt x="10209" y="3154"/>
                </a:cubicBezTo>
                <a:lnTo>
                  <a:pt x="9808" y="3154"/>
                </a:lnTo>
                <a:lnTo>
                  <a:pt x="9728" y="3127"/>
                </a:lnTo>
                <a:cubicBezTo>
                  <a:pt x="9621" y="3047"/>
                  <a:pt x="9514" y="2967"/>
                  <a:pt x="9407" y="2860"/>
                </a:cubicBezTo>
                <a:cubicBezTo>
                  <a:pt x="9194" y="2673"/>
                  <a:pt x="9007" y="2459"/>
                  <a:pt x="8819" y="2272"/>
                </a:cubicBezTo>
                <a:cubicBezTo>
                  <a:pt x="8606" y="2031"/>
                  <a:pt x="8365" y="1871"/>
                  <a:pt x="8044" y="1764"/>
                </a:cubicBezTo>
                <a:cubicBezTo>
                  <a:pt x="7950" y="1745"/>
                  <a:pt x="7842" y="1726"/>
                  <a:pt x="7721" y="1726"/>
                </a:cubicBezTo>
                <a:cubicBezTo>
                  <a:pt x="7671" y="1726"/>
                  <a:pt x="7618" y="1729"/>
                  <a:pt x="7563" y="1737"/>
                </a:cubicBezTo>
                <a:cubicBezTo>
                  <a:pt x="7430" y="1764"/>
                  <a:pt x="7296" y="1817"/>
                  <a:pt x="7163" y="1871"/>
                </a:cubicBezTo>
                <a:cubicBezTo>
                  <a:pt x="6949" y="1978"/>
                  <a:pt x="6735" y="2111"/>
                  <a:pt x="6494" y="2192"/>
                </a:cubicBezTo>
                <a:cubicBezTo>
                  <a:pt x="6441" y="2218"/>
                  <a:pt x="6388" y="2218"/>
                  <a:pt x="6334" y="2218"/>
                </a:cubicBezTo>
                <a:cubicBezTo>
                  <a:pt x="6307" y="2232"/>
                  <a:pt x="6281" y="2238"/>
                  <a:pt x="6257" y="2238"/>
                </a:cubicBezTo>
                <a:cubicBezTo>
                  <a:pt x="6234" y="2238"/>
                  <a:pt x="6214" y="2232"/>
                  <a:pt x="6200" y="2218"/>
                </a:cubicBezTo>
                <a:cubicBezTo>
                  <a:pt x="6147" y="2218"/>
                  <a:pt x="6094" y="2192"/>
                  <a:pt x="6040" y="2165"/>
                </a:cubicBezTo>
                <a:cubicBezTo>
                  <a:pt x="5987" y="2138"/>
                  <a:pt x="5933" y="2111"/>
                  <a:pt x="5880" y="2058"/>
                </a:cubicBezTo>
                <a:cubicBezTo>
                  <a:pt x="5853" y="2031"/>
                  <a:pt x="5826" y="2005"/>
                  <a:pt x="5800" y="1951"/>
                </a:cubicBezTo>
                <a:cubicBezTo>
                  <a:pt x="5800" y="1898"/>
                  <a:pt x="5773" y="1844"/>
                  <a:pt x="5746" y="1791"/>
                </a:cubicBezTo>
                <a:cubicBezTo>
                  <a:pt x="5719" y="1604"/>
                  <a:pt x="5666" y="1417"/>
                  <a:pt x="5586" y="1230"/>
                </a:cubicBezTo>
                <a:cubicBezTo>
                  <a:pt x="5479" y="989"/>
                  <a:pt x="5238" y="802"/>
                  <a:pt x="4971" y="748"/>
                </a:cubicBezTo>
                <a:cubicBezTo>
                  <a:pt x="4811" y="695"/>
                  <a:pt x="4637" y="668"/>
                  <a:pt x="4460" y="668"/>
                </a:cubicBezTo>
                <a:cubicBezTo>
                  <a:pt x="4283" y="668"/>
                  <a:pt x="4103" y="695"/>
                  <a:pt x="3929" y="748"/>
                </a:cubicBezTo>
                <a:cubicBezTo>
                  <a:pt x="3795" y="802"/>
                  <a:pt x="3635" y="855"/>
                  <a:pt x="3501" y="909"/>
                </a:cubicBezTo>
                <a:cubicBezTo>
                  <a:pt x="3394" y="962"/>
                  <a:pt x="3261" y="1016"/>
                  <a:pt x="3154" y="1069"/>
                </a:cubicBezTo>
                <a:cubicBezTo>
                  <a:pt x="3100" y="1069"/>
                  <a:pt x="3020" y="1096"/>
                  <a:pt x="2940" y="1096"/>
                </a:cubicBezTo>
                <a:cubicBezTo>
                  <a:pt x="2860" y="1096"/>
                  <a:pt x="2780" y="1096"/>
                  <a:pt x="2726" y="1069"/>
                </a:cubicBezTo>
                <a:cubicBezTo>
                  <a:pt x="2593" y="1042"/>
                  <a:pt x="2486" y="1016"/>
                  <a:pt x="2379" y="962"/>
                </a:cubicBezTo>
                <a:cubicBezTo>
                  <a:pt x="2272" y="882"/>
                  <a:pt x="2165" y="802"/>
                  <a:pt x="2085" y="722"/>
                </a:cubicBezTo>
                <a:cubicBezTo>
                  <a:pt x="1898" y="508"/>
                  <a:pt x="1711" y="321"/>
                  <a:pt x="1497" y="187"/>
                </a:cubicBezTo>
                <a:cubicBezTo>
                  <a:pt x="1310" y="54"/>
                  <a:pt x="1069" y="0"/>
                  <a:pt x="829" y="0"/>
                </a:cubicBezTo>
                <a:close/>
              </a:path>
            </a:pathLst>
          </a:custGeom>
          <a:solidFill>
            <a:srgbClr val="030C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0" name="Google Shape;485;p30">
            <a:extLst>
              <a:ext uri="{FF2B5EF4-FFF2-40B4-BE49-F238E27FC236}">
                <a16:creationId xmlns:a16="http://schemas.microsoft.com/office/drawing/2014/main" id="{D239647B-08F6-58C2-9D67-55B6430D8FB6}"/>
              </a:ext>
            </a:extLst>
          </p:cNvPr>
          <p:cNvGrpSpPr/>
          <p:nvPr userDrawn="1"/>
        </p:nvGrpSpPr>
        <p:grpSpPr>
          <a:xfrm>
            <a:off x="693654" y="3011358"/>
            <a:ext cx="165050" cy="145100"/>
            <a:chOff x="2865500" y="1257725"/>
            <a:chExt cx="165050" cy="145100"/>
          </a:xfrm>
        </p:grpSpPr>
        <p:sp>
          <p:nvSpPr>
            <p:cNvPr id="41" name="Google Shape;486;p30">
              <a:extLst>
                <a:ext uri="{FF2B5EF4-FFF2-40B4-BE49-F238E27FC236}">
                  <a16:creationId xmlns:a16="http://schemas.microsoft.com/office/drawing/2014/main" id="{A0B2F232-7954-0A83-DE14-967ED5AEA901}"/>
                </a:ext>
              </a:extLst>
            </p:cNvPr>
            <p:cNvSpPr/>
            <p:nvPr/>
          </p:nvSpPr>
          <p:spPr>
            <a:xfrm>
              <a:off x="2873500" y="1263325"/>
              <a:ext cx="149700" cy="133650"/>
            </a:xfrm>
            <a:custGeom>
              <a:avLst/>
              <a:gdLst/>
              <a:ahLst/>
              <a:cxnLst/>
              <a:rect l="l" t="t" r="r" b="b"/>
              <a:pathLst>
                <a:path w="5988" h="5346" extrusionOk="0">
                  <a:moveTo>
                    <a:pt x="5052" y="1"/>
                  </a:moveTo>
                  <a:cubicBezTo>
                    <a:pt x="4972" y="1"/>
                    <a:pt x="4865" y="27"/>
                    <a:pt x="4784" y="54"/>
                  </a:cubicBezTo>
                  <a:cubicBezTo>
                    <a:pt x="4464" y="134"/>
                    <a:pt x="4143" y="295"/>
                    <a:pt x="3903" y="535"/>
                  </a:cubicBezTo>
                  <a:cubicBezTo>
                    <a:pt x="3689" y="749"/>
                    <a:pt x="3475" y="990"/>
                    <a:pt x="3341" y="1284"/>
                  </a:cubicBezTo>
                  <a:cubicBezTo>
                    <a:pt x="3234" y="1444"/>
                    <a:pt x="3181" y="1604"/>
                    <a:pt x="3154" y="1791"/>
                  </a:cubicBezTo>
                  <a:cubicBezTo>
                    <a:pt x="3047" y="1604"/>
                    <a:pt x="2940" y="1444"/>
                    <a:pt x="2834" y="1284"/>
                  </a:cubicBezTo>
                  <a:cubicBezTo>
                    <a:pt x="2700" y="1096"/>
                    <a:pt x="2566" y="936"/>
                    <a:pt x="2406" y="802"/>
                  </a:cubicBezTo>
                  <a:cubicBezTo>
                    <a:pt x="2246" y="642"/>
                    <a:pt x="2085" y="535"/>
                    <a:pt x="1898" y="428"/>
                  </a:cubicBezTo>
                  <a:cubicBezTo>
                    <a:pt x="1738" y="348"/>
                    <a:pt x="1577" y="295"/>
                    <a:pt x="1390" y="268"/>
                  </a:cubicBezTo>
                  <a:lnTo>
                    <a:pt x="1257" y="268"/>
                  </a:lnTo>
                  <a:cubicBezTo>
                    <a:pt x="1123" y="268"/>
                    <a:pt x="963" y="295"/>
                    <a:pt x="829" y="321"/>
                  </a:cubicBezTo>
                  <a:cubicBezTo>
                    <a:pt x="696" y="348"/>
                    <a:pt x="562" y="428"/>
                    <a:pt x="455" y="508"/>
                  </a:cubicBezTo>
                  <a:cubicBezTo>
                    <a:pt x="348" y="615"/>
                    <a:pt x="241" y="722"/>
                    <a:pt x="188" y="856"/>
                  </a:cubicBezTo>
                  <a:cubicBezTo>
                    <a:pt x="134" y="963"/>
                    <a:pt x="81" y="1096"/>
                    <a:pt x="54" y="1230"/>
                  </a:cubicBezTo>
                  <a:cubicBezTo>
                    <a:pt x="27" y="1364"/>
                    <a:pt x="1" y="1524"/>
                    <a:pt x="27" y="1658"/>
                  </a:cubicBezTo>
                  <a:cubicBezTo>
                    <a:pt x="27" y="1952"/>
                    <a:pt x="81" y="2246"/>
                    <a:pt x="161" y="2540"/>
                  </a:cubicBezTo>
                  <a:cubicBezTo>
                    <a:pt x="241" y="2780"/>
                    <a:pt x="375" y="3047"/>
                    <a:pt x="508" y="3261"/>
                  </a:cubicBezTo>
                  <a:cubicBezTo>
                    <a:pt x="776" y="3662"/>
                    <a:pt x="1096" y="4009"/>
                    <a:pt x="1444" y="4303"/>
                  </a:cubicBezTo>
                  <a:cubicBezTo>
                    <a:pt x="1952" y="4704"/>
                    <a:pt x="2486" y="5052"/>
                    <a:pt x="3021" y="5346"/>
                  </a:cubicBezTo>
                  <a:lnTo>
                    <a:pt x="3101" y="5346"/>
                  </a:lnTo>
                  <a:cubicBezTo>
                    <a:pt x="3128" y="5346"/>
                    <a:pt x="3181" y="5319"/>
                    <a:pt x="3208" y="5292"/>
                  </a:cubicBezTo>
                  <a:lnTo>
                    <a:pt x="3288" y="5292"/>
                  </a:lnTo>
                  <a:cubicBezTo>
                    <a:pt x="3315" y="5292"/>
                    <a:pt x="3341" y="5266"/>
                    <a:pt x="3368" y="5266"/>
                  </a:cubicBezTo>
                  <a:cubicBezTo>
                    <a:pt x="3421" y="5239"/>
                    <a:pt x="3475" y="5212"/>
                    <a:pt x="3528" y="5185"/>
                  </a:cubicBezTo>
                  <a:cubicBezTo>
                    <a:pt x="3555" y="5159"/>
                    <a:pt x="3609" y="5132"/>
                    <a:pt x="3635" y="5078"/>
                  </a:cubicBezTo>
                  <a:cubicBezTo>
                    <a:pt x="3742" y="4998"/>
                    <a:pt x="3849" y="4918"/>
                    <a:pt x="3929" y="4811"/>
                  </a:cubicBezTo>
                  <a:cubicBezTo>
                    <a:pt x="4090" y="4651"/>
                    <a:pt x="4250" y="4464"/>
                    <a:pt x="4384" y="4303"/>
                  </a:cubicBezTo>
                  <a:cubicBezTo>
                    <a:pt x="4678" y="3929"/>
                    <a:pt x="4945" y="3555"/>
                    <a:pt x="5185" y="3181"/>
                  </a:cubicBezTo>
                  <a:cubicBezTo>
                    <a:pt x="5319" y="2994"/>
                    <a:pt x="5453" y="2780"/>
                    <a:pt x="5559" y="2566"/>
                  </a:cubicBezTo>
                  <a:cubicBezTo>
                    <a:pt x="5613" y="2486"/>
                    <a:pt x="5666" y="2379"/>
                    <a:pt x="5720" y="2246"/>
                  </a:cubicBezTo>
                  <a:cubicBezTo>
                    <a:pt x="5827" y="2005"/>
                    <a:pt x="5907" y="1765"/>
                    <a:pt x="5934" y="1497"/>
                  </a:cubicBezTo>
                  <a:cubicBezTo>
                    <a:pt x="5960" y="1364"/>
                    <a:pt x="5987" y="1230"/>
                    <a:pt x="5987" y="1096"/>
                  </a:cubicBezTo>
                  <a:cubicBezTo>
                    <a:pt x="5987" y="990"/>
                    <a:pt x="5987" y="883"/>
                    <a:pt x="5960" y="776"/>
                  </a:cubicBezTo>
                  <a:cubicBezTo>
                    <a:pt x="5934" y="535"/>
                    <a:pt x="5800" y="321"/>
                    <a:pt x="5613" y="161"/>
                  </a:cubicBezTo>
                  <a:cubicBezTo>
                    <a:pt x="5479" y="108"/>
                    <a:pt x="5372" y="54"/>
                    <a:pt x="5239" y="27"/>
                  </a:cubicBezTo>
                  <a:lnTo>
                    <a:pt x="5052" y="27"/>
                  </a:lnTo>
                  <a:lnTo>
                    <a:pt x="5052" y="1"/>
                  </a:lnTo>
                  <a:close/>
                </a:path>
              </a:pathLst>
            </a:custGeom>
            <a:solidFill>
              <a:srgbClr val="DA4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487;p30">
              <a:extLst>
                <a:ext uri="{FF2B5EF4-FFF2-40B4-BE49-F238E27FC236}">
                  <a16:creationId xmlns:a16="http://schemas.microsoft.com/office/drawing/2014/main" id="{48AFA51C-2F35-E0B0-3272-7368BE3E0D6A}"/>
                </a:ext>
              </a:extLst>
            </p:cNvPr>
            <p:cNvSpPr/>
            <p:nvPr/>
          </p:nvSpPr>
          <p:spPr>
            <a:xfrm>
              <a:off x="2865500" y="1257725"/>
              <a:ext cx="165050" cy="145100"/>
            </a:xfrm>
            <a:custGeom>
              <a:avLst/>
              <a:gdLst/>
              <a:ahLst/>
              <a:cxnLst/>
              <a:rect l="l" t="t" r="r" b="b"/>
              <a:pathLst>
                <a:path w="6602" h="5804" extrusionOk="0">
                  <a:moveTo>
                    <a:pt x="5398" y="278"/>
                  </a:moveTo>
                  <a:cubicBezTo>
                    <a:pt x="5452" y="278"/>
                    <a:pt x="5505" y="278"/>
                    <a:pt x="5559" y="305"/>
                  </a:cubicBezTo>
                  <a:cubicBezTo>
                    <a:pt x="5612" y="305"/>
                    <a:pt x="5666" y="332"/>
                    <a:pt x="5719" y="385"/>
                  </a:cubicBezTo>
                  <a:cubicBezTo>
                    <a:pt x="5773" y="412"/>
                    <a:pt x="5826" y="465"/>
                    <a:pt x="5879" y="519"/>
                  </a:cubicBezTo>
                  <a:cubicBezTo>
                    <a:pt x="5933" y="599"/>
                    <a:pt x="6013" y="679"/>
                    <a:pt x="6067" y="759"/>
                  </a:cubicBezTo>
                  <a:cubicBezTo>
                    <a:pt x="6093" y="839"/>
                    <a:pt x="6120" y="946"/>
                    <a:pt x="6147" y="1026"/>
                  </a:cubicBezTo>
                  <a:cubicBezTo>
                    <a:pt x="6173" y="1160"/>
                    <a:pt x="6200" y="1294"/>
                    <a:pt x="6200" y="1401"/>
                  </a:cubicBezTo>
                  <a:cubicBezTo>
                    <a:pt x="6173" y="1614"/>
                    <a:pt x="6120" y="1828"/>
                    <a:pt x="6040" y="2042"/>
                  </a:cubicBezTo>
                  <a:cubicBezTo>
                    <a:pt x="5879" y="2523"/>
                    <a:pt x="5639" y="3004"/>
                    <a:pt x="5345" y="3432"/>
                  </a:cubicBezTo>
                  <a:cubicBezTo>
                    <a:pt x="5185" y="3672"/>
                    <a:pt x="5024" y="3939"/>
                    <a:pt x="4837" y="4180"/>
                  </a:cubicBezTo>
                  <a:cubicBezTo>
                    <a:pt x="4570" y="4501"/>
                    <a:pt x="4303" y="4795"/>
                    <a:pt x="4009" y="5062"/>
                  </a:cubicBezTo>
                  <a:cubicBezTo>
                    <a:pt x="3848" y="5222"/>
                    <a:pt x="3688" y="5356"/>
                    <a:pt x="3528" y="5490"/>
                  </a:cubicBezTo>
                  <a:cubicBezTo>
                    <a:pt x="3180" y="5302"/>
                    <a:pt x="2860" y="5115"/>
                    <a:pt x="2539" y="4928"/>
                  </a:cubicBezTo>
                  <a:cubicBezTo>
                    <a:pt x="2031" y="4608"/>
                    <a:pt x="1577" y="4260"/>
                    <a:pt x="1203" y="3833"/>
                  </a:cubicBezTo>
                  <a:cubicBezTo>
                    <a:pt x="989" y="3619"/>
                    <a:pt x="802" y="3378"/>
                    <a:pt x="668" y="3138"/>
                  </a:cubicBezTo>
                  <a:cubicBezTo>
                    <a:pt x="588" y="2951"/>
                    <a:pt x="508" y="2764"/>
                    <a:pt x="454" y="2603"/>
                  </a:cubicBezTo>
                  <a:cubicBezTo>
                    <a:pt x="428" y="2416"/>
                    <a:pt x="401" y="2202"/>
                    <a:pt x="401" y="2015"/>
                  </a:cubicBezTo>
                  <a:cubicBezTo>
                    <a:pt x="401" y="1882"/>
                    <a:pt x="428" y="1748"/>
                    <a:pt x="454" y="1614"/>
                  </a:cubicBezTo>
                  <a:cubicBezTo>
                    <a:pt x="508" y="1508"/>
                    <a:pt x="535" y="1427"/>
                    <a:pt x="588" y="1320"/>
                  </a:cubicBezTo>
                  <a:cubicBezTo>
                    <a:pt x="641" y="1240"/>
                    <a:pt x="722" y="1160"/>
                    <a:pt x="775" y="1107"/>
                  </a:cubicBezTo>
                  <a:cubicBezTo>
                    <a:pt x="855" y="1053"/>
                    <a:pt x="935" y="1000"/>
                    <a:pt x="1016" y="946"/>
                  </a:cubicBezTo>
                  <a:cubicBezTo>
                    <a:pt x="1096" y="893"/>
                    <a:pt x="1176" y="866"/>
                    <a:pt x="1283" y="839"/>
                  </a:cubicBezTo>
                  <a:cubicBezTo>
                    <a:pt x="1390" y="813"/>
                    <a:pt x="1497" y="813"/>
                    <a:pt x="1604" y="813"/>
                  </a:cubicBezTo>
                  <a:cubicBezTo>
                    <a:pt x="1737" y="813"/>
                    <a:pt x="1844" y="839"/>
                    <a:pt x="1951" y="866"/>
                  </a:cubicBezTo>
                  <a:cubicBezTo>
                    <a:pt x="2085" y="920"/>
                    <a:pt x="2218" y="973"/>
                    <a:pt x="2352" y="1053"/>
                  </a:cubicBezTo>
                  <a:cubicBezTo>
                    <a:pt x="2485" y="1160"/>
                    <a:pt x="2619" y="1267"/>
                    <a:pt x="2726" y="1401"/>
                  </a:cubicBezTo>
                  <a:cubicBezTo>
                    <a:pt x="2860" y="1534"/>
                    <a:pt x="2966" y="1668"/>
                    <a:pt x="3073" y="1828"/>
                  </a:cubicBezTo>
                  <a:cubicBezTo>
                    <a:pt x="3127" y="1962"/>
                    <a:pt x="3180" y="2069"/>
                    <a:pt x="3234" y="2202"/>
                  </a:cubicBezTo>
                  <a:cubicBezTo>
                    <a:pt x="3234" y="2229"/>
                    <a:pt x="3260" y="2283"/>
                    <a:pt x="3287" y="2283"/>
                  </a:cubicBezTo>
                  <a:cubicBezTo>
                    <a:pt x="3287" y="2309"/>
                    <a:pt x="3341" y="2336"/>
                    <a:pt x="3367" y="2363"/>
                  </a:cubicBezTo>
                  <a:cubicBezTo>
                    <a:pt x="3394" y="2363"/>
                    <a:pt x="3448" y="2336"/>
                    <a:pt x="3474" y="2309"/>
                  </a:cubicBezTo>
                  <a:cubicBezTo>
                    <a:pt x="3528" y="2283"/>
                    <a:pt x="3554" y="2202"/>
                    <a:pt x="3554" y="2122"/>
                  </a:cubicBezTo>
                  <a:cubicBezTo>
                    <a:pt x="3554" y="2095"/>
                    <a:pt x="3554" y="2069"/>
                    <a:pt x="3554" y="2069"/>
                  </a:cubicBezTo>
                  <a:cubicBezTo>
                    <a:pt x="3635" y="1855"/>
                    <a:pt x="3715" y="1668"/>
                    <a:pt x="3848" y="1508"/>
                  </a:cubicBezTo>
                  <a:cubicBezTo>
                    <a:pt x="4009" y="1214"/>
                    <a:pt x="4223" y="973"/>
                    <a:pt x="4463" y="759"/>
                  </a:cubicBezTo>
                  <a:cubicBezTo>
                    <a:pt x="4570" y="626"/>
                    <a:pt x="4730" y="519"/>
                    <a:pt x="4891" y="412"/>
                  </a:cubicBezTo>
                  <a:cubicBezTo>
                    <a:pt x="4971" y="358"/>
                    <a:pt x="5078" y="332"/>
                    <a:pt x="5185" y="305"/>
                  </a:cubicBezTo>
                  <a:cubicBezTo>
                    <a:pt x="5265" y="278"/>
                    <a:pt x="5318" y="278"/>
                    <a:pt x="5398" y="278"/>
                  </a:cubicBezTo>
                  <a:close/>
                  <a:moveTo>
                    <a:pt x="5452" y="0"/>
                  </a:moveTo>
                  <a:cubicBezTo>
                    <a:pt x="5417" y="0"/>
                    <a:pt x="5381" y="4"/>
                    <a:pt x="5345" y="11"/>
                  </a:cubicBezTo>
                  <a:lnTo>
                    <a:pt x="5318" y="11"/>
                  </a:lnTo>
                  <a:cubicBezTo>
                    <a:pt x="5185" y="11"/>
                    <a:pt x="5078" y="38"/>
                    <a:pt x="4944" y="91"/>
                  </a:cubicBezTo>
                  <a:cubicBezTo>
                    <a:pt x="4677" y="198"/>
                    <a:pt x="4436" y="385"/>
                    <a:pt x="4223" y="599"/>
                  </a:cubicBezTo>
                  <a:cubicBezTo>
                    <a:pt x="3982" y="839"/>
                    <a:pt x="3768" y="1133"/>
                    <a:pt x="3608" y="1427"/>
                  </a:cubicBezTo>
                  <a:cubicBezTo>
                    <a:pt x="3528" y="1534"/>
                    <a:pt x="3474" y="1641"/>
                    <a:pt x="3421" y="1775"/>
                  </a:cubicBezTo>
                  <a:cubicBezTo>
                    <a:pt x="3394" y="1641"/>
                    <a:pt x="3314" y="1561"/>
                    <a:pt x="3260" y="1454"/>
                  </a:cubicBezTo>
                  <a:cubicBezTo>
                    <a:pt x="3154" y="1267"/>
                    <a:pt x="3020" y="1107"/>
                    <a:pt x="2860" y="973"/>
                  </a:cubicBezTo>
                  <a:cubicBezTo>
                    <a:pt x="2592" y="732"/>
                    <a:pt x="2298" y="545"/>
                    <a:pt x="1951" y="465"/>
                  </a:cubicBezTo>
                  <a:cubicBezTo>
                    <a:pt x="1844" y="439"/>
                    <a:pt x="1710" y="412"/>
                    <a:pt x="1577" y="412"/>
                  </a:cubicBezTo>
                  <a:cubicBezTo>
                    <a:pt x="1390" y="412"/>
                    <a:pt x="1229" y="439"/>
                    <a:pt x="1042" y="519"/>
                  </a:cubicBezTo>
                  <a:cubicBezTo>
                    <a:pt x="775" y="599"/>
                    <a:pt x="508" y="786"/>
                    <a:pt x="347" y="1026"/>
                  </a:cubicBezTo>
                  <a:cubicBezTo>
                    <a:pt x="134" y="1294"/>
                    <a:pt x="27" y="1614"/>
                    <a:pt x="27" y="1962"/>
                  </a:cubicBezTo>
                  <a:cubicBezTo>
                    <a:pt x="0" y="2363"/>
                    <a:pt x="80" y="2764"/>
                    <a:pt x="267" y="3138"/>
                  </a:cubicBezTo>
                  <a:cubicBezTo>
                    <a:pt x="454" y="3512"/>
                    <a:pt x="695" y="3833"/>
                    <a:pt x="989" y="4127"/>
                  </a:cubicBezTo>
                  <a:cubicBezTo>
                    <a:pt x="1283" y="4447"/>
                    <a:pt x="1604" y="4714"/>
                    <a:pt x="1951" y="4928"/>
                  </a:cubicBezTo>
                  <a:cubicBezTo>
                    <a:pt x="2405" y="5249"/>
                    <a:pt x="2913" y="5543"/>
                    <a:pt x="3394" y="5783"/>
                  </a:cubicBezTo>
                  <a:cubicBezTo>
                    <a:pt x="3421" y="5797"/>
                    <a:pt x="3448" y="5804"/>
                    <a:pt x="3474" y="5804"/>
                  </a:cubicBezTo>
                  <a:cubicBezTo>
                    <a:pt x="3501" y="5804"/>
                    <a:pt x="3528" y="5797"/>
                    <a:pt x="3554" y="5783"/>
                  </a:cubicBezTo>
                  <a:cubicBezTo>
                    <a:pt x="3568" y="5797"/>
                    <a:pt x="3595" y="5804"/>
                    <a:pt x="3621" y="5804"/>
                  </a:cubicBezTo>
                  <a:cubicBezTo>
                    <a:pt x="3648" y="5804"/>
                    <a:pt x="3675" y="5797"/>
                    <a:pt x="3688" y="5783"/>
                  </a:cubicBezTo>
                  <a:cubicBezTo>
                    <a:pt x="3795" y="5703"/>
                    <a:pt x="3875" y="5650"/>
                    <a:pt x="3955" y="5570"/>
                  </a:cubicBezTo>
                  <a:cubicBezTo>
                    <a:pt x="4062" y="5490"/>
                    <a:pt x="4142" y="5409"/>
                    <a:pt x="4249" y="5302"/>
                  </a:cubicBezTo>
                  <a:cubicBezTo>
                    <a:pt x="4410" y="5142"/>
                    <a:pt x="4570" y="4982"/>
                    <a:pt x="4757" y="4821"/>
                  </a:cubicBezTo>
                  <a:cubicBezTo>
                    <a:pt x="4917" y="4634"/>
                    <a:pt x="5078" y="4447"/>
                    <a:pt x="5211" y="4287"/>
                  </a:cubicBezTo>
                  <a:cubicBezTo>
                    <a:pt x="5372" y="4100"/>
                    <a:pt x="5452" y="3993"/>
                    <a:pt x="5559" y="3859"/>
                  </a:cubicBezTo>
                  <a:cubicBezTo>
                    <a:pt x="5773" y="3565"/>
                    <a:pt x="5960" y="3245"/>
                    <a:pt x="6147" y="2924"/>
                  </a:cubicBezTo>
                  <a:cubicBezTo>
                    <a:pt x="6307" y="2577"/>
                    <a:pt x="6441" y="2229"/>
                    <a:pt x="6521" y="1855"/>
                  </a:cubicBezTo>
                  <a:cubicBezTo>
                    <a:pt x="6601" y="1481"/>
                    <a:pt x="6548" y="1107"/>
                    <a:pt x="6414" y="759"/>
                  </a:cubicBezTo>
                  <a:cubicBezTo>
                    <a:pt x="6334" y="599"/>
                    <a:pt x="6227" y="439"/>
                    <a:pt x="6093" y="305"/>
                  </a:cubicBezTo>
                  <a:cubicBezTo>
                    <a:pt x="5986" y="198"/>
                    <a:pt x="5853" y="118"/>
                    <a:pt x="5719" y="64"/>
                  </a:cubicBezTo>
                  <a:cubicBezTo>
                    <a:pt x="5641" y="25"/>
                    <a:pt x="5548" y="0"/>
                    <a:pt x="5452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79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48FA-047A-D20A-3A4B-0883AD6B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93AAB-017F-4E13-D645-15861776E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AAA2C-F626-C207-CCE8-3F0112F3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ADBE-45B4-4A94-827A-4C140671ABF0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9F3DD-55AA-BDF0-A67F-A805CA0F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D0720-AF52-4C72-33C1-CDB019BC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72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2F70-87C2-3DC4-AB3D-66F48EF1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5F2F-470C-B975-40B3-6A8A55933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80DC8-B960-B8E9-2527-6E36847EE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DFFBC-44F7-CB31-A018-DE26602A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ADBE-45B4-4A94-827A-4C140671ABF0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733C8-5634-0257-C78B-0750553D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1E6CE-F254-6ACA-FA43-46061DA1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00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6482-71C3-00CF-ADBD-03A31F89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E422B-EF32-D991-C511-524B6AE5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19CA1-4C34-8860-453D-71C89653E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6515E-E688-F9D2-0832-F3C6B2CD0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F4E2B-213B-AFD9-60C7-023480C4D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F4629-3C3A-6EFD-9314-4A811DF1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ADBE-45B4-4A94-827A-4C140671ABF0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E2CB2-6B9E-D079-CC7B-468A6B53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7C5F8-002D-4922-D503-251D96E1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05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EBCF-0FCB-292F-854F-B8FB519D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D21DD-A1F0-BEAA-3D43-AE79CC93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ADBE-45B4-4A94-827A-4C140671ABF0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BC8E0-6351-70FE-5F00-E01ED500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C05AB-47E7-1344-DD61-CCC957F3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72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10223-FFA4-027B-29AC-A7FA9AE7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ADBE-45B4-4A94-827A-4C140671ABF0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B2A09-B910-584E-7E71-1739D29A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B1C9E-B3A2-BD7E-E1E6-4188AAED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8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E104-9543-01D3-7FE9-CEC617E4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829A2-13A9-0E7D-2088-5605C54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9CE29-7778-6FC7-D8C7-2E5B38BB0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8517B-3F5A-6D30-6E32-AF994AD5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ADBE-45B4-4A94-827A-4C140671ABF0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6A152-8F7D-9A7B-94AC-2D29D451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E8CD6-B744-4448-87D0-2477CB6A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90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C3FE-E5E6-4229-04AA-A02A9DD6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221C1-135A-EB34-32AD-FA222324B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70B2F-D3AE-66F4-A048-E68FD85EA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204FC-8E9C-B107-F22A-15CCD56A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ADBE-45B4-4A94-827A-4C140671ABF0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93048-3CAB-9913-E6A4-0F82AE4D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B5E95-C2D2-5C53-FBBB-5E81070A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3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4D27A-B6C2-7E29-1940-A64EBF10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6CB2B-D60B-8477-B41B-47EEADFEA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94888-BAE0-E01E-4364-0015DAC14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7ADBE-45B4-4A94-827A-4C140671ABF0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1A69E-68B3-A576-8D41-7C14BB122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7F539-0CE0-28B3-011D-3A4ADA949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3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943B-5381-C9EC-47DB-6AEAD075E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A5575-EFCD-4C7D-BD72-9D5D5B4E4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46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1C0C-901D-48A7-4AC2-E82657A0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A006-CBB8-CAED-F0E6-97FBE0C4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2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Prompt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Nikunj Mahawar</dc:creator>
  <cp:lastModifiedBy>Nikunj Mahawar</cp:lastModifiedBy>
  <cp:revision>3</cp:revision>
  <dcterms:created xsi:type="dcterms:W3CDTF">2024-08-02T14:32:21Z</dcterms:created>
  <dcterms:modified xsi:type="dcterms:W3CDTF">2024-08-04T05:02:21Z</dcterms:modified>
</cp:coreProperties>
</file>