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</p:sldIdLst>
  <p:sldSz cx="18288000" cy="10287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2738437"/>
            <a:ext cx="10629900" cy="65270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D4D1-87F9-E3F2-E1E3-D9803D49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29E0-A5B3-F663-D22C-DDC0A339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6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Nikunj Mahawar</cp:lastModifiedBy>
  <cp:revision>7</cp:revision>
  <dcterms:created xsi:type="dcterms:W3CDTF">2006-08-16T00:00:00Z</dcterms:created>
  <dcterms:modified xsi:type="dcterms:W3CDTF">2024-08-04T08:37:27Z</dcterms:modified>
  <dc:identifier>DAFniOPWdR0</dc:identifier>
</cp:coreProperties>
</file>