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ignika"/>
      <p:regular r:id="rId24"/>
      <p:bold r:id="rId25"/>
    </p:embeddedFont>
    <p:embeddedFont>
      <p:font typeface="Montserrat"/>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318">
          <p15:clr>
            <a:srgbClr val="9AA0A6"/>
          </p15:clr>
        </p15:guide>
        <p15:guide id="3" orient="horz" pos="678">
          <p15:clr>
            <a:srgbClr val="9AA0A6"/>
          </p15:clr>
        </p15:guide>
        <p15:guide id="4" orient="horz" pos="3096">
          <p15:clr>
            <a:srgbClr val="9AA0A6"/>
          </p15:clr>
        </p15:guide>
        <p15:guide id="5" orient="horz" pos="1201">
          <p15:clr>
            <a:srgbClr val="9AA0A6"/>
          </p15:clr>
        </p15:guide>
        <p15:guide id="6" pos="1512">
          <p15:clr>
            <a:srgbClr val="9AA0A6"/>
          </p15:clr>
        </p15:guide>
        <p15:guide id="7" pos="2592">
          <p15:clr>
            <a:srgbClr val="9AA0A6"/>
          </p15:clr>
        </p15:guide>
        <p15:guide id="8" pos="3672">
          <p15:clr>
            <a:srgbClr val="9AA0A6"/>
          </p15:clr>
        </p15:guide>
        <p15:guide id="9" orient="horz" pos="59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 pos="318" orient="horz"/>
        <p:guide pos="678" orient="horz"/>
        <p:guide pos="3096" orient="horz"/>
        <p:guide pos="1201" orient="horz"/>
        <p:guide pos="1512"/>
        <p:guide pos="2592"/>
        <p:guide pos="3672"/>
        <p:guide pos="59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ignik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Signika-bold.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4" name="Shape 2144"/>
        <p:cNvGrpSpPr/>
        <p:nvPr/>
      </p:nvGrpSpPr>
      <p:grpSpPr>
        <a:xfrm>
          <a:off x="0" y="0"/>
          <a:ext cx="0" cy="0"/>
          <a:chOff x="0" y="0"/>
          <a:chExt cx="0" cy="0"/>
        </a:xfrm>
      </p:grpSpPr>
      <p:sp>
        <p:nvSpPr>
          <p:cNvPr id="2145" name="Google Shape;2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6" name="Shape 2386"/>
        <p:cNvGrpSpPr/>
        <p:nvPr/>
      </p:nvGrpSpPr>
      <p:grpSpPr>
        <a:xfrm>
          <a:off x="0" y="0"/>
          <a:ext cx="0" cy="0"/>
          <a:chOff x="0" y="0"/>
          <a:chExt cx="0" cy="0"/>
        </a:xfrm>
      </p:grpSpPr>
      <p:sp>
        <p:nvSpPr>
          <p:cNvPr id="2387" name="Google Shape;2387;g6175f4621e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6175f4621e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2" name="Shape 2392"/>
        <p:cNvGrpSpPr/>
        <p:nvPr/>
      </p:nvGrpSpPr>
      <p:grpSpPr>
        <a:xfrm>
          <a:off x="0" y="0"/>
          <a:ext cx="0" cy="0"/>
          <a:chOff x="0" y="0"/>
          <a:chExt cx="0" cy="0"/>
        </a:xfrm>
      </p:grpSpPr>
      <p:sp>
        <p:nvSpPr>
          <p:cNvPr id="2393" name="Google Shape;2393;g7b87f7ef0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4" name="Google Shape;2394;g7b87f7ef0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61702a63a9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61702a63a9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1702a63a9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1702a63a9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2" name="Shape 2612"/>
        <p:cNvGrpSpPr/>
        <p:nvPr/>
      </p:nvGrpSpPr>
      <p:grpSpPr>
        <a:xfrm>
          <a:off x="0" y="0"/>
          <a:ext cx="0" cy="0"/>
          <a:chOff x="0" y="0"/>
          <a:chExt cx="0" cy="0"/>
        </a:xfrm>
      </p:grpSpPr>
      <p:sp>
        <p:nvSpPr>
          <p:cNvPr id="2613" name="Google Shape;2613;g6175f462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6175f462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7b87f7ef0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7b87f7ef0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5" name="Shape 2625"/>
        <p:cNvGrpSpPr/>
        <p:nvPr/>
      </p:nvGrpSpPr>
      <p:grpSpPr>
        <a:xfrm>
          <a:off x="0" y="0"/>
          <a:ext cx="0" cy="0"/>
          <a:chOff x="0" y="0"/>
          <a:chExt cx="0" cy="0"/>
        </a:xfrm>
      </p:grpSpPr>
      <p:sp>
        <p:nvSpPr>
          <p:cNvPr id="2626" name="Google Shape;2626;g61e901ea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7" name="Google Shape;2627;g61e901e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2" name="Shape 2632"/>
        <p:cNvGrpSpPr/>
        <p:nvPr/>
      </p:nvGrpSpPr>
      <p:grpSpPr>
        <a:xfrm>
          <a:off x="0" y="0"/>
          <a:ext cx="0" cy="0"/>
          <a:chOff x="0" y="0"/>
          <a:chExt cx="0" cy="0"/>
        </a:xfrm>
      </p:grpSpPr>
      <p:sp>
        <p:nvSpPr>
          <p:cNvPr id="2633" name="Google Shape;2633;g61702a63a9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4" name="Google Shape;2634;g61702a63a9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5" name="Shape 2645"/>
        <p:cNvGrpSpPr/>
        <p:nvPr/>
      </p:nvGrpSpPr>
      <p:grpSpPr>
        <a:xfrm>
          <a:off x="0" y="0"/>
          <a:ext cx="0" cy="0"/>
          <a:chOff x="0" y="0"/>
          <a:chExt cx="0" cy="0"/>
        </a:xfrm>
      </p:grpSpPr>
      <p:sp>
        <p:nvSpPr>
          <p:cNvPr id="2646" name="Google Shape;2646;g7b87f7ef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7" name="Google Shape;2647;g7b87f7ef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614f443fcc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614f443fcc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614f443fcc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614f443fcc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3" name="Shape 2213"/>
        <p:cNvGrpSpPr/>
        <p:nvPr/>
      </p:nvGrpSpPr>
      <p:grpSpPr>
        <a:xfrm>
          <a:off x="0" y="0"/>
          <a:ext cx="0" cy="0"/>
          <a:chOff x="0" y="0"/>
          <a:chExt cx="0" cy="0"/>
        </a:xfrm>
      </p:grpSpPr>
      <p:sp>
        <p:nvSpPr>
          <p:cNvPr id="2214" name="Google Shape;2214;g6152cbe9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6152cbe9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2" name="Shape 2222"/>
        <p:cNvGrpSpPr/>
        <p:nvPr/>
      </p:nvGrpSpPr>
      <p:grpSpPr>
        <a:xfrm>
          <a:off x="0" y="0"/>
          <a:ext cx="0" cy="0"/>
          <a:chOff x="0" y="0"/>
          <a:chExt cx="0" cy="0"/>
        </a:xfrm>
      </p:grpSpPr>
      <p:sp>
        <p:nvSpPr>
          <p:cNvPr id="2223" name="Google Shape;2223;g61702a63a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61702a63a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8" name="Shape 2338"/>
        <p:cNvGrpSpPr/>
        <p:nvPr/>
      </p:nvGrpSpPr>
      <p:grpSpPr>
        <a:xfrm>
          <a:off x="0" y="0"/>
          <a:ext cx="0" cy="0"/>
          <a:chOff x="0" y="0"/>
          <a:chExt cx="0" cy="0"/>
        </a:xfrm>
      </p:grpSpPr>
      <p:sp>
        <p:nvSpPr>
          <p:cNvPr id="2339" name="Google Shape;2339;g61702a63a9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0" name="Google Shape;2340;g61702a63a9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61702a63a9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61702a63a9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7" name="Shape 2357"/>
        <p:cNvGrpSpPr/>
        <p:nvPr/>
      </p:nvGrpSpPr>
      <p:grpSpPr>
        <a:xfrm>
          <a:off x="0" y="0"/>
          <a:ext cx="0" cy="0"/>
          <a:chOff x="0" y="0"/>
          <a:chExt cx="0" cy="0"/>
        </a:xfrm>
      </p:grpSpPr>
      <p:sp>
        <p:nvSpPr>
          <p:cNvPr id="2358" name="Google Shape;2358;g61702a63a9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9" name="Google Shape;2359;g61702a63a9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1" name="Shape 2371"/>
        <p:cNvGrpSpPr/>
        <p:nvPr/>
      </p:nvGrpSpPr>
      <p:grpSpPr>
        <a:xfrm>
          <a:off x="0" y="0"/>
          <a:ext cx="0" cy="0"/>
          <a:chOff x="0" y="0"/>
          <a:chExt cx="0" cy="0"/>
        </a:xfrm>
      </p:grpSpPr>
      <p:sp>
        <p:nvSpPr>
          <p:cNvPr id="2372" name="Google Shape;2372;g7b87f7ef0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b87f7ef0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805079" y="744575"/>
            <a:ext cx="40272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p:txBody>
      </p:sp>
      <p:sp>
        <p:nvSpPr>
          <p:cNvPr id="10" name="Google Shape;10;p2"/>
          <p:cNvSpPr txBox="1"/>
          <p:nvPr>
            <p:ph idx="1" type="subTitle"/>
          </p:nvPr>
        </p:nvSpPr>
        <p:spPr>
          <a:xfrm>
            <a:off x="5050300" y="2834125"/>
            <a:ext cx="37821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
        <p:nvSpPr>
          <p:cNvPr id="11" name="Google Shape;11;p2"/>
          <p:cNvSpPr/>
          <p:nvPr/>
        </p:nvSpPr>
        <p:spPr>
          <a:xfrm>
            <a:off x="-18775" y="4439450"/>
            <a:ext cx="3705300" cy="70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686525" y="4762475"/>
            <a:ext cx="247500" cy="381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3991395" y="4762484"/>
            <a:ext cx="1021375" cy="336206"/>
            <a:chOff x="2235050" y="548425"/>
            <a:chExt cx="307875" cy="101325"/>
          </a:xfrm>
        </p:grpSpPr>
        <p:sp>
          <p:nvSpPr>
            <p:cNvPr id="14" name="Google Shape;14;p2"/>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8122600" y="4115459"/>
            <a:ext cx="1021388" cy="1028005"/>
          </a:xfrm>
          <a:custGeom>
            <a:rect b="b" l="l" r="r" t="t"/>
            <a:pathLst>
              <a:path extrusionOk="0" h="25325" w="25162">
                <a:moveTo>
                  <a:pt x="24829" y="0"/>
                </a:moveTo>
                <a:cubicBezTo>
                  <a:pt x="11116" y="0"/>
                  <a:pt x="1" y="11116"/>
                  <a:pt x="1" y="24828"/>
                </a:cubicBezTo>
                <a:cubicBezTo>
                  <a:pt x="1" y="24995"/>
                  <a:pt x="10" y="25159"/>
                  <a:pt x="14" y="25325"/>
                </a:cubicBezTo>
                <a:lnTo>
                  <a:pt x="25162" y="25325"/>
                </a:lnTo>
                <a:lnTo>
                  <a:pt x="25162" y="8"/>
                </a:lnTo>
                <a:cubicBezTo>
                  <a:pt x="25050" y="6"/>
                  <a:pt x="24940" y="0"/>
                  <a:pt x="248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329825" y="3391663"/>
            <a:ext cx="2475709" cy="2475596"/>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41550" y="3626725"/>
            <a:ext cx="1317236" cy="1028024"/>
          </a:xfrm>
          <a:custGeom>
            <a:rect b="b" l="l" r="r" t="t"/>
            <a:pathLst>
              <a:path extrusionOk="0" h="15960" w="20450">
                <a:moveTo>
                  <a:pt x="16685" y="1"/>
                </a:moveTo>
                <a:lnTo>
                  <a:pt x="0" y="7041"/>
                </a:lnTo>
                <a:lnTo>
                  <a:pt x="269" y="7681"/>
                </a:lnTo>
                <a:lnTo>
                  <a:pt x="16955" y="640"/>
                </a:lnTo>
                <a:lnTo>
                  <a:pt x="16685" y="1"/>
                </a:lnTo>
                <a:close/>
                <a:moveTo>
                  <a:pt x="17270" y="1385"/>
                </a:moveTo>
                <a:lnTo>
                  <a:pt x="584" y="8425"/>
                </a:lnTo>
                <a:lnTo>
                  <a:pt x="854" y="9065"/>
                </a:lnTo>
                <a:lnTo>
                  <a:pt x="17540" y="2025"/>
                </a:lnTo>
                <a:lnTo>
                  <a:pt x="17270" y="1385"/>
                </a:lnTo>
                <a:close/>
                <a:moveTo>
                  <a:pt x="17854" y="2770"/>
                </a:moveTo>
                <a:lnTo>
                  <a:pt x="1169" y="9810"/>
                </a:lnTo>
                <a:lnTo>
                  <a:pt x="1438" y="10448"/>
                </a:lnTo>
                <a:lnTo>
                  <a:pt x="18123" y="3408"/>
                </a:lnTo>
                <a:lnTo>
                  <a:pt x="17854" y="2770"/>
                </a:lnTo>
                <a:close/>
                <a:moveTo>
                  <a:pt x="18438" y="4153"/>
                </a:moveTo>
                <a:lnTo>
                  <a:pt x="1753" y="11195"/>
                </a:lnTo>
                <a:lnTo>
                  <a:pt x="2022" y="11834"/>
                </a:lnTo>
                <a:lnTo>
                  <a:pt x="18707" y="4794"/>
                </a:lnTo>
                <a:lnTo>
                  <a:pt x="18438" y="4153"/>
                </a:lnTo>
                <a:close/>
                <a:moveTo>
                  <a:pt x="19018" y="5529"/>
                </a:moveTo>
                <a:lnTo>
                  <a:pt x="2333" y="12569"/>
                </a:lnTo>
                <a:lnTo>
                  <a:pt x="2603" y="13208"/>
                </a:lnTo>
                <a:lnTo>
                  <a:pt x="19288" y="6170"/>
                </a:lnTo>
                <a:lnTo>
                  <a:pt x="19018" y="5529"/>
                </a:lnTo>
                <a:close/>
                <a:moveTo>
                  <a:pt x="19599" y="6904"/>
                </a:moveTo>
                <a:lnTo>
                  <a:pt x="2914" y="13946"/>
                </a:lnTo>
                <a:lnTo>
                  <a:pt x="3183" y="14586"/>
                </a:lnTo>
                <a:lnTo>
                  <a:pt x="19869" y="7544"/>
                </a:lnTo>
                <a:lnTo>
                  <a:pt x="19599" y="6904"/>
                </a:lnTo>
                <a:close/>
                <a:moveTo>
                  <a:pt x="20179" y="8281"/>
                </a:moveTo>
                <a:lnTo>
                  <a:pt x="3494" y="15321"/>
                </a:lnTo>
                <a:lnTo>
                  <a:pt x="3764" y="15960"/>
                </a:lnTo>
                <a:lnTo>
                  <a:pt x="20450" y="8919"/>
                </a:lnTo>
                <a:lnTo>
                  <a:pt x="20179" y="828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p:cSld name="SECTION_HEADER_2_2">
    <p:spTree>
      <p:nvGrpSpPr>
        <p:cNvPr id="879" name="Shape 879"/>
        <p:cNvGrpSpPr/>
        <p:nvPr/>
      </p:nvGrpSpPr>
      <p:grpSpPr>
        <a:xfrm>
          <a:off x="0" y="0"/>
          <a:ext cx="0" cy="0"/>
          <a:chOff x="0" y="0"/>
          <a:chExt cx="0" cy="0"/>
        </a:xfrm>
      </p:grpSpPr>
      <p:sp>
        <p:nvSpPr>
          <p:cNvPr id="880" name="Google Shape;880;p11"/>
          <p:cNvSpPr/>
          <p:nvPr/>
        </p:nvSpPr>
        <p:spPr>
          <a:xfrm>
            <a:off x="-13450" y="2543275"/>
            <a:ext cx="9157500" cy="2600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11"/>
          <p:cNvGrpSpPr/>
          <p:nvPr/>
        </p:nvGrpSpPr>
        <p:grpSpPr>
          <a:xfrm>
            <a:off x="422814" y="2391932"/>
            <a:ext cx="1342909" cy="714144"/>
            <a:chOff x="481826" y="-400793"/>
            <a:chExt cx="1342909" cy="714144"/>
          </a:xfrm>
        </p:grpSpPr>
        <p:sp>
          <p:nvSpPr>
            <p:cNvPr id="882" name="Google Shape;882;p11"/>
            <p:cNvSpPr/>
            <p:nvPr/>
          </p:nvSpPr>
          <p:spPr>
            <a:xfrm>
              <a:off x="4818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592950" y="-303097"/>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7039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8149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926025" y="-303097"/>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10370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1148125" y="-303097"/>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4818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592950" y="-400793"/>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7039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8149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926025" y="-400793"/>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10370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1148125" y="-400793"/>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4818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592950" y="-12603"/>
              <a:ext cx="35608" cy="35608"/>
            </a:xfrm>
            <a:custGeom>
              <a:rect b="b" l="l" r="r" t="t"/>
              <a:pathLst>
                <a:path extrusionOk="0" h="480" w="480">
                  <a:moveTo>
                    <a:pt x="239" y="0"/>
                  </a:moveTo>
                  <a:cubicBezTo>
                    <a:pt x="107" y="0"/>
                    <a:pt x="0" y="108"/>
                    <a:pt x="0" y="239"/>
                  </a:cubicBezTo>
                  <a:cubicBezTo>
                    <a:pt x="0" y="372"/>
                    <a:pt x="107"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7039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8149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926025" y="-12603"/>
              <a:ext cx="35608" cy="35608"/>
            </a:xfrm>
            <a:custGeom>
              <a:rect b="b" l="l" r="r" t="t"/>
              <a:pathLst>
                <a:path extrusionOk="0" h="480" w="480">
                  <a:moveTo>
                    <a:pt x="239" y="0"/>
                  </a:moveTo>
                  <a:cubicBezTo>
                    <a:pt x="108" y="0"/>
                    <a:pt x="0" y="108"/>
                    <a:pt x="0" y="239"/>
                  </a:cubicBezTo>
                  <a:cubicBezTo>
                    <a:pt x="0" y="372"/>
                    <a:pt x="108"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10370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1148125" y="-12603"/>
              <a:ext cx="35608" cy="35608"/>
            </a:xfrm>
            <a:custGeom>
              <a:rect b="b" l="l" r="r" t="t"/>
              <a:pathLst>
                <a:path extrusionOk="0" h="480" w="480">
                  <a:moveTo>
                    <a:pt x="239" y="0"/>
                  </a:moveTo>
                  <a:cubicBezTo>
                    <a:pt x="108" y="0"/>
                    <a:pt x="0" y="108"/>
                    <a:pt x="0" y="239"/>
                  </a:cubicBezTo>
                  <a:cubicBezTo>
                    <a:pt x="0" y="372"/>
                    <a:pt x="108" y="479"/>
                    <a:pt x="239" y="479"/>
                  </a:cubicBezTo>
                  <a:cubicBezTo>
                    <a:pt x="371" y="479"/>
                    <a:pt x="479" y="372"/>
                    <a:pt x="479" y="239"/>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4818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592950" y="-110374"/>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7039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8149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926025" y="-110374"/>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10370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1148125" y="-110374"/>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4818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592950" y="-208070"/>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7039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8149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926025" y="-208070"/>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10370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1148125" y="-208070"/>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4818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592950" y="277743"/>
              <a:ext cx="35608" cy="35608"/>
            </a:xfrm>
            <a:custGeom>
              <a:rect b="b" l="l" r="r" t="t"/>
              <a:pathLst>
                <a:path extrusionOk="0" h="480" w="480">
                  <a:moveTo>
                    <a:pt x="239" y="1"/>
                  </a:moveTo>
                  <a:cubicBezTo>
                    <a:pt x="107" y="1"/>
                    <a:pt x="0" y="108"/>
                    <a:pt x="0" y="240"/>
                  </a:cubicBezTo>
                  <a:cubicBezTo>
                    <a:pt x="0" y="373"/>
                    <a:pt x="107"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7039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8149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926025" y="277743"/>
              <a:ext cx="35608" cy="35608"/>
            </a:xfrm>
            <a:custGeom>
              <a:rect b="b" l="l" r="r" t="t"/>
              <a:pathLst>
                <a:path extrusionOk="0" h="480" w="480">
                  <a:moveTo>
                    <a:pt x="239" y="1"/>
                  </a:moveTo>
                  <a:cubicBezTo>
                    <a:pt x="108" y="1"/>
                    <a:pt x="0" y="108"/>
                    <a:pt x="0" y="240"/>
                  </a:cubicBezTo>
                  <a:cubicBezTo>
                    <a:pt x="0" y="373"/>
                    <a:pt x="108"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10370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1148125" y="277743"/>
              <a:ext cx="35608" cy="35608"/>
            </a:xfrm>
            <a:custGeom>
              <a:rect b="b" l="l" r="r" t="t"/>
              <a:pathLst>
                <a:path extrusionOk="0" h="480" w="480">
                  <a:moveTo>
                    <a:pt x="239" y="1"/>
                  </a:moveTo>
                  <a:cubicBezTo>
                    <a:pt x="108" y="1"/>
                    <a:pt x="0" y="108"/>
                    <a:pt x="0" y="240"/>
                  </a:cubicBezTo>
                  <a:cubicBezTo>
                    <a:pt x="0" y="373"/>
                    <a:pt x="108" y="480"/>
                    <a:pt x="239" y="480"/>
                  </a:cubicBezTo>
                  <a:cubicBezTo>
                    <a:pt x="371" y="480"/>
                    <a:pt x="479" y="373"/>
                    <a:pt x="479" y="240"/>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4818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592950" y="180120"/>
              <a:ext cx="35608" cy="35608"/>
            </a:xfrm>
            <a:custGeom>
              <a:rect b="b" l="l" r="r" t="t"/>
              <a:pathLst>
                <a:path extrusionOk="0" h="480" w="480">
                  <a:moveTo>
                    <a:pt x="239" y="0"/>
                  </a:moveTo>
                  <a:cubicBezTo>
                    <a:pt x="107" y="0"/>
                    <a:pt x="0" y="107"/>
                    <a:pt x="0" y="239"/>
                  </a:cubicBezTo>
                  <a:cubicBezTo>
                    <a:pt x="0" y="372"/>
                    <a:pt x="107"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7039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8149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926025" y="180120"/>
              <a:ext cx="35608" cy="35608"/>
            </a:xfrm>
            <a:custGeom>
              <a:rect b="b" l="l" r="r" t="t"/>
              <a:pathLst>
                <a:path extrusionOk="0" h="480" w="480">
                  <a:moveTo>
                    <a:pt x="239" y="0"/>
                  </a:moveTo>
                  <a:cubicBezTo>
                    <a:pt x="108" y="0"/>
                    <a:pt x="0" y="107"/>
                    <a:pt x="0" y="239"/>
                  </a:cubicBezTo>
                  <a:cubicBezTo>
                    <a:pt x="0" y="372"/>
                    <a:pt x="108"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a:off x="10370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a:off x="1148125" y="180120"/>
              <a:ext cx="35608" cy="35608"/>
            </a:xfrm>
            <a:custGeom>
              <a:rect b="b" l="l" r="r" t="t"/>
              <a:pathLst>
                <a:path extrusionOk="0" h="480" w="480">
                  <a:moveTo>
                    <a:pt x="239" y="0"/>
                  </a:moveTo>
                  <a:cubicBezTo>
                    <a:pt x="108" y="0"/>
                    <a:pt x="0" y="107"/>
                    <a:pt x="0" y="239"/>
                  </a:cubicBezTo>
                  <a:cubicBezTo>
                    <a:pt x="0" y="372"/>
                    <a:pt x="108" y="479"/>
                    <a:pt x="239" y="479"/>
                  </a:cubicBezTo>
                  <a:cubicBezTo>
                    <a:pt x="371" y="479"/>
                    <a:pt x="479" y="372"/>
                    <a:pt x="479" y="239"/>
                  </a:cubicBezTo>
                  <a:cubicBezTo>
                    <a:pt x="479"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a:off x="4818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1"/>
            <p:cNvSpPr/>
            <p:nvPr/>
          </p:nvSpPr>
          <p:spPr>
            <a:xfrm>
              <a:off x="592950" y="82275"/>
              <a:ext cx="35608" cy="35608"/>
            </a:xfrm>
            <a:custGeom>
              <a:rect b="b" l="l" r="r" t="t"/>
              <a:pathLst>
                <a:path extrusionOk="0" h="480" w="480">
                  <a:moveTo>
                    <a:pt x="239" y="1"/>
                  </a:moveTo>
                  <a:cubicBezTo>
                    <a:pt x="107" y="1"/>
                    <a:pt x="0" y="108"/>
                    <a:pt x="0" y="241"/>
                  </a:cubicBezTo>
                  <a:cubicBezTo>
                    <a:pt x="0" y="373"/>
                    <a:pt x="107"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1"/>
            <p:cNvSpPr/>
            <p:nvPr/>
          </p:nvSpPr>
          <p:spPr>
            <a:xfrm>
              <a:off x="7039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1"/>
            <p:cNvSpPr/>
            <p:nvPr/>
          </p:nvSpPr>
          <p:spPr>
            <a:xfrm>
              <a:off x="8149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1"/>
            <p:cNvSpPr/>
            <p:nvPr/>
          </p:nvSpPr>
          <p:spPr>
            <a:xfrm>
              <a:off x="926025" y="82275"/>
              <a:ext cx="35608" cy="35608"/>
            </a:xfrm>
            <a:custGeom>
              <a:rect b="b" l="l" r="r" t="t"/>
              <a:pathLst>
                <a:path extrusionOk="0" h="480" w="480">
                  <a:moveTo>
                    <a:pt x="239" y="1"/>
                  </a:moveTo>
                  <a:cubicBezTo>
                    <a:pt x="108" y="1"/>
                    <a:pt x="0" y="108"/>
                    <a:pt x="0" y="241"/>
                  </a:cubicBezTo>
                  <a:cubicBezTo>
                    <a:pt x="0" y="373"/>
                    <a:pt x="108"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1"/>
            <p:cNvSpPr/>
            <p:nvPr/>
          </p:nvSpPr>
          <p:spPr>
            <a:xfrm>
              <a:off x="10370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1"/>
            <p:cNvSpPr/>
            <p:nvPr/>
          </p:nvSpPr>
          <p:spPr>
            <a:xfrm>
              <a:off x="1148125" y="82275"/>
              <a:ext cx="35608" cy="35608"/>
            </a:xfrm>
            <a:custGeom>
              <a:rect b="b" l="l" r="r" t="t"/>
              <a:pathLst>
                <a:path extrusionOk="0" h="480" w="480">
                  <a:moveTo>
                    <a:pt x="239" y="1"/>
                  </a:moveTo>
                  <a:cubicBezTo>
                    <a:pt x="108" y="1"/>
                    <a:pt x="0" y="108"/>
                    <a:pt x="0" y="241"/>
                  </a:cubicBezTo>
                  <a:cubicBezTo>
                    <a:pt x="0" y="373"/>
                    <a:pt x="108" y="480"/>
                    <a:pt x="239" y="480"/>
                  </a:cubicBezTo>
                  <a:cubicBezTo>
                    <a:pt x="371" y="480"/>
                    <a:pt x="479" y="373"/>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1"/>
            <p:cNvSpPr/>
            <p:nvPr/>
          </p:nvSpPr>
          <p:spPr>
            <a:xfrm>
              <a:off x="1233953" y="-303097"/>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1"/>
            <p:cNvSpPr/>
            <p:nvPr/>
          </p:nvSpPr>
          <p:spPr>
            <a:xfrm>
              <a:off x="1344928"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
            <p:cNvSpPr/>
            <p:nvPr/>
          </p:nvSpPr>
          <p:spPr>
            <a:xfrm>
              <a:off x="1456052" y="-303097"/>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1"/>
            <p:cNvSpPr/>
            <p:nvPr/>
          </p:nvSpPr>
          <p:spPr>
            <a:xfrm>
              <a:off x="1567028" y="-303097"/>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
            <p:cNvSpPr/>
            <p:nvPr/>
          </p:nvSpPr>
          <p:spPr>
            <a:xfrm>
              <a:off x="1678078" y="-303097"/>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
            <p:cNvSpPr/>
            <p:nvPr/>
          </p:nvSpPr>
          <p:spPr>
            <a:xfrm>
              <a:off x="1789127" y="-303097"/>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1"/>
            <p:cNvSpPr/>
            <p:nvPr/>
          </p:nvSpPr>
          <p:spPr>
            <a:xfrm>
              <a:off x="1233953" y="-400793"/>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
            <p:cNvSpPr/>
            <p:nvPr/>
          </p:nvSpPr>
          <p:spPr>
            <a:xfrm>
              <a:off x="1344928"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1"/>
            <p:cNvSpPr/>
            <p:nvPr/>
          </p:nvSpPr>
          <p:spPr>
            <a:xfrm>
              <a:off x="1456052" y="-400793"/>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
            <p:cNvSpPr/>
            <p:nvPr/>
          </p:nvSpPr>
          <p:spPr>
            <a:xfrm>
              <a:off x="1567028" y="-400793"/>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1"/>
            <p:cNvSpPr/>
            <p:nvPr/>
          </p:nvSpPr>
          <p:spPr>
            <a:xfrm>
              <a:off x="1678078" y="-400793"/>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1"/>
            <p:cNvSpPr/>
            <p:nvPr/>
          </p:nvSpPr>
          <p:spPr>
            <a:xfrm>
              <a:off x="1789127" y="-400793"/>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1"/>
            <p:cNvSpPr/>
            <p:nvPr/>
          </p:nvSpPr>
          <p:spPr>
            <a:xfrm>
              <a:off x="1233953" y="-12603"/>
              <a:ext cx="35608" cy="35608"/>
            </a:xfrm>
            <a:custGeom>
              <a:rect b="b" l="l" r="r" t="t"/>
              <a:pathLst>
                <a:path extrusionOk="0" h="480" w="480">
                  <a:moveTo>
                    <a:pt x="240" y="0"/>
                  </a:moveTo>
                  <a:cubicBezTo>
                    <a:pt x="108" y="0"/>
                    <a:pt x="1" y="108"/>
                    <a:pt x="1" y="239"/>
                  </a:cubicBezTo>
                  <a:cubicBezTo>
                    <a:pt x="1" y="372"/>
                    <a:pt x="108" y="479"/>
                    <a:pt x="240" y="479"/>
                  </a:cubicBezTo>
                  <a:cubicBezTo>
                    <a:pt x="372" y="479"/>
                    <a:pt x="480" y="372"/>
                    <a:pt x="480" y="239"/>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
            <p:cNvSpPr/>
            <p:nvPr/>
          </p:nvSpPr>
          <p:spPr>
            <a:xfrm>
              <a:off x="1344928"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1"/>
            <p:cNvSpPr/>
            <p:nvPr/>
          </p:nvSpPr>
          <p:spPr>
            <a:xfrm>
              <a:off x="1456052" y="-12603"/>
              <a:ext cx="35608" cy="35608"/>
            </a:xfrm>
            <a:custGeom>
              <a:rect b="b" l="l" r="r" t="t"/>
              <a:pathLst>
                <a:path extrusionOk="0" h="480" w="480">
                  <a:moveTo>
                    <a:pt x="239" y="0"/>
                  </a:moveTo>
                  <a:cubicBezTo>
                    <a:pt x="108" y="0"/>
                    <a:pt x="1" y="108"/>
                    <a:pt x="1" y="239"/>
                  </a:cubicBezTo>
                  <a:cubicBezTo>
                    <a:pt x="1" y="372"/>
                    <a:pt x="108" y="479"/>
                    <a:pt x="239" y="479"/>
                  </a:cubicBezTo>
                  <a:cubicBezTo>
                    <a:pt x="371" y="479"/>
                    <a:pt x="480" y="372"/>
                    <a:pt x="480" y="239"/>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1"/>
            <p:cNvSpPr/>
            <p:nvPr/>
          </p:nvSpPr>
          <p:spPr>
            <a:xfrm>
              <a:off x="1567028" y="-12603"/>
              <a:ext cx="35608" cy="35608"/>
            </a:xfrm>
            <a:custGeom>
              <a:rect b="b" l="l" r="r" t="t"/>
              <a:pathLst>
                <a:path extrusionOk="0" h="480" w="480">
                  <a:moveTo>
                    <a:pt x="240" y="0"/>
                  </a:moveTo>
                  <a:cubicBezTo>
                    <a:pt x="108" y="0"/>
                    <a:pt x="1" y="108"/>
                    <a:pt x="1" y="239"/>
                  </a:cubicBezTo>
                  <a:cubicBezTo>
                    <a:pt x="1" y="372"/>
                    <a:pt x="108" y="479"/>
                    <a:pt x="240" y="479"/>
                  </a:cubicBezTo>
                  <a:cubicBezTo>
                    <a:pt x="373" y="479"/>
                    <a:pt x="480" y="372"/>
                    <a:pt x="480" y="239"/>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1"/>
            <p:cNvSpPr/>
            <p:nvPr/>
          </p:nvSpPr>
          <p:spPr>
            <a:xfrm>
              <a:off x="1678078" y="-12603"/>
              <a:ext cx="35608" cy="35608"/>
            </a:xfrm>
            <a:custGeom>
              <a:rect b="b" l="l" r="r" t="t"/>
              <a:pathLst>
                <a:path extrusionOk="0" h="480" w="480">
                  <a:moveTo>
                    <a:pt x="240" y="0"/>
                  </a:moveTo>
                  <a:cubicBezTo>
                    <a:pt x="107" y="0"/>
                    <a:pt x="0" y="108"/>
                    <a:pt x="0" y="239"/>
                  </a:cubicBezTo>
                  <a:cubicBezTo>
                    <a:pt x="0" y="372"/>
                    <a:pt x="107" y="479"/>
                    <a:pt x="240" y="479"/>
                  </a:cubicBezTo>
                  <a:cubicBezTo>
                    <a:pt x="372" y="479"/>
                    <a:pt x="479" y="372"/>
                    <a:pt x="479" y="239"/>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1"/>
            <p:cNvSpPr/>
            <p:nvPr/>
          </p:nvSpPr>
          <p:spPr>
            <a:xfrm>
              <a:off x="1789127" y="-12603"/>
              <a:ext cx="35608" cy="35608"/>
            </a:xfrm>
            <a:custGeom>
              <a:rect b="b" l="l" r="r" t="t"/>
              <a:pathLst>
                <a:path extrusionOk="0" h="480" w="480">
                  <a:moveTo>
                    <a:pt x="240" y="0"/>
                  </a:moveTo>
                  <a:cubicBezTo>
                    <a:pt x="108" y="0"/>
                    <a:pt x="1" y="108"/>
                    <a:pt x="1" y="239"/>
                  </a:cubicBezTo>
                  <a:cubicBezTo>
                    <a:pt x="1" y="372"/>
                    <a:pt x="108" y="479"/>
                    <a:pt x="240" y="479"/>
                  </a:cubicBezTo>
                  <a:cubicBezTo>
                    <a:pt x="371" y="479"/>
                    <a:pt x="480" y="372"/>
                    <a:pt x="480" y="239"/>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1"/>
            <p:cNvSpPr/>
            <p:nvPr/>
          </p:nvSpPr>
          <p:spPr>
            <a:xfrm>
              <a:off x="1233953" y="-110374"/>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1"/>
            <p:cNvSpPr/>
            <p:nvPr/>
          </p:nvSpPr>
          <p:spPr>
            <a:xfrm>
              <a:off x="1344928"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1"/>
            <p:cNvSpPr/>
            <p:nvPr/>
          </p:nvSpPr>
          <p:spPr>
            <a:xfrm>
              <a:off x="1456052" y="-110374"/>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1"/>
            <p:cNvSpPr/>
            <p:nvPr/>
          </p:nvSpPr>
          <p:spPr>
            <a:xfrm>
              <a:off x="1567028" y="-110374"/>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1"/>
            <p:cNvSpPr/>
            <p:nvPr/>
          </p:nvSpPr>
          <p:spPr>
            <a:xfrm>
              <a:off x="1678078" y="-110374"/>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1"/>
            <p:cNvSpPr/>
            <p:nvPr/>
          </p:nvSpPr>
          <p:spPr>
            <a:xfrm>
              <a:off x="1789127" y="-110374"/>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1"/>
            <p:cNvSpPr/>
            <p:nvPr/>
          </p:nvSpPr>
          <p:spPr>
            <a:xfrm>
              <a:off x="1233953" y="-208070"/>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1"/>
            <p:cNvSpPr/>
            <p:nvPr/>
          </p:nvSpPr>
          <p:spPr>
            <a:xfrm>
              <a:off x="1344928"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1"/>
            <p:cNvSpPr/>
            <p:nvPr/>
          </p:nvSpPr>
          <p:spPr>
            <a:xfrm>
              <a:off x="1456052" y="-208070"/>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1"/>
            <p:cNvSpPr/>
            <p:nvPr/>
          </p:nvSpPr>
          <p:spPr>
            <a:xfrm>
              <a:off x="1567028" y="-208070"/>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1"/>
            <p:cNvSpPr/>
            <p:nvPr/>
          </p:nvSpPr>
          <p:spPr>
            <a:xfrm>
              <a:off x="1678078" y="-208070"/>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1"/>
            <p:cNvSpPr/>
            <p:nvPr/>
          </p:nvSpPr>
          <p:spPr>
            <a:xfrm>
              <a:off x="1789127" y="-208070"/>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1"/>
            <p:cNvSpPr/>
            <p:nvPr/>
          </p:nvSpPr>
          <p:spPr>
            <a:xfrm>
              <a:off x="1233953" y="277743"/>
              <a:ext cx="35608" cy="35608"/>
            </a:xfrm>
            <a:custGeom>
              <a:rect b="b" l="l" r="r" t="t"/>
              <a:pathLst>
                <a:path extrusionOk="0" h="480" w="480">
                  <a:moveTo>
                    <a:pt x="240" y="1"/>
                  </a:moveTo>
                  <a:cubicBezTo>
                    <a:pt x="108" y="1"/>
                    <a:pt x="1" y="108"/>
                    <a:pt x="1" y="240"/>
                  </a:cubicBezTo>
                  <a:cubicBezTo>
                    <a:pt x="1" y="373"/>
                    <a:pt x="108" y="480"/>
                    <a:pt x="240" y="480"/>
                  </a:cubicBezTo>
                  <a:cubicBezTo>
                    <a:pt x="372" y="480"/>
                    <a:pt x="480" y="373"/>
                    <a:pt x="480" y="240"/>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1"/>
            <p:cNvSpPr/>
            <p:nvPr/>
          </p:nvSpPr>
          <p:spPr>
            <a:xfrm>
              <a:off x="1344928"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1"/>
            <p:cNvSpPr/>
            <p:nvPr/>
          </p:nvSpPr>
          <p:spPr>
            <a:xfrm>
              <a:off x="1456052" y="277743"/>
              <a:ext cx="35608" cy="35608"/>
            </a:xfrm>
            <a:custGeom>
              <a:rect b="b" l="l" r="r" t="t"/>
              <a:pathLst>
                <a:path extrusionOk="0" h="480" w="480">
                  <a:moveTo>
                    <a:pt x="239" y="1"/>
                  </a:moveTo>
                  <a:cubicBezTo>
                    <a:pt x="108" y="1"/>
                    <a:pt x="1" y="108"/>
                    <a:pt x="1" y="240"/>
                  </a:cubicBezTo>
                  <a:cubicBezTo>
                    <a:pt x="1" y="373"/>
                    <a:pt x="108" y="480"/>
                    <a:pt x="239" y="480"/>
                  </a:cubicBezTo>
                  <a:cubicBezTo>
                    <a:pt x="371" y="480"/>
                    <a:pt x="480" y="373"/>
                    <a:pt x="480" y="240"/>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1"/>
            <p:cNvSpPr/>
            <p:nvPr/>
          </p:nvSpPr>
          <p:spPr>
            <a:xfrm>
              <a:off x="1567028" y="277743"/>
              <a:ext cx="35608" cy="35608"/>
            </a:xfrm>
            <a:custGeom>
              <a:rect b="b" l="l" r="r" t="t"/>
              <a:pathLst>
                <a:path extrusionOk="0" h="480" w="480">
                  <a:moveTo>
                    <a:pt x="240" y="1"/>
                  </a:moveTo>
                  <a:cubicBezTo>
                    <a:pt x="108" y="1"/>
                    <a:pt x="1" y="108"/>
                    <a:pt x="1" y="240"/>
                  </a:cubicBezTo>
                  <a:cubicBezTo>
                    <a:pt x="1" y="373"/>
                    <a:pt x="108" y="480"/>
                    <a:pt x="240" y="480"/>
                  </a:cubicBezTo>
                  <a:cubicBezTo>
                    <a:pt x="373" y="480"/>
                    <a:pt x="480" y="373"/>
                    <a:pt x="480" y="240"/>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1"/>
            <p:cNvSpPr/>
            <p:nvPr/>
          </p:nvSpPr>
          <p:spPr>
            <a:xfrm>
              <a:off x="1678078" y="277743"/>
              <a:ext cx="35608" cy="35608"/>
            </a:xfrm>
            <a:custGeom>
              <a:rect b="b" l="l" r="r" t="t"/>
              <a:pathLst>
                <a:path extrusionOk="0" h="480" w="480">
                  <a:moveTo>
                    <a:pt x="240" y="1"/>
                  </a:moveTo>
                  <a:cubicBezTo>
                    <a:pt x="107" y="1"/>
                    <a:pt x="0" y="108"/>
                    <a:pt x="0" y="240"/>
                  </a:cubicBezTo>
                  <a:cubicBezTo>
                    <a:pt x="0" y="373"/>
                    <a:pt x="107" y="480"/>
                    <a:pt x="240" y="480"/>
                  </a:cubicBezTo>
                  <a:cubicBezTo>
                    <a:pt x="372" y="480"/>
                    <a:pt x="479" y="373"/>
                    <a:pt x="479" y="240"/>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1"/>
            <p:cNvSpPr/>
            <p:nvPr/>
          </p:nvSpPr>
          <p:spPr>
            <a:xfrm>
              <a:off x="1789127" y="277743"/>
              <a:ext cx="35608" cy="35608"/>
            </a:xfrm>
            <a:custGeom>
              <a:rect b="b" l="l" r="r" t="t"/>
              <a:pathLst>
                <a:path extrusionOk="0" h="480" w="480">
                  <a:moveTo>
                    <a:pt x="240" y="1"/>
                  </a:moveTo>
                  <a:cubicBezTo>
                    <a:pt x="108" y="1"/>
                    <a:pt x="1" y="108"/>
                    <a:pt x="1" y="240"/>
                  </a:cubicBezTo>
                  <a:cubicBezTo>
                    <a:pt x="1" y="373"/>
                    <a:pt x="108" y="480"/>
                    <a:pt x="240" y="480"/>
                  </a:cubicBezTo>
                  <a:cubicBezTo>
                    <a:pt x="371" y="480"/>
                    <a:pt x="480" y="373"/>
                    <a:pt x="480" y="240"/>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1"/>
            <p:cNvSpPr/>
            <p:nvPr/>
          </p:nvSpPr>
          <p:spPr>
            <a:xfrm>
              <a:off x="1233953" y="180120"/>
              <a:ext cx="35608" cy="35608"/>
            </a:xfrm>
            <a:custGeom>
              <a:rect b="b" l="l" r="r" t="t"/>
              <a:pathLst>
                <a:path extrusionOk="0" h="480" w="480">
                  <a:moveTo>
                    <a:pt x="240" y="0"/>
                  </a:moveTo>
                  <a:cubicBezTo>
                    <a:pt x="108" y="0"/>
                    <a:pt x="1" y="107"/>
                    <a:pt x="1" y="239"/>
                  </a:cubicBezTo>
                  <a:cubicBezTo>
                    <a:pt x="1" y="372"/>
                    <a:pt x="108" y="479"/>
                    <a:pt x="240" y="479"/>
                  </a:cubicBezTo>
                  <a:cubicBezTo>
                    <a:pt x="372" y="479"/>
                    <a:pt x="480" y="372"/>
                    <a:pt x="480" y="239"/>
                  </a:cubicBezTo>
                  <a:cubicBezTo>
                    <a:pt x="480"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1"/>
            <p:cNvSpPr/>
            <p:nvPr/>
          </p:nvSpPr>
          <p:spPr>
            <a:xfrm>
              <a:off x="1344928"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1"/>
            <p:cNvSpPr/>
            <p:nvPr/>
          </p:nvSpPr>
          <p:spPr>
            <a:xfrm>
              <a:off x="1456052" y="180120"/>
              <a:ext cx="35608" cy="35608"/>
            </a:xfrm>
            <a:custGeom>
              <a:rect b="b" l="l" r="r" t="t"/>
              <a:pathLst>
                <a:path extrusionOk="0" h="480" w="480">
                  <a:moveTo>
                    <a:pt x="239" y="0"/>
                  </a:moveTo>
                  <a:cubicBezTo>
                    <a:pt x="108" y="0"/>
                    <a:pt x="1" y="107"/>
                    <a:pt x="1" y="239"/>
                  </a:cubicBezTo>
                  <a:cubicBezTo>
                    <a:pt x="1" y="372"/>
                    <a:pt x="108" y="479"/>
                    <a:pt x="239" y="479"/>
                  </a:cubicBezTo>
                  <a:cubicBezTo>
                    <a:pt x="371" y="479"/>
                    <a:pt x="480" y="372"/>
                    <a:pt x="480" y="239"/>
                  </a:cubicBezTo>
                  <a:cubicBezTo>
                    <a:pt x="480"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1"/>
            <p:cNvSpPr/>
            <p:nvPr/>
          </p:nvSpPr>
          <p:spPr>
            <a:xfrm>
              <a:off x="1567028" y="180120"/>
              <a:ext cx="35608" cy="35608"/>
            </a:xfrm>
            <a:custGeom>
              <a:rect b="b" l="l" r="r" t="t"/>
              <a:pathLst>
                <a:path extrusionOk="0" h="480" w="480">
                  <a:moveTo>
                    <a:pt x="240" y="0"/>
                  </a:moveTo>
                  <a:cubicBezTo>
                    <a:pt x="108" y="0"/>
                    <a:pt x="1" y="107"/>
                    <a:pt x="1" y="239"/>
                  </a:cubicBezTo>
                  <a:cubicBezTo>
                    <a:pt x="1" y="372"/>
                    <a:pt x="108" y="479"/>
                    <a:pt x="240" y="479"/>
                  </a:cubicBezTo>
                  <a:cubicBezTo>
                    <a:pt x="373" y="479"/>
                    <a:pt x="480" y="372"/>
                    <a:pt x="480" y="239"/>
                  </a:cubicBezTo>
                  <a:cubicBezTo>
                    <a:pt x="480" y="107"/>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1"/>
            <p:cNvSpPr/>
            <p:nvPr/>
          </p:nvSpPr>
          <p:spPr>
            <a:xfrm>
              <a:off x="1678078" y="180120"/>
              <a:ext cx="35608" cy="35608"/>
            </a:xfrm>
            <a:custGeom>
              <a:rect b="b" l="l" r="r" t="t"/>
              <a:pathLst>
                <a:path extrusionOk="0" h="480" w="480">
                  <a:moveTo>
                    <a:pt x="240" y="0"/>
                  </a:moveTo>
                  <a:cubicBezTo>
                    <a:pt x="107" y="0"/>
                    <a:pt x="0" y="107"/>
                    <a:pt x="0" y="239"/>
                  </a:cubicBezTo>
                  <a:cubicBezTo>
                    <a:pt x="0" y="372"/>
                    <a:pt x="107" y="479"/>
                    <a:pt x="240" y="479"/>
                  </a:cubicBezTo>
                  <a:cubicBezTo>
                    <a:pt x="372" y="479"/>
                    <a:pt x="479" y="372"/>
                    <a:pt x="479" y="239"/>
                  </a:cubicBezTo>
                  <a:cubicBezTo>
                    <a:pt x="479"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1"/>
            <p:cNvSpPr/>
            <p:nvPr/>
          </p:nvSpPr>
          <p:spPr>
            <a:xfrm>
              <a:off x="1789127" y="180120"/>
              <a:ext cx="35608" cy="35608"/>
            </a:xfrm>
            <a:custGeom>
              <a:rect b="b" l="l" r="r" t="t"/>
              <a:pathLst>
                <a:path extrusionOk="0" h="480" w="480">
                  <a:moveTo>
                    <a:pt x="240" y="0"/>
                  </a:moveTo>
                  <a:cubicBezTo>
                    <a:pt x="108" y="0"/>
                    <a:pt x="1" y="107"/>
                    <a:pt x="1" y="239"/>
                  </a:cubicBezTo>
                  <a:cubicBezTo>
                    <a:pt x="1" y="372"/>
                    <a:pt x="108" y="479"/>
                    <a:pt x="240" y="479"/>
                  </a:cubicBezTo>
                  <a:cubicBezTo>
                    <a:pt x="371" y="479"/>
                    <a:pt x="480" y="372"/>
                    <a:pt x="480" y="239"/>
                  </a:cubicBezTo>
                  <a:cubicBezTo>
                    <a:pt x="480" y="107"/>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1"/>
            <p:cNvSpPr/>
            <p:nvPr/>
          </p:nvSpPr>
          <p:spPr>
            <a:xfrm>
              <a:off x="1233953" y="82275"/>
              <a:ext cx="35608" cy="35608"/>
            </a:xfrm>
            <a:custGeom>
              <a:rect b="b" l="l" r="r" t="t"/>
              <a:pathLst>
                <a:path extrusionOk="0" h="480" w="480">
                  <a:moveTo>
                    <a:pt x="240" y="1"/>
                  </a:moveTo>
                  <a:cubicBezTo>
                    <a:pt x="108" y="1"/>
                    <a:pt x="1" y="108"/>
                    <a:pt x="1" y="241"/>
                  </a:cubicBezTo>
                  <a:cubicBezTo>
                    <a:pt x="1" y="373"/>
                    <a:pt x="108" y="480"/>
                    <a:pt x="240" y="480"/>
                  </a:cubicBezTo>
                  <a:cubicBezTo>
                    <a:pt x="372" y="480"/>
                    <a:pt x="480" y="373"/>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1"/>
            <p:cNvSpPr/>
            <p:nvPr/>
          </p:nvSpPr>
          <p:spPr>
            <a:xfrm>
              <a:off x="1344928"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1"/>
            <p:cNvSpPr/>
            <p:nvPr/>
          </p:nvSpPr>
          <p:spPr>
            <a:xfrm>
              <a:off x="1456052" y="82275"/>
              <a:ext cx="35608" cy="35608"/>
            </a:xfrm>
            <a:custGeom>
              <a:rect b="b" l="l" r="r" t="t"/>
              <a:pathLst>
                <a:path extrusionOk="0" h="480" w="480">
                  <a:moveTo>
                    <a:pt x="239" y="1"/>
                  </a:moveTo>
                  <a:cubicBezTo>
                    <a:pt x="108" y="1"/>
                    <a:pt x="1" y="108"/>
                    <a:pt x="1" y="241"/>
                  </a:cubicBezTo>
                  <a:cubicBezTo>
                    <a:pt x="1" y="373"/>
                    <a:pt x="108" y="480"/>
                    <a:pt x="239" y="480"/>
                  </a:cubicBezTo>
                  <a:cubicBezTo>
                    <a:pt x="371" y="480"/>
                    <a:pt x="480" y="373"/>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1"/>
            <p:cNvSpPr/>
            <p:nvPr/>
          </p:nvSpPr>
          <p:spPr>
            <a:xfrm>
              <a:off x="1567028" y="82275"/>
              <a:ext cx="35608" cy="35608"/>
            </a:xfrm>
            <a:custGeom>
              <a:rect b="b" l="l" r="r" t="t"/>
              <a:pathLst>
                <a:path extrusionOk="0" h="480" w="480">
                  <a:moveTo>
                    <a:pt x="240" y="1"/>
                  </a:moveTo>
                  <a:cubicBezTo>
                    <a:pt x="108" y="1"/>
                    <a:pt x="1" y="108"/>
                    <a:pt x="1" y="241"/>
                  </a:cubicBezTo>
                  <a:cubicBezTo>
                    <a:pt x="1" y="373"/>
                    <a:pt x="108" y="480"/>
                    <a:pt x="240" y="480"/>
                  </a:cubicBezTo>
                  <a:cubicBezTo>
                    <a:pt x="373" y="480"/>
                    <a:pt x="480" y="373"/>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1"/>
            <p:cNvSpPr/>
            <p:nvPr/>
          </p:nvSpPr>
          <p:spPr>
            <a:xfrm>
              <a:off x="1678078" y="82275"/>
              <a:ext cx="35608" cy="35608"/>
            </a:xfrm>
            <a:custGeom>
              <a:rect b="b" l="l" r="r" t="t"/>
              <a:pathLst>
                <a:path extrusionOk="0" h="480" w="480">
                  <a:moveTo>
                    <a:pt x="240" y="1"/>
                  </a:moveTo>
                  <a:cubicBezTo>
                    <a:pt x="107" y="1"/>
                    <a:pt x="0" y="108"/>
                    <a:pt x="0" y="241"/>
                  </a:cubicBezTo>
                  <a:cubicBezTo>
                    <a:pt x="0" y="373"/>
                    <a:pt x="107" y="480"/>
                    <a:pt x="240" y="480"/>
                  </a:cubicBezTo>
                  <a:cubicBezTo>
                    <a:pt x="372" y="480"/>
                    <a:pt x="479" y="373"/>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1"/>
            <p:cNvSpPr/>
            <p:nvPr/>
          </p:nvSpPr>
          <p:spPr>
            <a:xfrm>
              <a:off x="1789127" y="82275"/>
              <a:ext cx="35608" cy="35608"/>
            </a:xfrm>
            <a:custGeom>
              <a:rect b="b" l="l" r="r" t="t"/>
              <a:pathLst>
                <a:path extrusionOk="0" h="480" w="480">
                  <a:moveTo>
                    <a:pt x="240" y="1"/>
                  </a:moveTo>
                  <a:cubicBezTo>
                    <a:pt x="108" y="1"/>
                    <a:pt x="1" y="108"/>
                    <a:pt x="1" y="241"/>
                  </a:cubicBezTo>
                  <a:cubicBezTo>
                    <a:pt x="1" y="373"/>
                    <a:pt x="108" y="480"/>
                    <a:pt x="240" y="480"/>
                  </a:cubicBezTo>
                  <a:cubicBezTo>
                    <a:pt x="371" y="480"/>
                    <a:pt x="480" y="373"/>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11"/>
          <p:cNvGrpSpPr/>
          <p:nvPr/>
        </p:nvGrpSpPr>
        <p:grpSpPr>
          <a:xfrm>
            <a:off x="6223451" y="1581457"/>
            <a:ext cx="1342909" cy="714144"/>
            <a:chOff x="481826" y="-400793"/>
            <a:chExt cx="1342909" cy="714144"/>
          </a:xfrm>
        </p:grpSpPr>
        <p:sp>
          <p:nvSpPr>
            <p:cNvPr id="987" name="Google Shape;987;p11"/>
            <p:cNvSpPr/>
            <p:nvPr/>
          </p:nvSpPr>
          <p:spPr>
            <a:xfrm>
              <a:off x="4818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1"/>
            <p:cNvSpPr/>
            <p:nvPr/>
          </p:nvSpPr>
          <p:spPr>
            <a:xfrm>
              <a:off x="592950" y="-303097"/>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1"/>
            <p:cNvSpPr/>
            <p:nvPr/>
          </p:nvSpPr>
          <p:spPr>
            <a:xfrm>
              <a:off x="7039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1"/>
            <p:cNvSpPr/>
            <p:nvPr/>
          </p:nvSpPr>
          <p:spPr>
            <a:xfrm>
              <a:off x="8149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1"/>
            <p:cNvSpPr/>
            <p:nvPr/>
          </p:nvSpPr>
          <p:spPr>
            <a:xfrm>
              <a:off x="926025" y="-303097"/>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1"/>
            <p:cNvSpPr/>
            <p:nvPr/>
          </p:nvSpPr>
          <p:spPr>
            <a:xfrm>
              <a:off x="10370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1"/>
            <p:cNvSpPr/>
            <p:nvPr/>
          </p:nvSpPr>
          <p:spPr>
            <a:xfrm>
              <a:off x="1148125" y="-303097"/>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1"/>
            <p:cNvSpPr/>
            <p:nvPr/>
          </p:nvSpPr>
          <p:spPr>
            <a:xfrm>
              <a:off x="4818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1"/>
            <p:cNvSpPr/>
            <p:nvPr/>
          </p:nvSpPr>
          <p:spPr>
            <a:xfrm>
              <a:off x="592950" y="-400793"/>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1"/>
            <p:cNvSpPr/>
            <p:nvPr/>
          </p:nvSpPr>
          <p:spPr>
            <a:xfrm>
              <a:off x="7039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
            <p:cNvSpPr/>
            <p:nvPr/>
          </p:nvSpPr>
          <p:spPr>
            <a:xfrm>
              <a:off x="8149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1"/>
            <p:cNvSpPr/>
            <p:nvPr/>
          </p:nvSpPr>
          <p:spPr>
            <a:xfrm>
              <a:off x="926025" y="-400793"/>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1"/>
            <p:cNvSpPr/>
            <p:nvPr/>
          </p:nvSpPr>
          <p:spPr>
            <a:xfrm>
              <a:off x="10370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1"/>
            <p:cNvSpPr/>
            <p:nvPr/>
          </p:nvSpPr>
          <p:spPr>
            <a:xfrm>
              <a:off x="1148125" y="-400793"/>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1"/>
            <p:cNvSpPr/>
            <p:nvPr/>
          </p:nvSpPr>
          <p:spPr>
            <a:xfrm>
              <a:off x="4818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
            <p:cNvSpPr/>
            <p:nvPr/>
          </p:nvSpPr>
          <p:spPr>
            <a:xfrm>
              <a:off x="592950" y="-12603"/>
              <a:ext cx="35608" cy="35608"/>
            </a:xfrm>
            <a:custGeom>
              <a:rect b="b" l="l" r="r" t="t"/>
              <a:pathLst>
                <a:path extrusionOk="0" h="480" w="480">
                  <a:moveTo>
                    <a:pt x="239" y="0"/>
                  </a:moveTo>
                  <a:cubicBezTo>
                    <a:pt x="107" y="0"/>
                    <a:pt x="0" y="108"/>
                    <a:pt x="0" y="239"/>
                  </a:cubicBezTo>
                  <a:cubicBezTo>
                    <a:pt x="0" y="372"/>
                    <a:pt x="107"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
            <p:cNvSpPr/>
            <p:nvPr/>
          </p:nvSpPr>
          <p:spPr>
            <a:xfrm>
              <a:off x="7039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1"/>
            <p:cNvSpPr/>
            <p:nvPr/>
          </p:nvSpPr>
          <p:spPr>
            <a:xfrm>
              <a:off x="8149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1"/>
            <p:cNvSpPr/>
            <p:nvPr/>
          </p:nvSpPr>
          <p:spPr>
            <a:xfrm>
              <a:off x="926025" y="-12603"/>
              <a:ext cx="35608" cy="35608"/>
            </a:xfrm>
            <a:custGeom>
              <a:rect b="b" l="l" r="r" t="t"/>
              <a:pathLst>
                <a:path extrusionOk="0" h="480" w="480">
                  <a:moveTo>
                    <a:pt x="239" y="0"/>
                  </a:moveTo>
                  <a:cubicBezTo>
                    <a:pt x="108" y="0"/>
                    <a:pt x="0" y="108"/>
                    <a:pt x="0" y="239"/>
                  </a:cubicBezTo>
                  <a:cubicBezTo>
                    <a:pt x="0" y="372"/>
                    <a:pt x="108"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
            <p:cNvSpPr/>
            <p:nvPr/>
          </p:nvSpPr>
          <p:spPr>
            <a:xfrm>
              <a:off x="10370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1"/>
            <p:cNvSpPr/>
            <p:nvPr/>
          </p:nvSpPr>
          <p:spPr>
            <a:xfrm>
              <a:off x="1148125" y="-12603"/>
              <a:ext cx="35608" cy="35608"/>
            </a:xfrm>
            <a:custGeom>
              <a:rect b="b" l="l" r="r" t="t"/>
              <a:pathLst>
                <a:path extrusionOk="0" h="480" w="480">
                  <a:moveTo>
                    <a:pt x="239" y="0"/>
                  </a:moveTo>
                  <a:cubicBezTo>
                    <a:pt x="108" y="0"/>
                    <a:pt x="0" y="108"/>
                    <a:pt x="0" y="239"/>
                  </a:cubicBezTo>
                  <a:cubicBezTo>
                    <a:pt x="0" y="372"/>
                    <a:pt x="108" y="479"/>
                    <a:pt x="239" y="479"/>
                  </a:cubicBezTo>
                  <a:cubicBezTo>
                    <a:pt x="371" y="479"/>
                    <a:pt x="479" y="372"/>
                    <a:pt x="479" y="239"/>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1"/>
            <p:cNvSpPr/>
            <p:nvPr/>
          </p:nvSpPr>
          <p:spPr>
            <a:xfrm>
              <a:off x="4818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1"/>
            <p:cNvSpPr/>
            <p:nvPr/>
          </p:nvSpPr>
          <p:spPr>
            <a:xfrm>
              <a:off x="592950" y="-110374"/>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1"/>
            <p:cNvSpPr/>
            <p:nvPr/>
          </p:nvSpPr>
          <p:spPr>
            <a:xfrm>
              <a:off x="7039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
            <p:cNvSpPr/>
            <p:nvPr/>
          </p:nvSpPr>
          <p:spPr>
            <a:xfrm>
              <a:off x="8149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
            <p:cNvSpPr/>
            <p:nvPr/>
          </p:nvSpPr>
          <p:spPr>
            <a:xfrm>
              <a:off x="926025" y="-110374"/>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1"/>
            <p:cNvSpPr/>
            <p:nvPr/>
          </p:nvSpPr>
          <p:spPr>
            <a:xfrm>
              <a:off x="10370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
            <p:cNvSpPr/>
            <p:nvPr/>
          </p:nvSpPr>
          <p:spPr>
            <a:xfrm>
              <a:off x="1148125" y="-110374"/>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
            <p:cNvSpPr/>
            <p:nvPr/>
          </p:nvSpPr>
          <p:spPr>
            <a:xfrm>
              <a:off x="4818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1"/>
            <p:cNvSpPr/>
            <p:nvPr/>
          </p:nvSpPr>
          <p:spPr>
            <a:xfrm>
              <a:off x="592950" y="-208070"/>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
            <p:cNvSpPr/>
            <p:nvPr/>
          </p:nvSpPr>
          <p:spPr>
            <a:xfrm>
              <a:off x="7039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1"/>
            <p:cNvSpPr/>
            <p:nvPr/>
          </p:nvSpPr>
          <p:spPr>
            <a:xfrm>
              <a:off x="8149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1"/>
            <p:cNvSpPr/>
            <p:nvPr/>
          </p:nvSpPr>
          <p:spPr>
            <a:xfrm>
              <a:off x="926025" y="-208070"/>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1"/>
            <p:cNvSpPr/>
            <p:nvPr/>
          </p:nvSpPr>
          <p:spPr>
            <a:xfrm>
              <a:off x="10370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
            <p:cNvSpPr/>
            <p:nvPr/>
          </p:nvSpPr>
          <p:spPr>
            <a:xfrm>
              <a:off x="1148125" y="-208070"/>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1"/>
            <p:cNvSpPr/>
            <p:nvPr/>
          </p:nvSpPr>
          <p:spPr>
            <a:xfrm>
              <a:off x="4818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
            <p:cNvSpPr/>
            <p:nvPr/>
          </p:nvSpPr>
          <p:spPr>
            <a:xfrm>
              <a:off x="592950" y="277743"/>
              <a:ext cx="35608" cy="35608"/>
            </a:xfrm>
            <a:custGeom>
              <a:rect b="b" l="l" r="r" t="t"/>
              <a:pathLst>
                <a:path extrusionOk="0" h="480" w="480">
                  <a:moveTo>
                    <a:pt x="239" y="1"/>
                  </a:moveTo>
                  <a:cubicBezTo>
                    <a:pt x="107" y="1"/>
                    <a:pt x="0" y="108"/>
                    <a:pt x="0" y="240"/>
                  </a:cubicBezTo>
                  <a:cubicBezTo>
                    <a:pt x="0" y="373"/>
                    <a:pt x="107"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1"/>
            <p:cNvSpPr/>
            <p:nvPr/>
          </p:nvSpPr>
          <p:spPr>
            <a:xfrm>
              <a:off x="7039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
            <p:cNvSpPr/>
            <p:nvPr/>
          </p:nvSpPr>
          <p:spPr>
            <a:xfrm>
              <a:off x="8149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1"/>
            <p:cNvSpPr/>
            <p:nvPr/>
          </p:nvSpPr>
          <p:spPr>
            <a:xfrm>
              <a:off x="926025" y="277743"/>
              <a:ext cx="35608" cy="35608"/>
            </a:xfrm>
            <a:custGeom>
              <a:rect b="b" l="l" r="r" t="t"/>
              <a:pathLst>
                <a:path extrusionOk="0" h="480" w="480">
                  <a:moveTo>
                    <a:pt x="239" y="1"/>
                  </a:moveTo>
                  <a:cubicBezTo>
                    <a:pt x="108" y="1"/>
                    <a:pt x="0" y="108"/>
                    <a:pt x="0" y="240"/>
                  </a:cubicBezTo>
                  <a:cubicBezTo>
                    <a:pt x="0" y="373"/>
                    <a:pt x="108"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1"/>
            <p:cNvSpPr/>
            <p:nvPr/>
          </p:nvSpPr>
          <p:spPr>
            <a:xfrm>
              <a:off x="10370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1"/>
            <p:cNvSpPr/>
            <p:nvPr/>
          </p:nvSpPr>
          <p:spPr>
            <a:xfrm>
              <a:off x="1148125" y="277743"/>
              <a:ext cx="35608" cy="35608"/>
            </a:xfrm>
            <a:custGeom>
              <a:rect b="b" l="l" r="r" t="t"/>
              <a:pathLst>
                <a:path extrusionOk="0" h="480" w="480">
                  <a:moveTo>
                    <a:pt x="239" y="1"/>
                  </a:moveTo>
                  <a:cubicBezTo>
                    <a:pt x="108" y="1"/>
                    <a:pt x="0" y="108"/>
                    <a:pt x="0" y="240"/>
                  </a:cubicBezTo>
                  <a:cubicBezTo>
                    <a:pt x="0" y="373"/>
                    <a:pt x="108" y="480"/>
                    <a:pt x="239" y="480"/>
                  </a:cubicBezTo>
                  <a:cubicBezTo>
                    <a:pt x="371" y="480"/>
                    <a:pt x="479" y="373"/>
                    <a:pt x="479" y="240"/>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1"/>
            <p:cNvSpPr/>
            <p:nvPr/>
          </p:nvSpPr>
          <p:spPr>
            <a:xfrm>
              <a:off x="4818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
            <p:cNvSpPr/>
            <p:nvPr/>
          </p:nvSpPr>
          <p:spPr>
            <a:xfrm>
              <a:off x="592950" y="180120"/>
              <a:ext cx="35608" cy="35608"/>
            </a:xfrm>
            <a:custGeom>
              <a:rect b="b" l="l" r="r" t="t"/>
              <a:pathLst>
                <a:path extrusionOk="0" h="480" w="480">
                  <a:moveTo>
                    <a:pt x="239" y="0"/>
                  </a:moveTo>
                  <a:cubicBezTo>
                    <a:pt x="107" y="0"/>
                    <a:pt x="0" y="107"/>
                    <a:pt x="0" y="239"/>
                  </a:cubicBezTo>
                  <a:cubicBezTo>
                    <a:pt x="0" y="372"/>
                    <a:pt x="107"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1"/>
            <p:cNvSpPr/>
            <p:nvPr/>
          </p:nvSpPr>
          <p:spPr>
            <a:xfrm>
              <a:off x="7039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1"/>
            <p:cNvSpPr/>
            <p:nvPr/>
          </p:nvSpPr>
          <p:spPr>
            <a:xfrm>
              <a:off x="8149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
            <p:cNvSpPr/>
            <p:nvPr/>
          </p:nvSpPr>
          <p:spPr>
            <a:xfrm>
              <a:off x="926025" y="180120"/>
              <a:ext cx="35608" cy="35608"/>
            </a:xfrm>
            <a:custGeom>
              <a:rect b="b" l="l" r="r" t="t"/>
              <a:pathLst>
                <a:path extrusionOk="0" h="480" w="480">
                  <a:moveTo>
                    <a:pt x="239" y="0"/>
                  </a:moveTo>
                  <a:cubicBezTo>
                    <a:pt x="108" y="0"/>
                    <a:pt x="0" y="107"/>
                    <a:pt x="0" y="239"/>
                  </a:cubicBezTo>
                  <a:cubicBezTo>
                    <a:pt x="0" y="372"/>
                    <a:pt x="108"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
            <p:cNvSpPr/>
            <p:nvPr/>
          </p:nvSpPr>
          <p:spPr>
            <a:xfrm>
              <a:off x="10370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
            <p:cNvSpPr/>
            <p:nvPr/>
          </p:nvSpPr>
          <p:spPr>
            <a:xfrm>
              <a:off x="1148125" y="180120"/>
              <a:ext cx="35608" cy="35608"/>
            </a:xfrm>
            <a:custGeom>
              <a:rect b="b" l="l" r="r" t="t"/>
              <a:pathLst>
                <a:path extrusionOk="0" h="480" w="480">
                  <a:moveTo>
                    <a:pt x="239" y="0"/>
                  </a:moveTo>
                  <a:cubicBezTo>
                    <a:pt x="108" y="0"/>
                    <a:pt x="0" y="107"/>
                    <a:pt x="0" y="239"/>
                  </a:cubicBezTo>
                  <a:cubicBezTo>
                    <a:pt x="0" y="372"/>
                    <a:pt x="108" y="479"/>
                    <a:pt x="239" y="479"/>
                  </a:cubicBezTo>
                  <a:cubicBezTo>
                    <a:pt x="371" y="479"/>
                    <a:pt x="479" y="372"/>
                    <a:pt x="479" y="239"/>
                  </a:cubicBezTo>
                  <a:cubicBezTo>
                    <a:pt x="479"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
            <p:cNvSpPr/>
            <p:nvPr/>
          </p:nvSpPr>
          <p:spPr>
            <a:xfrm>
              <a:off x="4818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
            <p:cNvSpPr/>
            <p:nvPr/>
          </p:nvSpPr>
          <p:spPr>
            <a:xfrm>
              <a:off x="592950" y="82275"/>
              <a:ext cx="35608" cy="35608"/>
            </a:xfrm>
            <a:custGeom>
              <a:rect b="b" l="l" r="r" t="t"/>
              <a:pathLst>
                <a:path extrusionOk="0" h="480" w="480">
                  <a:moveTo>
                    <a:pt x="239" y="1"/>
                  </a:moveTo>
                  <a:cubicBezTo>
                    <a:pt x="107" y="1"/>
                    <a:pt x="0" y="108"/>
                    <a:pt x="0" y="241"/>
                  </a:cubicBezTo>
                  <a:cubicBezTo>
                    <a:pt x="0" y="373"/>
                    <a:pt x="107"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
            <p:cNvSpPr/>
            <p:nvPr/>
          </p:nvSpPr>
          <p:spPr>
            <a:xfrm>
              <a:off x="7039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
            <p:cNvSpPr/>
            <p:nvPr/>
          </p:nvSpPr>
          <p:spPr>
            <a:xfrm>
              <a:off x="8149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
            <p:cNvSpPr/>
            <p:nvPr/>
          </p:nvSpPr>
          <p:spPr>
            <a:xfrm>
              <a:off x="926025" y="82275"/>
              <a:ext cx="35608" cy="35608"/>
            </a:xfrm>
            <a:custGeom>
              <a:rect b="b" l="l" r="r" t="t"/>
              <a:pathLst>
                <a:path extrusionOk="0" h="480" w="480">
                  <a:moveTo>
                    <a:pt x="239" y="1"/>
                  </a:moveTo>
                  <a:cubicBezTo>
                    <a:pt x="108" y="1"/>
                    <a:pt x="0" y="108"/>
                    <a:pt x="0" y="241"/>
                  </a:cubicBezTo>
                  <a:cubicBezTo>
                    <a:pt x="0" y="373"/>
                    <a:pt x="108"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
            <p:cNvSpPr/>
            <p:nvPr/>
          </p:nvSpPr>
          <p:spPr>
            <a:xfrm>
              <a:off x="10370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
            <p:cNvSpPr/>
            <p:nvPr/>
          </p:nvSpPr>
          <p:spPr>
            <a:xfrm>
              <a:off x="1148125" y="82275"/>
              <a:ext cx="35608" cy="35608"/>
            </a:xfrm>
            <a:custGeom>
              <a:rect b="b" l="l" r="r" t="t"/>
              <a:pathLst>
                <a:path extrusionOk="0" h="480" w="480">
                  <a:moveTo>
                    <a:pt x="239" y="1"/>
                  </a:moveTo>
                  <a:cubicBezTo>
                    <a:pt x="108" y="1"/>
                    <a:pt x="0" y="108"/>
                    <a:pt x="0" y="241"/>
                  </a:cubicBezTo>
                  <a:cubicBezTo>
                    <a:pt x="0" y="373"/>
                    <a:pt x="108" y="480"/>
                    <a:pt x="239" y="480"/>
                  </a:cubicBezTo>
                  <a:cubicBezTo>
                    <a:pt x="371" y="480"/>
                    <a:pt x="479" y="373"/>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
            <p:cNvSpPr/>
            <p:nvPr/>
          </p:nvSpPr>
          <p:spPr>
            <a:xfrm>
              <a:off x="1233953" y="-303097"/>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
            <p:cNvSpPr/>
            <p:nvPr/>
          </p:nvSpPr>
          <p:spPr>
            <a:xfrm>
              <a:off x="1344928"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
            <p:cNvSpPr/>
            <p:nvPr/>
          </p:nvSpPr>
          <p:spPr>
            <a:xfrm>
              <a:off x="1456052" y="-303097"/>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
            <p:cNvSpPr/>
            <p:nvPr/>
          </p:nvSpPr>
          <p:spPr>
            <a:xfrm>
              <a:off x="1567028" y="-303097"/>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
            <p:cNvSpPr/>
            <p:nvPr/>
          </p:nvSpPr>
          <p:spPr>
            <a:xfrm>
              <a:off x="1678078" y="-303097"/>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
            <p:cNvSpPr/>
            <p:nvPr/>
          </p:nvSpPr>
          <p:spPr>
            <a:xfrm>
              <a:off x="1789127" y="-303097"/>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
            <p:cNvSpPr/>
            <p:nvPr/>
          </p:nvSpPr>
          <p:spPr>
            <a:xfrm>
              <a:off x="1233953" y="-400793"/>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
            <p:cNvSpPr/>
            <p:nvPr/>
          </p:nvSpPr>
          <p:spPr>
            <a:xfrm>
              <a:off x="1344928"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
            <p:cNvSpPr/>
            <p:nvPr/>
          </p:nvSpPr>
          <p:spPr>
            <a:xfrm>
              <a:off x="1456052" y="-400793"/>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
            <p:cNvSpPr/>
            <p:nvPr/>
          </p:nvSpPr>
          <p:spPr>
            <a:xfrm>
              <a:off x="1567028" y="-400793"/>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
            <p:cNvSpPr/>
            <p:nvPr/>
          </p:nvSpPr>
          <p:spPr>
            <a:xfrm>
              <a:off x="1678078" y="-400793"/>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
            <p:cNvSpPr/>
            <p:nvPr/>
          </p:nvSpPr>
          <p:spPr>
            <a:xfrm>
              <a:off x="1789127" y="-400793"/>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
            <p:cNvSpPr/>
            <p:nvPr/>
          </p:nvSpPr>
          <p:spPr>
            <a:xfrm>
              <a:off x="1233953" y="-12603"/>
              <a:ext cx="35608" cy="35608"/>
            </a:xfrm>
            <a:custGeom>
              <a:rect b="b" l="l" r="r" t="t"/>
              <a:pathLst>
                <a:path extrusionOk="0" h="480" w="480">
                  <a:moveTo>
                    <a:pt x="240" y="0"/>
                  </a:moveTo>
                  <a:cubicBezTo>
                    <a:pt x="108" y="0"/>
                    <a:pt x="1" y="108"/>
                    <a:pt x="1" y="239"/>
                  </a:cubicBezTo>
                  <a:cubicBezTo>
                    <a:pt x="1" y="372"/>
                    <a:pt x="108" y="479"/>
                    <a:pt x="240" y="479"/>
                  </a:cubicBezTo>
                  <a:cubicBezTo>
                    <a:pt x="372" y="479"/>
                    <a:pt x="480" y="372"/>
                    <a:pt x="480" y="239"/>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
            <p:cNvSpPr/>
            <p:nvPr/>
          </p:nvSpPr>
          <p:spPr>
            <a:xfrm>
              <a:off x="1344928"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1456052" y="-12603"/>
              <a:ext cx="35608" cy="35608"/>
            </a:xfrm>
            <a:custGeom>
              <a:rect b="b" l="l" r="r" t="t"/>
              <a:pathLst>
                <a:path extrusionOk="0" h="480" w="480">
                  <a:moveTo>
                    <a:pt x="239" y="0"/>
                  </a:moveTo>
                  <a:cubicBezTo>
                    <a:pt x="108" y="0"/>
                    <a:pt x="1" y="108"/>
                    <a:pt x="1" y="239"/>
                  </a:cubicBezTo>
                  <a:cubicBezTo>
                    <a:pt x="1" y="372"/>
                    <a:pt x="108" y="479"/>
                    <a:pt x="239" y="479"/>
                  </a:cubicBezTo>
                  <a:cubicBezTo>
                    <a:pt x="371" y="479"/>
                    <a:pt x="480" y="372"/>
                    <a:pt x="480" y="239"/>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1567028" y="-12603"/>
              <a:ext cx="35608" cy="35608"/>
            </a:xfrm>
            <a:custGeom>
              <a:rect b="b" l="l" r="r" t="t"/>
              <a:pathLst>
                <a:path extrusionOk="0" h="480" w="480">
                  <a:moveTo>
                    <a:pt x="240" y="0"/>
                  </a:moveTo>
                  <a:cubicBezTo>
                    <a:pt x="108" y="0"/>
                    <a:pt x="1" y="108"/>
                    <a:pt x="1" y="239"/>
                  </a:cubicBezTo>
                  <a:cubicBezTo>
                    <a:pt x="1" y="372"/>
                    <a:pt x="108" y="479"/>
                    <a:pt x="240" y="479"/>
                  </a:cubicBezTo>
                  <a:cubicBezTo>
                    <a:pt x="373" y="479"/>
                    <a:pt x="480" y="372"/>
                    <a:pt x="480" y="239"/>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1678078" y="-12603"/>
              <a:ext cx="35608" cy="35608"/>
            </a:xfrm>
            <a:custGeom>
              <a:rect b="b" l="l" r="r" t="t"/>
              <a:pathLst>
                <a:path extrusionOk="0" h="480" w="480">
                  <a:moveTo>
                    <a:pt x="240" y="0"/>
                  </a:moveTo>
                  <a:cubicBezTo>
                    <a:pt x="107" y="0"/>
                    <a:pt x="0" y="108"/>
                    <a:pt x="0" y="239"/>
                  </a:cubicBezTo>
                  <a:cubicBezTo>
                    <a:pt x="0" y="372"/>
                    <a:pt x="107" y="479"/>
                    <a:pt x="240" y="479"/>
                  </a:cubicBezTo>
                  <a:cubicBezTo>
                    <a:pt x="372" y="479"/>
                    <a:pt x="479" y="372"/>
                    <a:pt x="479" y="239"/>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1789127" y="-12603"/>
              <a:ext cx="35608" cy="35608"/>
            </a:xfrm>
            <a:custGeom>
              <a:rect b="b" l="l" r="r" t="t"/>
              <a:pathLst>
                <a:path extrusionOk="0" h="480" w="480">
                  <a:moveTo>
                    <a:pt x="240" y="0"/>
                  </a:moveTo>
                  <a:cubicBezTo>
                    <a:pt x="108" y="0"/>
                    <a:pt x="1" y="108"/>
                    <a:pt x="1" y="239"/>
                  </a:cubicBezTo>
                  <a:cubicBezTo>
                    <a:pt x="1" y="372"/>
                    <a:pt x="108" y="479"/>
                    <a:pt x="240" y="479"/>
                  </a:cubicBezTo>
                  <a:cubicBezTo>
                    <a:pt x="371" y="479"/>
                    <a:pt x="480" y="372"/>
                    <a:pt x="480" y="239"/>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1233953" y="-110374"/>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1344928"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1456052" y="-110374"/>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1567028" y="-110374"/>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1678078" y="-110374"/>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1789127" y="-110374"/>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1233953" y="-208070"/>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1344928"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1456052" y="-208070"/>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1567028" y="-208070"/>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1678078" y="-208070"/>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1789127" y="-208070"/>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1233953" y="277743"/>
              <a:ext cx="35608" cy="35608"/>
            </a:xfrm>
            <a:custGeom>
              <a:rect b="b" l="l" r="r" t="t"/>
              <a:pathLst>
                <a:path extrusionOk="0" h="480" w="480">
                  <a:moveTo>
                    <a:pt x="240" y="1"/>
                  </a:moveTo>
                  <a:cubicBezTo>
                    <a:pt x="108" y="1"/>
                    <a:pt x="1" y="108"/>
                    <a:pt x="1" y="240"/>
                  </a:cubicBezTo>
                  <a:cubicBezTo>
                    <a:pt x="1" y="373"/>
                    <a:pt x="108" y="480"/>
                    <a:pt x="240" y="480"/>
                  </a:cubicBezTo>
                  <a:cubicBezTo>
                    <a:pt x="372" y="480"/>
                    <a:pt x="480" y="373"/>
                    <a:pt x="480" y="240"/>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1344928"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1456052" y="277743"/>
              <a:ext cx="35608" cy="35608"/>
            </a:xfrm>
            <a:custGeom>
              <a:rect b="b" l="l" r="r" t="t"/>
              <a:pathLst>
                <a:path extrusionOk="0" h="480" w="480">
                  <a:moveTo>
                    <a:pt x="239" y="1"/>
                  </a:moveTo>
                  <a:cubicBezTo>
                    <a:pt x="108" y="1"/>
                    <a:pt x="1" y="108"/>
                    <a:pt x="1" y="240"/>
                  </a:cubicBezTo>
                  <a:cubicBezTo>
                    <a:pt x="1" y="373"/>
                    <a:pt x="108" y="480"/>
                    <a:pt x="239" y="480"/>
                  </a:cubicBezTo>
                  <a:cubicBezTo>
                    <a:pt x="371" y="480"/>
                    <a:pt x="480" y="373"/>
                    <a:pt x="480" y="240"/>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1567028" y="277743"/>
              <a:ext cx="35608" cy="35608"/>
            </a:xfrm>
            <a:custGeom>
              <a:rect b="b" l="l" r="r" t="t"/>
              <a:pathLst>
                <a:path extrusionOk="0" h="480" w="480">
                  <a:moveTo>
                    <a:pt x="240" y="1"/>
                  </a:moveTo>
                  <a:cubicBezTo>
                    <a:pt x="108" y="1"/>
                    <a:pt x="1" y="108"/>
                    <a:pt x="1" y="240"/>
                  </a:cubicBezTo>
                  <a:cubicBezTo>
                    <a:pt x="1" y="373"/>
                    <a:pt x="108" y="480"/>
                    <a:pt x="240" y="480"/>
                  </a:cubicBezTo>
                  <a:cubicBezTo>
                    <a:pt x="373" y="480"/>
                    <a:pt x="480" y="373"/>
                    <a:pt x="480" y="240"/>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1678078" y="277743"/>
              <a:ext cx="35608" cy="35608"/>
            </a:xfrm>
            <a:custGeom>
              <a:rect b="b" l="l" r="r" t="t"/>
              <a:pathLst>
                <a:path extrusionOk="0" h="480" w="480">
                  <a:moveTo>
                    <a:pt x="240" y="1"/>
                  </a:moveTo>
                  <a:cubicBezTo>
                    <a:pt x="107" y="1"/>
                    <a:pt x="0" y="108"/>
                    <a:pt x="0" y="240"/>
                  </a:cubicBezTo>
                  <a:cubicBezTo>
                    <a:pt x="0" y="373"/>
                    <a:pt x="107" y="480"/>
                    <a:pt x="240" y="480"/>
                  </a:cubicBezTo>
                  <a:cubicBezTo>
                    <a:pt x="372" y="480"/>
                    <a:pt x="479" y="373"/>
                    <a:pt x="479" y="240"/>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1789127" y="277743"/>
              <a:ext cx="35608" cy="35608"/>
            </a:xfrm>
            <a:custGeom>
              <a:rect b="b" l="l" r="r" t="t"/>
              <a:pathLst>
                <a:path extrusionOk="0" h="480" w="480">
                  <a:moveTo>
                    <a:pt x="240" y="1"/>
                  </a:moveTo>
                  <a:cubicBezTo>
                    <a:pt x="108" y="1"/>
                    <a:pt x="1" y="108"/>
                    <a:pt x="1" y="240"/>
                  </a:cubicBezTo>
                  <a:cubicBezTo>
                    <a:pt x="1" y="373"/>
                    <a:pt x="108" y="480"/>
                    <a:pt x="240" y="480"/>
                  </a:cubicBezTo>
                  <a:cubicBezTo>
                    <a:pt x="371" y="480"/>
                    <a:pt x="480" y="373"/>
                    <a:pt x="480" y="240"/>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1233953" y="180120"/>
              <a:ext cx="35608" cy="35608"/>
            </a:xfrm>
            <a:custGeom>
              <a:rect b="b" l="l" r="r" t="t"/>
              <a:pathLst>
                <a:path extrusionOk="0" h="480" w="480">
                  <a:moveTo>
                    <a:pt x="240" y="0"/>
                  </a:moveTo>
                  <a:cubicBezTo>
                    <a:pt x="108" y="0"/>
                    <a:pt x="1" y="107"/>
                    <a:pt x="1" y="239"/>
                  </a:cubicBezTo>
                  <a:cubicBezTo>
                    <a:pt x="1" y="372"/>
                    <a:pt x="108" y="479"/>
                    <a:pt x="240" y="479"/>
                  </a:cubicBezTo>
                  <a:cubicBezTo>
                    <a:pt x="372" y="479"/>
                    <a:pt x="480" y="372"/>
                    <a:pt x="480" y="239"/>
                  </a:cubicBezTo>
                  <a:cubicBezTo>
                    <a:pt x="480"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1344928"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1456052" y="180120"/>
              <a:ext cx="35608" cy="35608"/>
            </a:xfrm>
            <a:custGeom>
              <a:rect b="b" l="l" r="r" t="t"/>
              <a:pathLst>
                <a:path extrusionOk="0" h="480" w="480">
                  <a:moveTo>
                    <a:pt x="239" y="0"/>
                  </a:moveTo>
                  <a:cubicBezTo>
                    <a:pt x="108" y="0"/>
                    <a:pt x="1" y="107"/>
                    <a:pt x="1" y="239"/>
                  </a:cubicBezTo>
                  <a:cubicBezTo>
                    <a:pt x="1" y="372"/>
                    <a:pt x="108" y="479"/>
                    <a:pt x="239" y="479"/>
                  </a:cubicBezTo>
                  <a:cubicBezTo>
                    <a:pt x="371" y="479"/>
                    <a:pt x="480" y="372"/>
                    <a:pt x="480" y="239"/>
                  </a:cubicBezTo>
                  <a:cubicBezTo>
                    <a:pt x="480"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1567028" y="180120"/>
              <a:ext cx="35608" cy="35608"/>
            </a:xfrm>
            <a:custGeom>
              <a:rect b="b" l="l" r="r" t="t"/>
              <a:pathLst>
                <a:path extrusionOk="0" h="480" w="480">
                  <a:moveTo>
                    <a:pt x="240" y="0"/>
                  </a:moveTo>
                  <a:cubicBezTo>
                    <a:pt x="108" y="0"/>
                    <a:pt x="1" y="107"/>
                    <a:pt x="1" y="239"/>
                  </a:cubicBezTo>
                  <a:cubicBezTo>
                    <a:pt x="1" y="372"/>
                    <a:pt x="108" y="479"/>
                    <a:pt x="240" y="479"/>
                  </a:cubicBezTo>
                  <a:cubicBezTo>
                    <a:pt x="373" y="479"/>
                    <a:pt x="480" y="372"/>
                    <a:pt x="480" y="239"/>
                  </a:cubicBezTo>
                  <a:cubicBezTo>
                    <a:pt x="480" y="107"/>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1678078" y="180120"/>
              <a:ext cx="35608" cy="35608"/>
            </a:xfrm>
            <a:custGeom>
              <a:rect b="b" l="l" r="r" t="t"/>
              <a:pathLst>
                <a:path extrusionOk="0" h="480" w="480">
                  <a:moveTo>
                    <a:pt x="240" y="0"/>
                  </a:moveTo>
                  <a:cubicBezTo>
                    <a:pt x="107" y="0"/>
                    <a:pt x="0" y="107"/>
                    <a:pt x="0" y="239"/>
                  </a:cubicBezTo>
                  <a:cubicBezTo>
                    <a:pt x="0" y="372"/>
                    <a:pt x="107" y="479"/>
                    <a:pt x="240" y="479"/>
                  </a:cubicBezTo>
                  <a:cubicBezTo>
                    <a:pt x="372" y="479"/>
                    <a:pt x="479" y="372"/>
                    <a:pt x="479" y="239"/>
                  </a:cubicBezTo>
                  <a:cubicBezTo>
                    <a:pt x="479"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1789127" y="180120"/>
              <a:ext cx="35608" cy="35608"/>
            </a:xfrm>
            <a:custGeom>
              <a:rect b="b" l="l" r="r" t="t"/>
              <a:pathLst>
                <a:path extrusionOk="0" h="480" w="480">
                  <a:moveTo>
                    <a:pt x="240" y="0"/>
                  </a:moveTo>
                  <a:cubicBezTo>
                    <a:pt x="108" y="0"/>
                    <a:pt x="1" y="107"/>
                    <a:pt x="1" y="239"/>
                  </a:cubicBezTo>
                  <a:cubicBezTo>
                    <a:pt x="1" y="372"/>
                    <a:pt x="108" y="479"/>
                    <a:pt x="240" y="479"/>
                  </a:cubicBezTo>
                  <a:cubicBezTo>
                    <a:pt x="371" y="479"/>
                    <a:pt x="480" y="372"/>
                    <a:pt x="480" y="239"/>
                  </a:cubicBezTo>
                  <a:cubicBezTo>
                    <a:pt x="480" y="107"/>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1233953" y="82275"/>
              <a:ext cx="35608" cy="35608"/>
            </a:xfrm>
            <a:custGeom>
              <a:rect b="b" l="l" r="r" t="t"/>
              <a:pathLst>
                <a:path extrusionOk="0" h="480" w="480">
                  <a:moveTo>
                    <a:pt x="240" y="1"/>
                  </a:moveTo>
                  <a:cubicBezTo>
                    <a:pt x="108" y="1"/>
                    <a:pt x="1" y="108"/>
                    <a:pt x="1" y="241"/>
                  </a:cubicBezTo>
                  <a:cubicBezTo>
                    <a:pt x="1" y="373"/>
                    <a:pt x="108" y="480"/>
                    <a:pt x="240" y="480"/>
                  </a:cubicBezTo>
                  <a:cubicBezTo>
                    <a:pt x="372" y="480"/>
                    <a:pt x="480" y="373"/>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1344928"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1456052" y="82275"/>
              <a:ext cx="35608" cy="35608"/>
            </a:xfrm>
            <a:custGeom>
              <a:rect b="b" l="l" r="r" t="t"/>
              <a:pathLst>
                <a:path extrusionOk="0" h="480" w="480">
                  <a:moveTo>
                    <a:pt x="239" y="1"/>
                  </a:moveTo>
                  <a:cubicBezTo>
                    <a:pt x="108" y="1"/>
                    <a:pt x="1" y="108"/>
                    <a:pt x="1" y="241"/>
                  </a:cubicBezTo>
                  <a:cubicBezTo>
                    <a:pt x="1" y="373"/>
                    <a:pt x="108" y="480"/>
                    <a:pt x="239" y="480"/>
                  </a:cubicBezTo>
                  <a:cubicBezTo>
                    <a:pt x="371" y="480"/>
                    <a:pt x="480" y="373"/>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1567028" y="82275"/>
              <a:ext cx="35608" cy="35608"/>
            </a:xfrm>
            <a:custGeom>
              <a:rect b="b" l="l" r="r" t="t"/>
              <a:pathLst>
                <a:path extrusionOk="0" h="480" w="480">
                  <a:moveTo>
                    <a:pt x="240" y="1"/>
                  </a:moveTo>
                  <a:cubicBezTo>
                    <a:pt x="108" y="1"/>
                    <a:pt x="1" y="108"/>
                    <a:pt x="1" y="241"/>
                  </a:cubicBezTo>
                  <a:cubicBezTo>
                    <a:pt x="1" y="373"/>
                    <a:pt x="108" y="480"/>
                    <a:pt x="240" y="480"/>
                  </a:cubicBezTo>
                  <a:cubicBezTo>
                    <a:pt x="373" y="480"/>
                    <a:pt x="480" y="373"/>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1678078" y="82275"/>
              <a:ext cx="35608" cy="35608"/>
            </a:xfrm>
            <a:custGeom>
              <a:rect b="b" l="l" r="r" t="t"/>
              <a:pathLst>
                <a:path extrusionOk="0" h="480" w="480">
                  <a:moveTo>
                    <a:pt x="240" y="1"/>
                  </a:moveTo>
                  <a:cubicBezTo>
                    <a:pt x="107" y="1"/>
                    <a:pt x="0" y="108"/>
                    <a:pt x="0" y="241"/>
                  </a:cubicBezTo>
                  <a:cubicBezTo>
                    <a:pt x="0" y="373"/>
                    <a:pt x="107" y="480"/>
                    <a:pt x="240" y="480"/>
                  </a:cubicBezTo>
                  <a:cubicBezTo>
                    <a:pt x="372" y="480"/>
                    <a:pt x="479" y="373"/>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1789127" y="82275"/>
              <a:ext cx="35608" cy="35608"/>
            </a:xfrm>
            <a:custGeom>
              <a:rect b="b" l="l" r="r" t="t"/>
              <a:pathLst>
                <a:path extrusionOk="0" h="480" w="480">
                  <a:moveTo>
                    <a:pt x="240" y="1"/>
                  </a:moveTo>
                  <a:cubicBezTo>
                    <a:pt x="108" y="1"/>
                    <a:pt x="1" y="108"/>
                    <a:pt x="1" y="241"/>
                  </a:cubicBezTo>
                  <a:cubicBezTo>
                    <a:pt x="1" y="373"/>
                    <a:pt x="108" y="480"/>
                    <a:pt x="240" y="480"/>
                  </a:cubicBezTo>
                  <a:cubicBezTo>
                    <a:pt x="371" y="480"/>
                    <a:pt x="480" y="373"/>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11"/>
          <p:cNvSpPr/>
          <p:nvPr/>
        </p:nvSpPr>
        <p:spPr>
          <a:xfrm rot="10800000">
            <a:off x="-701150" y="240800"/>
            <a:ext cx="1795532" cy="304522"/>
          </a:xfrm>
          <a:custGeom>
            <a:rect b="b" l="l" r="r" t="t"/>
            <a:pathLst>
              <a:path extrusionOk="0" h="2390" w="14092">
                <a:moveTo>
                  <a:pt x="1" y="0"/>
                </a:moveTo>
                <a:lnTo>
                  <a:pt x="1" y="2390"/>
                </a:lnTo>
                <a:lnTo>
                  <a:pt x="13096" y="2390"/>
                </a:lnTo>
                <a:lnTo>
                  <a:pt x="13096" y="2371"/>
                </a:lnTo>
                <a:cubicBezTo>
                  <a:pt x="13671" y="2274"/>
                  <a:pt x="14092" y="1778"/>
                  <a:pt x="14092" y="1195"/>
                </a:cubicBezTo>
                <a:cubicBezTo>
                  <a:pt x="14092" y="612"/>
                  <a:pt x="13671" y="116"/>
                  <a:pt x="13096" y="19"/>
                </a:cubicBezTo>
                <a:lnTo>
                  <a:pt x="130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rot="10800000">
            <a:off x="941994" y="240927"/>
            <a:ext cx="304522" cy="304394"/>
          </a:xfrm>
          <a:custGeom>
            <a:rect b="b" l="l" r="r" t="t"/>
            <a:pathLst>
              <a:path extrusionOk="0" h="2389" w="2390">
                <a:moveTo>
                  <a:pt x="1195" y="0"/>
                </a:moveTo>
                <a:cubicBezTo>
                  <a:pt x="535" y="0"/>
                  <a:pt x="0" y="535"/>
                  <a:pt x="0" y="1195"/>
                </a:cubicBezTo>
                <a:cubicBezTo>
                  <a:pt x="0" y="1855"/>
                  <a:pt x="535" y="2388"/>
                  <a:pt x="1195" y="2388"/>
                </a:cubicBezTo>
                <a:cubicBezTo>
                  <a:pt x="1854" y="2388"/>
                  <a:pt x="2389" y="1855"/>
                  <a:pt x="2389" y="1195"/>
                </a:cubicBezTo>
                <a:cubicBezTo>
                  <a:pt x="2389" y="535"/>
                  <a:pt x="1854" y="0"/>
                  <a:pt x="1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rot="10800000">
            <a:off x="-701150" y="649650"/>
            <a:ext cx="1795532" cy="304522"/>
          </a:xfrm>
          <a:custGeom>
            <a:rect b="b" l="l" r="r" t="t"/>
            <a:pathLst>
              <a:path extrusionOk="0" h="2390" w="14092">
                <a:moveTo>
                  <a:pt x="1" y="0"/>
                </a:moveTo>
                <a:lnTo>
                  <a:pt x="1" y="2390"/>
                </a:lnTo>
                <a:lnTo>
                  <a:pt x="13096" y="2390"/>
                </a:lnTo>
                <a:lnTo>
                  <a:pt x="13096" y="2371"/>
                </a:lnTo>
                <a:cubicBezTo>
                  <a:pt x="13671" y="2274"/>
                  <a:pt x="14092" y="1778"/>
                  <a:pt x="14092" y="1195"/>
                </a:cubicBezTo>
                <a:cubicBezTo>
                  <a:pt x="14092" y="612"/>
                  <a:pt x="13671" y="116"/>
                  <a:pt x="13096" y="19"/>
                </a:cubicBezTo>
                <a:lnTo>
                  <a:pt x="130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rot="10800000">
            <a:off x="941994" y="649777"/>
            <a:ext cx="304522" cy="304394"/>
          </a:xfrm>
          <a:custGeom>
            <a:rect b="b" l="l" r="r" t="t"/>
            <a:pathLst>
              <a:path extrusionOk="0" h="2389" w="2390">
                <a:moveTo>
                  <a:pt x="1195" y="0"/>
                </a:moveTo>
                <a:cubicBezTo>
                  <a:pt x="535" y="0"/>
                  <a:pt x="0" y="535"/>
                  <a:pt x="0" y="1195"/>
                </a:cubicBezTo>
                <a:cubicBezTo>
                  <a:pt x="0" y="1855"/>
                  <a:pt x="535" y="2388"/>
                  <a:pt x="1195" y="2388"/>
                </a:cubicBezTo>
                <a:cubicBezTo>
                  <a:pt x="1854" y="2388"/>
                  <a:pt x="2389" y="1855"/>
                  <a:pt x="2389" y="1195"/>
                </a:cubicBezTo>
                <a:cubicBezTo>
                  <a:pt x="2389" y="535"/>
                  <a:pt x="1854" y="0"/>
                  <a:pt x="1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11"/>
          <p:cNvGrpSpPr/>
          <p:nvPr/>
        </p:nvGrpSpPr>
        <p:grpSpPr>
          <a:xfrm rot="-856058">
            <a:off x="8264306" y="-168607"/>
            <a:ext cx="1004539" cy="1381185"/>
            <a:chOff x="2290075" y="2412650"/>
            <a:chExt cx="391725" cy="538600"/>
          </a:xfrm>
        </p:grpSpPr>
        <p:sp>
          <p:nvSpPr>
            <p:cNvPr id="1096" name="Google Shape;1096;p11"/>
            <p:cNvSpPr/>
            <p:nvPr/>
          </p:nvSpPr>
          <p:spPr>
            <a:xfrm>
              <a:off x="2421625" y="2412650"/>
              <a:ext cx="260175" cy="260150"/>
            </a:xfrm>
            <a:custGeom>
              <a:rect b="b" l="l" r="r" t="t"/>
              <a:pathLst>
                <a:path extrusionOk="0" h="10406" w="10407">
                  <a:moveTo>
                    <a:pt x="5204" y="2929"/>
                  </a:moveTo>
                  <a:cubicBezTo>
                    <a:pt x="5497" y="2929"/>
                    <a:pt x="5792" y="2986"/>
                    <a:pt x="6074" y="3102"/>
                  </a:cubicBezTo>
                  <a:cubicBezTo>
                    <a:pt x="6923" y="3454"/>
                    <a:pt x="7477" y="4283"/>
                    <a:pt x="7477" y="5202"/>
                  </a:cubicBezTo>
                  <a:cubicBezTo>
                    <a:pt x="7478" y="6458"/>
                    <a:pt x="6460" y="7476"/>
                    <a:pt x="5205" y="7476"/>
                  </a:cubicBezTo>
                  <a:cubicBezTo>
                    <a:pt x="5204" y="7476"/>
                    <a:pt x="5204" y="7476"/>
                    <a:pt x="5203" y="7476"/>
                  </a:cubicBezTo>
                  <a:cubicBezTo>
                    <a:pt x="4284" y="7476"/>
                    <a:pt x="3455" y="6923"/>
                    <a:pt x="3103" y="6073"/>
                  </a:cubicBezTo>
                  <a:cubicBezTo>
                    <a:pt x="2751" y="5223"/>
                    <a:pt x="2946" y="4246"/>
                    <a:pt x="3596" y="3595"/>
                  </a:cubicBezTo>
                  <a:cubicBezTo>
                    <a:pt x="4031" y="3160"/>
                    <a:pt x="4612" y="2929"/>
                    <a:pt x="5204" y="2929"/>
                  </a:cubicBezTo>
                  <a:close/>
                  <a:moveTo>
                    <a:pt x="5203" y="0"/>
                  </a:moveTo>
                  <a:cubicBezTo>
                    <a:pt x="2329" y="0"/>
                    <a:pt x="1" y="2330"/>
                    <a:pt x="1" y="5202"/>
                  </a:cubicBezTo>
                  <a:cubicBezTo>
                    <a:pt x="1" y="8076"/>
                    <a:pt x="2330" y="10406"/>
                    <a:pt x="5203" y="10406"/>
                  </a:cubicBezTo>
                  <a:cubicBezTo>
                    <a:pt x="8076" y="10406"/>
                    <a:pt x="10407" y="8076"/>
                    <a:pt x="10407" y="5202"/>
                  </a:cubicBezTo>
                  <a:cubicBezTo>
                    <a:pt x="10407" y="2329"/>
                    <a:pt x="8077" y="0"/>
                    <a:pt x="5203" y="0"/>
                  </a:cubicBez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2386675" y="2412650"/>
              <a:ext cx="260175" cy="260150"/>
            </a:xfrm>
            <a:custGeom>
              <a:rect b="b" l="l" r="r" t="t"/>
              <a:pathLst>
                <a:path extrusionOk="0" h="10406" w="10407">
                  <a:moveTo>
                    <a:pt x="5202" y="2929"/>
                  </a:moveTo>
                  <a:cubicBezTo>
                    <a:pt x="5495" y="2929"/>
                    <a:pt x="5791" y="2986"/>
                    <a:pt x="6072" y="3102"/>
                  </a:cubicBezTo>
                  <a:cubicBezTo>
                    <a:pt x="6921" y="3454"/>
                    <a:pt x="7476" y="4283"/>
                    <a:pt x="7476" y="5202"/>
                  </a:cubicBezTo>
                  <a:cubicBezTo>
                    <a:pt x="7476" y="6459"/>
                    <a:pt x="6459" y="7476"/>
                    <a:pt x="5203" y="7476"/>
                  </a:cubicBezTo>
                  <a:cubicBezTo>
                    <a:pt x="4283" y="7476"/>
                    <a:pt x="3453" y="6923"/>
                    <a:pt x="3101" y="6073"/>
                  </a:cubicBezTo>
                  <a:cubicBezTo>
                    <a:pt x="2749" y="5223"/>
                    <a:pt x="2944" y="4246"/>
                    <a:pt x="3594" y="3595"/>
                  </a:cubicBezTo>
                  <a:cubicBezTo>
                    <a:pt x="4029" y="3160"/>
                    <a:pt x="4611" y="2929"/>
                    <a:pt x="5202" y="2929"/>
                  </a:cubicBezTo>
                  <a:close/>
                  <a:moveTo>
                    <a:pt x="5203" y="0"/>
                  </a:moveTo>
                  <a:cubicBezTo>
                    <a:pt x="2329" y="0"/>
                    <a:pt x="0" y="2330"/>
                    <a:pt x="0" y="5202"/>
                  </a:cubicBezTo>
                  <a:cubicBezTo>
                    <a:pt x="0" y="8076"/>
                    <a:pt x="2329" y="10406"/>
                    <a:pt x="5203" y="10406"/>
                  </a:cubicBezTo>
                  <a:cubicBezTo>
                    <a:pt x="8076" y="10406"/>
                    <a:pt x="10406" y="8076"/>
                    <a:pt x="10406" y="5202"/>
                  </a:cubicBezTo>
                  <a:cubicBezTo>
                    <a:pt x="10406" y="2330"/>
                    <a:pt x="8076" y="0"/>
                    <a:pt x="5203" y="0"/>
                  </a:cubicBezTo>
                  <a:close/>
                </a:path>
              </a:pathLst>
            </a:custGeom>
            <a:solidFill>
              <a:srgbClr val="BEE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2314700" y="2768175"/>
              <a:ext cx="183125" cy="183075"/>
            </a:xfrm>
            <a:custGeom>
              <a:rect b="b" l="l" r="r" t="t"/>
              <a:pathLst>
                <a:path extrusionOk="0" h="7323" w="7325">
                  <a:moveTo>
                    <a:pt x="3663" y="2062"/>
                  </a:moveTo>
                  <a:cubicBezTo>
                    <a:pt x="3869" y="2062"/>
                    <a:pt x="4076" y="2101"/>
                    <a:pt x="4274" y="2183"/>
                  </a:cubicBezTo>
                  <a:cubicBezTo>
                    <a:pt x="4872" y="2430"/>
                    <a:pt x="5262" y="3014"/>
                    <a:pt x="5262" y="3661"/>
                  </a:cubicBezTo>
                  <a:cubicBezTo>
                    <a:pt x="5262" y="4546"/>
                    <a:pt x="4546" y="5261"/>
                    <a:pt x="3662" y="5261"/>
                  </a:cubicBezTo>
                  <a:cubicBezTo>
                    <a:pt x="3016" y="5261"/>
                    <a:pt x="2432" y="4872"/>
                    <a:pt x="2185" y="4274"/>
                  </a:cubicBezTo>
                  <a:cubicBezTo>
                    <a:pt x="1936" y="3676"/>
                    <a:pt x="2074" y="2987"/>
                    <a:pt x="2531" y="2531"/>
                  </a:cubicBezTo>
                  <a:cubicBezTo>
                    <a:pt x="2837" y="2224"/>
                    <a:pt x="3246" y="2062"/>
                    <a:pt x="3663" y="2062"/>
                  </a:cubicBezTo>
                  <a:close/>
                  <a:moveTo>
                    <a:pt x="3662" y="0"/>
                  </a:moveTo>
                  <a:cubicBezTo>
                    <a:pt x="1640" y="0"/>
                    <a:pt x="1" y="1639"/>
                    <a:pt x="1" y="3661"/>
                  </a:cubicBezTo>
                  <a:cubicBezTo>
                    <a:pt x="1" y="5684"/>
                    <a:pt x="1640" y="7323"/>
                    <a:pt x="3662" y="7323"/>
                  </a:cubicBezTo>
                  <a:cubicBezTo>
                    <a:pt x="5684" y="7323"/>
                    <a:pt x="7324" y="5684"/>
                    <a:pt x="7324" y="3661"/>
                  </a:cubicBezTo>
                  <a:cubicBezTo>
                    <a:pt x="7324" y="1639"/>
                    <a:pt x="5684" y="0"/>
                    <a:pt x="3662" y="0"/>
                  </a:cubicBez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2290075" y="2768175"/>
              <a:ext cx="183125" cy="183075"/>
            </a:xfrm>
            <a:custGeom>
              <a:rect b="b" l="l" r="r" t="t"/>
              <a:pathLst>
                <a:path extrusionOk="0" h="7323" w="7325">
                  <a:moveTo>
                    <a:pt x="3664" y="2062"/>
                  </a:moveTo>
                  <a:cubicBezTo>
                    <a:pt x="3870" y="2062"/>
                    <a:pt x="4078" y="2101"/>
                    <a:pt x="4276" y="2183"/>
                  </a:cubicBezTo>
                  <a:cubicBezTo>
                    <a:pt x="4873" y="2430"/>
                    <a:pt x="5263" y="3014"/>
                    <a:pt x="5263" y="3661"/>
                  </a:cubicBezTo>
                  <a:cubicBezTo>
                    <a:pt x="5263" y="4546"/>
                    <a:pt x="4546" y="5261"/>
                    <a:pt x="3663" y="5261"/>
                  </a:cubicBezTo>
                  <a:cubicBezTo>
                    <a:pt x="3016" y="5261"/>
                    <a:pt x="2432" y="4872"/>
                    <a:pt x="2185" y="4274"/>
                  </a:cubicBezTo>
                  <a:cubicBezTo>
                    <a:pt x="1937" y="3676"/>
                    <a:pt x="2074" y="2987"/>
                    <a:pt x="2531" y="2531"/>
                  </a:cubicBezTo>
                  <a:cubicBezTo>
                    <a:pt x="2837" y="2224"/>
                    <a:pt x="3247" y="2062"/>
                    <a:pt x="3664" y="2062"/>
                  </a:cubicBezTo>
                  <a:close/>
                  <a:moveTo>
                    <a:pt x="3663" y="0"/>
                  </a:moveTo>
                  <a:cubicBezTo>
                    <a:pt x="1641" y="0"/>
                    <a:pt x="1" y="1639"/>
                    <a:pt x="1" y="3661"/>
                  </a:cubicBezTo>
                  <a:cubicBezTo>
                    <a:pt x="1" y="5684"/>
                    <a:pt x="1641" y="7323"/>
                    <a:pt x="3663" y="7323"/>
                  </a:cubicBezTo>
                  <a:cubicBezTo>
                    <a:pt x="5685" y="7323"/>
                    <a:pt x="7324" y="5684"/>
                    <a:pt x="7324" y="3661"/>
                  </a:cubicBezTo>
                  <a:cubicBezTo>
                    <a:pt x="7324" y="1639"/>
                    <a:pt x="5685" y="0"/>
                    <a:pt x="3663" y="0"/>
                  </a:cubicBezTo>
                  <a:close/>
                </a:path>
              </a:pathLst>
            </a:custGeom>
            <a:solidFill>
              <a:srgbClr val="BEE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11"/>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01" name="Google Shape;1101;p11"/>
          <p:cNvSpPr txBox="1"/>
          <p:nvPr>
            <p:ph idx="1" type="subTitle"/>
          </p:nvPr>
        </p:nvSpPr>
        <p:spPr>
          <a:xfrm>
            <a:off x="1092650" y="3657450"/>
            <a:ext cx="147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900"/>
              <a:buNone/>
              <a:defRPr sz="900">
                <a:solidFill>
                  <a:schemeClr val="lt1"/>
                </a:solidFill>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102" name="Google Shape;1102;p11"/>
          <p:cNvSpPr txBox="1"/>
          <p:nvPr>
            <p:ph idx="2" type="title"/>
          </p:nvPr>
        </p:nvSpPr>
        <p:spPr>
          <a:xfrm>
            <a:off x="967725" y="3373300"/>
            <a:ext cx="1724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103" name="Google Shape;1103;p11"/>
          <p:cNvSpPr txBox="1"/>
          <p:nvPr>
            <p:ph idx="3" type="subTitle"/>
          </p:nvPr>
        </p:nvSpPr>
        <p:spPr>
          <a:xfrm>
            <a:off x="2920797" y="3657450"/>
            <a:ext cx="147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900"/>
              <a:buNone/>
              <a:defRPr sz="900">
                <a:solidFill>
                  <a:schemeClr val="lt1"/>
                </a:solidFill>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104" name="Google Shape;1104;p11"/>
          <p:cNvSpPr txBox="1"/>
          <p:nvPr>
            <p:ph idx="4" type="title"/>
          </p:nvPr>
        </p:nvSpPr>
        <p:spPr>
          <a:xfrm>
            <a:off x="2795872" y="3373300"/>
            <a:ext cx="1724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105" name="Google Shape;1105;p11"/>
          <p:cNvSpPr txBox="1"/>
          <p:nvPr>
            <p:ph idx="5" type="subTitle"/>
          </p:nvPr>
        </p:nvSpPr>
        <p:spPr>
          <a:xfrm>
            <a:off x="4748944" y="3657450"/>
            <a:ext cx="147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900"/>
              <a:buNone/>
              <a:defRPr sz="900">
                <a:solidFill>
                  <a:schemeClr val="lt1"/>
                </a:solidFill>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106" name="Google Shape;1106;p11"/>
          <p:cNvSpPr txBox="1"/>
          <p:nvPr>
            <p:ph idx="6" type="title"/>
          </p:nvPr>
        </p:nvSpPr>
        <p:spPr>
          <a:xfrm>
            <a:off x="4624020" y="3373300"/>
            <a:ext cx="1724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107" name="Google Shape;1107;p11"/>
          <p:cNvSpPr txBox="1"/>
          <p:nvPr>
            <p:ph idx="7" type="subTitle"/>
          </p:nvPr>
        </p:nvSpPr>
        <p:spPr>
          <a:xfrm>
            <a:off x="6577092" y="3657450"/>
            <a:ext cx="147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900"/>
              <a:buNone/>
              <a:defRPr sz="900">
                <a:solidFill>
                  <a:schemeClr val="lt1"/>
                </a:solidFill>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108" name="Google Shape;1108;p11"/>
          <p:cNvSpPr txBox="1"/>
          <p:nvPr>
            <p:ph idx="8" type="title"/>
          </p:nvPr>
        </p:nvSpPr>
        <p:spPr>
          <a:xfrm>
            <a:off x="6452167" y="3373300"/>
            <a:ext cx="1724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2">
  <p:cSld name="SECTION_HEADER_2_2_1">
    <p:spTree>
      <p:nvGrpSpPr>
        <p:cNvPr id="1109" name="Shape 1109"/>
        <p:cNvGrpSpPr/>
        <p:nvPr/>
      </p:nvGrpSpPr>
      <p:grpSpPr>
        <a:xfrm>
          <a:off x="0" y="0"/>
          <a:ext cx="0" cy="0"/>
          <a:chOff x="0" y="0"/>
          <a:chExt cx="0" cy="0"/>
        </a:xfrm>
      </p:grpSpPr>
      <p:sp>
        <p:nvSpPr>
          <p:cNvPr id="1110" name="Google Shape;1110;p12"/>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1" name="Google Shape;1111;p12"/>
          <p:cNvSpPr txBox="1"/>
          <p:nvPr>
            <p:ph idx="1" type="body"/>
          </p:nvPr>
        </p:nvSpPr>
        <p:spPr>
          <a:xfrm>
            <a:off x="5808350" y="1891575"/>
            <a:ext cx="2448900" cy="17052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Font typeface="Open Sans"/>
              <a:buChar char="●"/>
              <a:defRPr sz="900">
                <a:latin typeface="Open Sans"/>
                <a:ea typeface="Open Sans"/>
                <a:cs typeface="Open Sans"/>
                <a:sym typeface="Open Sans"/>
              </a:defRPr>
            </a:lvl1pPr>
            <a:lvl2pPr indent="-285750" lvl="1" marL="914400" rtl="0">
              <a:lnSpc>
                <a:spcPct val="115000"/>
              </a:lnSpc>
              <a:spcBef>
                <a:spcPts val="1600"/>
              </a:spcBef>
              <a:spcAft>
                <a:spcPts val="0"/>
              </a:spcAft>
              <a:buSzPts val="900"/>
              <a:buFont typeface="Open Sans"/>
              <a:buChar char="○"/>
              <a:defRPr sz="900">
                <a:latin typeface="Open Sans"/>
                <a:ea typeface="Open Sans"/>
                <a:cs typeface="Open Sans"/>
                <a:sym typeface="Open Sans"/>
              </a:defRPr>
            </a:lvl2pPr>
            <a:lvl3pPr indent="-285750" lvl="2" marL="1371600" rtl="0">
              <a:lnSpc>
                <a:spcPct val="115000"/>
              </a:lnSpc>
              <a:spcBef>
                <a:spcPts val="1600"/>
              </a:spcBef>
              <a:spcAft>
                <a:spcPts val="0"/>
              </a:spcAft>
              <a:buSzPts val="900"/>
              <a:buFont typeface="Open Sans"/>
              <a:buChar char="■"/>
              <a:defRPr sz="900">
                <a:latin typeface="Open Sans"/>
                <a:ea typeface="Open Sans"/>
                <a:cs typeface="Open Sans"/>
                <a:sym typeface="Open Sans"/>
              </a:defRPr>
            </a:lvl3pPr>
            <a:lvl4pPr indent="-285750" lvl="3" marL="1828800" rtl="0">
              <a:lnSpc>
                <a:spcPct val="115000"/>
              </a:lnSpc>
              <a:spcBef>
                <a:spcPts val="1600"/>
              </a:spcBef>
              <a:spcAft>
                <a:spcPts val="0"/>
              </a:spcAft>
              <a:buSzPts val="900"/>
              <a:buFont typeface="Open Sans"/>
              <a:buChar char="●"/>
              <a:defRPr sz="900">
                <a:latin typeface="Open Sans"/>
                <a:ea typeface="Open Sans"/>
                <a:cs typeface="Open Sans"/>
                <a:sym typeface="Open Sans"/>
              </a:defRPr>
            </a:lvl4pPr>
            <a:lvl5pPr indent="-285750" lvl="4" marL="2286000" rtl="0">
              <a:lnSpc>
                <a:spcPct val="115000"/>
              </a:lnSpc>
              <a:spcBef>
                <a:spcPts val="1600"/>
              </a:spcBef>
              <a:spcAft>
                <a:spcPts val="0"/>
              </a:spcAft>
              <a:buSzPts val="900"/>
              <a:buFont typeface="Open Sans"/>
              <a:buChar char="○"/>
              <a:defRPr sz="900">
                <a:latin typeface="Open Sans"/>
                <a:ea typeface="Open Sans"/>
                <a:cs typeface="Open Sans"/>
                <a:sym typeface="Open Sans"/>
              </a:defRPr>
            </a:lvl5pPr>
            <a:lvl6pPr indent="-285750" lvl="5" marL="2743200" rtl="0">
              <a:lnSpc>
                <a:spcPct val="115000"/>
              </a:lnSpc>
              <a:spcBef>
                <a:spcPts val="1600"/>
              </a:spcBef>
              <a:spcAft>
                <a:spcPts val="0"/>
              </a:spcAft>
              <a:buSzPts val="900"/>
              <a:buFont typeface="Open Sans"/>
              <a:buChar char="■"/>
              <a:defRPr sz="900">
                <a:latin typeface="Open Sans"/>
                <a:ea typeface="Open Sans"/>
                <a:cs typeface="Open Sans"/>
                <a:sym typeface="Open Sans"/>
              </a:defRPr>
            </a:lvl6pPr>
            <a:lvl7pPr indent="-285750" lvl="6" marL="3200400" rtl="0">
              <a:lnSpc>
                <a:spcPct val="115000"/>
              </a:lnSpc>
              <a:spcBef>
                <a:spcPts val="1600"/>
              </a:spcBef>
              <a:spcAft>
                <a:spcPts val="0"/>
              </a:spcAft>
              <a:buSzPts val="900"/>
              <a:buFont typeface="Open Sans"/>
              <a:buChar char="●"/>
              <a:defRPr sz="900">
                <a:latin typeface="Open Sans"/>
                <a:ea typeface="Open Sans"/>
                <a:cs typeface="Open Sans"/>
                <a:sym typeface="Open Sans"/>
              </a:defRPr>
            </a:lvl7pPr>
            <a:lvl8pPr indent="-285750" lvl="7" marL="3657600" rtl="0">
              <a:lnSpc>
                <a:spcPct val="115000"/>
              </a:lnSpc>
              <a:spcBef>
                <a:spcPts val="1600"/>
              </a:spcBef>
              <a:spcAft>
                <a:spcPts val="0"/>
              </a:spcAft>
              <a:buSzPts val="900"/>
              <a:buFont typeface="Open Sans"/>
              <a:buChar char="○"/>
              <a:defRPr sz="900">
                <a:latin typeface="Open Sans"/>
                <a:ea typeface="Open Sans"/>
                <a:cs typeface="Open Sans"/>
                <a:sym typeface="Open Sans"/>
              </a:defRPr>
            </a:lvl8pPr>
            <a:lvl9pPr indent="-285750" lvl="8" marL="4114800" rtl="0">
              <a:lnSpc>
                <a:spcPct val="115000"/>
              </a:lnSpc>
              <a:spcBef>
                <a:spcPts val="1600"/>
              </a:spcBef>
              <a:spcAft>
                <a:spcPts val="1600"/>
              </a:spcAft>
              <a:buSzPts val="900"/>
              <a:buFont typeface="Open Sans"/>
              <a:buChar char="■"/>
              <a:defRPr sz="900">
                <a:latin typeface="Open Sans"/>
                <a:ea typeface="Open Sans"/>
                <a:cs typeface="Open Sans"/>
                <a:sym typeface="Open Sans"/>
              </a:defRPr>
            </a:lvl9pPr>
          </a:lstStyle>
          <a:p/>
        </p:txBody>
      </p:sp>
      <p:sp>
        <p:nvSpPr>
          <p:cNvPr id="1112" name="Google Shape;1112;p12"/>
          <p:cNvSpPr/>
          <p:nvPr/>
        </p:nvSpPr>
        <p:spPr>
          <a:xfrm>
            <a:off x="-190201" y="1206160"/>
            <a:ext cx="2082670" cy="634668"/>
          </a:xfrm>
          <a:custGeom>
            <a:rect b="b" l="l" r="r" t="t"/>
            <a:pathLst>
              <a:path extrusionOk="0" h="8433" w="27673">
                <a:moveTo>
                  <a:pt x="1" y="0"/>
                </a:moveTo>
                <a:lnTo>
                  <a:pt x="1" y="8433"/>
                </a:lnTo>
                <a:lnTo>
                  <a:pt x="27672" y="8433"/>
                </a:lnTo>
                <a:lnTo>
                  <a:pt x="276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2"/>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2"/>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2"/>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2"/>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2"/>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2"/>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2"/>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2"/>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2"/>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2"/>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2"/>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2"/>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2"/>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2"/>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2"/>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2"/>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2"/>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2"/>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2"/>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2"/>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2"/>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2"/>
          <p:cNvSpPr/>
          <p:nvPr/>
        </p:nvSpPr>
        <p:spPr>
          <a:xfrm rot="-5400000">
            <a:off x="7995726" y="-9602"/>
            <a:ext cx="1219728" cy="1227629"/>
          </a:xfrm>
          <a:custGeom>
            <a:rect b="b" l="l" r="r" t="t"/>
            <a:pathLst>
              <a:path extrusionOk="0" h="25325" w="25162">
                <a:moveTo>
                  <a:pt x="24829" y="0"/>
                </a:moveTo>
                <a:cubicBezTo>
                  <a:pt x="11116" y="0"/>
                  <a:pt x="1" y="11116"/>
                  <a:pt x="1" y="24828"/>
                </a:cubicBezTo>
                <a:cubicBezTo>
                  <a:pt x="1" y="24995"/>
                  <a:pt x="10" y="25159"/>
                  <a:pt x="14" y="25325"/>
                </a:cubicBezTo>
                <a:lnTo>
                  <a:pt x="25162" y="25325"/>
                </a:lnTo>
                <a:lnTo>
                  <a:pt x="25162" y="8"/>
                </a:lnTo>
                <a:cubicBezTo>
                  <a:pt x="25050" y="6"/>
                  <a:pt x="24940" y="0"/>
                  <a:pt x="24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2"/>
          <p:cNvSpPr/>
          <p:nvPr/>
        </p:nvSpPr>
        <p:spPr>
          <a:xfrm rot="-5400000">
            <a:off x="8479477" y="-162506"/>
            <a:ext cx="469031" cy="385876"/>
          </a:xfrm>
          <a:custGeom>
            <a:rect b="b" l="l" r="r" t="t"/>
            <a:pathLst>
              <a:path extrusionOk="0" h="4905" w="5962">
                <a:moveTo>
                  <a:pt x="4070" y="0"/>
                </a:moveTo>
                <a:lnTo>
                  <a:pt x="0" y="4154"/>
                </a:lnTo>
                <a:lnTo>
                  <a:pt x="1892" y="4904"/>
                </a:lnTo>
                <a:lnTo>
                  <a:pt x="5961" y="751"/>
                </a:lnTo>
                <a:lnTo>
                  <a:pt x="40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2"/>
          <p:cNvSpPr/>
          <p:nvPr/>
        </p:nvSpPr>
        <p:spPr>
          <a:xfrm rot="-5400000">
            <a:off x="8195635" y="-209314"/>
            <a:ext cx="379268" cy="389731"/>
          </a:xfrm>
          <a:custGeom>
            <a:rect b="b" l="l" r="r" t="t"/>
            <a:pathLst>
              <a:path extrusionOk="0" h="4954" w="4821">
                <a:moveTo>
                  <a:pt x="0" y="1"/>
                </a:moveTo>
                <a:lnTo>
                  <a:pt x="2929" y="4203"/>
                </a:lnTo>
                <a:lnTo>
                  <a:pt x="4820" y="4954"/>
                </a:lnTo>
                <a:lnTo>
                  <a:pt x="1892" y="75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2"/>
          <p:cNvSpPr/>
          <p:nvPr/>
        </p:nvSpPr>
        <p:spPr>
          <a:xfrm rot="-5400000">
            <a:off x="8243820" y="-108657"/>
            <a:ext cx="550611" cy="657445"/>
          </a:xfrm>
          <a:custGeom>
            <a:rect b="b" l="l" r="r" t="t"/>
            <a:pathLst>
              <a:path extrusionOk="0" h="8357" w="6999">
                <a:moveTo>
                  <a:pt x="4070" y="1"/>
                </a:moveTo>
                <a:lnTo>
                  <a:pt x="1" y="4154"/>
                </a:lnTo>
                <a:lnTo>
                  <a:pt x="2929" y="8357"/>
                </a:lnTo>
                <a:lnTo>
                  <a:pt x="6999" y="4203"/>
                </a:lnTo>
                <a:lnTo>
                  <a:pt x="40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SECTION_HEADER_2_3">
    <p:bg>
      <p:bgPr>
        <a:solidFill>
          <a:schemeClr val="accent1"/>
        </a:solidFill>
      </p:bgPr>
    </p:bg>
    <p:spTree>
      <p:nvGrpSpPr>
        <p:cNvPr id="1138" name="Shape 1138"/>
        <p:cNvGrpSpPr/>
        <p:nvPr/>
      </p:nvGrpSpPr>
      <p:grpSpPr>
        <a:xfrm>
          <a:off x="0" y="0"/>
          <a:ext cx="0" cy="0"/>
          <a:chOff x="0" y="0"/>
          <a:chExt cx="0" cy="0"/>
        </a:xfrm>
      </p:grpSpPr>
      <p:sp>
        <p:nvSpPr>
          <p:cNvPr id="1139" name="Google Shape;1139;p13"/>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0" name="Google Shape;1140;p13"/>
          <p:cNvSpPr/>
          <p:nvPr/>
        </p:nvSpPr>
        <p:spPr>
          <a:xfrm>
            <a:off x="8564602" y="3165003"/>
            <a:ext cx="2503725" cy="224146"/>
          </a:xfrm>
          <a:custGeom>
            <a:rect b="b" l="l" r="r" t="t"/>
            <a:pathLst>
              <a:path extrusionOk="0" h="2405" w="26864">
                <a:moveTo>
                  <a:pt x="0" y="1"/>
                </a:moveTo>
                <a:lnTo>
                  <a:pt x="0" y="2405"/>
                </a:lnTo>
                <a:lnTo>
                  <a:pt x="26864" y="2405"/>
                </a:lnTo>
                <a:lnTo>
                  <a:pt x="268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13"/>
          <p:cNvGrpSpPr/>
          <p:nvPr/>
        </p:nvGrpSpPr>
        <p:grpSpPr>
          <a:xfrm>
            <a:off x="7836442" y="690409"/>
            <a:ext cx="1675084" cy="672438"/>
            <a:chOff x="2171300" y="4383950"/>
            <a:chExt cx="449325" cy="180375"/>
          </a:xfrm>
        </p:grpSpPr>
        <p:sp>
          <p:nvSpPr>
            <p:cNvPr id="1142" name="Google Shape;1142;p13"/>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3"/>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3"/>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3"/>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13"/>
          <p:cNvSpPr/>
          <p:nvPr/>
        </p:nvSpPr>
        <p:spPr>
          <a:xfrm>
            <a:off x="7801075" y="4281207"/>
            <a:ext cx="1342919" cy="862286"/>
          </a:xfrm>
          <a:custGeom>
            <a:rect b="b" l="l" r="r" t="t"/>
            <a:pathLst>
              <a:path extrusionOk="0" h="9252" w="14409">
                <a:moveTo>
                  <a:pt x="14409" y="1"/>
                </a:moveTo>
                <a:lnTo>
                  <a:pt x="1" y="4767"/>
                </a:lnTo>
                <a:lnTo>
                  <a:pt x="1484" y="9252"/>
                </a:lnTo>
                <a:lnTo>
                  <a:pt x="4007" y="9252"/>
                </a:lnTo>
                <a:lnTo>
                  <a:pt x="3125" y="6584"/>
                </a:lnTo>
                <a:lnTo>
                  <a:pt x="14409" y="2850"/>
                </a:lnTo>
                <a:lnTo>
                  <a:pt x="144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3"/>
          <p:cNvSpPr/>
          <p:nvPr/>
        </p:nvSpPr>
        <p:spPr>
          <a:xfrm>
            <a:off x="8055257" y="2228507"/>
            <a:ext cx="601625" cy="494863"/>
          </a:xfrm>
          <a:custGeom>
            <a:rect b="b" l="l" r="r" t="t"/>
            <a:pathLst>
              <a:path extrusionOk="0" h="4904" w="5962">
                <a:moveTo>
                  <a:pt x="1892" y="1"/>
                </a:moveTo>
                <a:lnTo>
                  <a:pt x="0" y="750"/>
                </a:lnTo>
                <a:lnTo>
                  <a:pt x="4070" y="4903"/>
                </a:lnTo>
                <a:lnTo>
                  <a:pt x="5961" y="4153"/>
                </a:lnTo>
                <a:lnTo>
                  <a:pt x="1892" y="1"/>
                </a:ln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
          <p:cNvSpPr/>
          <p:nvPr/>
        </p:nvSpPr>
        <p:spPr>
          <a:xfrm>
            <a:off x="8055257" y="1804483"/>
            <a:ext cx="486285" cy="499706"/>
          </a:xfrm>
          <a:custGeom>
            <a:rect b="b" l="l" r="r" t="t"/>
            <a:pathLst>
              <a:path extrusionOk="0" h="4952" w="4819">
                <a:moveTo>
                  <a:pt x="4819" y="0"/>
                </a:moveTo>
                <a:lnTo>
                  <a:pt x="2928" y="750"/>
                </a:lnTo>
                <a:lnTo>
                  <a:pt x="0" y="4952"/>
                </a:lnTo>
                <a:lnTo>
                  <a:pt x="1892" y="4203"/>
                </a:lnTo>
                <a:lnTo>
                  <a:pt x="4819" y="0"/>
                </a:lnTo>
                <a:close/>
              </a:path>
            </a:pathLst>
          </a:custGeom>
          <a:solidFill>
            <a:srgbClr val="905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3"/>
          <p:cNvSpPr/>
          <p:nvPr/>
        </p:nvSpPr>
        <p:spPr>
          <a:xfrm>
            <a:off x="8246078" y="1804483"/>
            <a:ext cx="706269" cy="843103"/>
          </a:xfrm>
          <a:custGeom>
            <a:rect b="b" l="l" r="r" t="t"/>
            <a:pathLst>
              <a:path extrusionOk="0" h="8355" w="6999">
                <a:moveTo>
                  <a:pt x="2928" y="0"/>
                </a:moveTo>
                <a:lnTo>
                  <a:pt x="1" y="4203"/>
                </a:lnTo>
                <a:lnTo>
                  <a:pt x="4070" y="8355"/>
                </a:lnTo>
                <a:lnTo>
                  <a:pt x="6999" y="4152"/>
                </a:lnTo>
                <a:lnTo>
                  <a:pt x="2928" y="0"/>
                </a:lnTo>
                <a:close/>
              </a:path>
            </a:pathLst>
          </a:custGeom>
          <a:solidFill>
            <a:srgbClr val="FF9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
          <p:cNvSpPr/>
          <p:nvPr/>
        </p:nvSpPr>
        <p:spPr>
          <a:xfrm>
            <a:off x="8615303" y="3691400"/>
            <a:ext cx="185748" cy="178758"/>
          </a:xfrm>
          <a:custGeom>
            <a:rect b="b" l="l" r="r" t="t"/>
            <a:pathLst>
              <a:path extrusionOk="0" h="1918" w="1993">
                <a:moveTo>
                  <a:pt x="1034" y="480"/>
                </a:moveTo>
                <a:cubicBezTo>
                  <a:pt x="1298" y="480"/>
                  <a:pt x="1512" y="695"/>
                  <a:pt x="1513" y="959"/>
                </a:cubicBezTo>
                <a:cubicBezTo>
                  <a:pt x="1513" y="1153"/>
                  <a:pt x="1395" y="1328"/>
                  <a:pt x="1217" y="1401"/>
                </a:cubicBezTo>
                <a:cubicBezTo>
                  <a:pt x="1158" y="1426"/>
                  <a:pt x="1095" y="1438"/>
                  <a:pt x="1033" y="1438"/>
                </a:cubicBezTo>
                <a:cubicBezTo>
                  <a:pt x="909" y="1438"/>
                  <a:pt x="787" y="1389"/>
                  <a:pt x="695" y="1297"/>
                </a:cubicBezTo>
                <a:cubicBezTo>
                  <a:pt x="558" y="1161"/>
                  <a:pt x="517" y="955"/>
                  <a:pt x="591" y="775"/>
                </a:cubicBezTo>
                <a:cubicBezTo>
                  <a:pt x="666" y="597"/>
                  <a:pt x="840" y="480"/>
                  <a:pt x="1034" y="480"/>
                </a:cubicBezTo>
                <a:close/>
                <a:moveTo>
                  <a:pt x="1034" y="1"/>
                </a:moveTo>
                <a:cubicBezTo>
                  <a:pt x="785" y="1"/>
                  <a:pt x="540" y="98"/>
                  <a:pt x="356" y="281"/>
                </a:cubicBezTo>
                <a:cubicBezTo>
                  <a:pt x="82" y="555"/>
                  <a:pt x="0" y="967"/>
                  <a:pt x="148" y="1325"/>
                </a:cubicBezTo>
                <a:cubicBezTo>
                  <a:pt x="296" y="1683"/>
                  <a:pt x="646" y="1917"/>
                  <a:pt x="1034" y="1917"/>
                </a:cubicBezTo>
                <a:cubicBezTo>
                  <a:pt x="1562" y="1916"/>
                  <a:pt x="1991" y="1487"/>
                  <a:pt x="1992" y="959"/>
                </a:cubicBezTo>
                <a:cubicBezTo>
                  <a:pt x="1992" y="571"/>
                  <a:pt x="1758" y="222"/>
                  <a:pt x="1400" y="74"/>
                </a:cubicBezTo>
                <a:cubicBezTo>
                  <a:pt x="1282" y="25"/>
                  <a:pt x="1157" y="1"/>
                  <a:pt x="10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3"/>
          <p:cNvSpPr/>
          <p:nvPr/>
        </p:nvSpPr>
        <p:spPr>
          <a:xfrm>
            <a:off x="8445678" y="3551878"/>
            <a:ext cx="345958" cy="72696"/>
          </a:xfrm>
          <a:custGeom>
            <a:rect b="b" l="l" r="r" t="t"/>
            <a:pathLst>
              <a:path extrusionOk="0" h="780" w="3712">
                <a:moveTo>
                  <a:pt x="0" y="1"/>
                </a:moveTo>
                <a:lnTo>
                  <a:pt x="0" y="779"/>
                </a:lnTo>
                <a:lnTo>
                  <a:pt x="3712" y="779"/>
                </a:lnTo>
                <a:lnTo>
                  <a:pt x="37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3"/>
          <p:cNvSpPr/>
          <p:nvPr/>
        </p:nvSpPr>
        <p:spPr>
          <a:xfrm>
            <a:off x="8707013" y="1516469"/>
            <a:ext cx="164684" cy="1037130"/>
          </a:xfrm>
          <a:custGeom>
            <a:rect b="b" l="l" r="r" t="t"/>
            <a:pathLst>
              <a:path extrusionOk="0" h="11128" w="1767">
                <a:moveTo>
                  <a:pt x="1265" y="0"/>
                </a:moveTo>
                <a:lnTo>
                  <a:pt x="0" y="1364"/>
                </a:lnTo>
                <a:lnTo>
                  <a:pt x="1114" y="2565"/>
                </a:lnTo>
                <a:lnTo>
                  <a:pt x="0" y="3764"/>
                </a:lnTo>
                <a:lnTo>
                  <a:pt x="1114" y="4965"/>
                </a:lnTo>
                <a:lnTo>
                  <a:pt x="0" y="6165"/>
                </a:lnTo>
                <a:lnTo>
                  <a:pt x="1114" y="7364"/>
                </a:lnTo>
                <a:lnTo>
                  <a:pt x="0" y="8565"/>
                </a:lnTo>
                <a:lnTo>
                  <a:pt x="1114" y="9765"/>
                </a:lnTo>
                <a:lnTo>
                  <a:pt x="150" y="10801"/>
                </a:lnTo>
                <a:lnTo>
                  <a:pt x="501" y="11127"/>
                </a:lnTo>
                <a:lnTo>
                  <a:pt x="1767" y="9765"/>
                </a:lnTo>
                <a:lnTo>
                  <a:pt x="653" y="8565"/>
                </a:lnTo>
                <a:lnTo>
                  <a:pt x="1767" y="7364"/>
                </a:lnTo>
                <a:lnTo>
                  <a:pt x="653" y="6165"/>
                </a:lnTo>
                <a:lnTo>
                  <a:pt x="1767" y="4965"/>
                </a:lnTo>
                <a:lnTo>
                  <a:pt x="653" y="3764"/>
                </a:lnTo>
                <a:lnTo>
                  <a:pt x="1767" y="2565"/>
                </a:lnTo>
                <a:lnTo>
                  <a:pt x="653" y="1364"/>
                </a:lnTo>
                <a:lnTo>
                  <a:pt x="1616" y="326"/>
                </a:lnTo>
                <a:lnTo>
                  <a:pt x="12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13"/>
          <p:cNvGrpSpPr/>
          <p:nvPr/>
        </p:nvGrpSpPr>
        <p:grpSpPr>
          <a:xfrm>
            <a:off x="7836442" y="-135666"/>
            <a:ext cx="1675084" cy="672438"/>
            <a:chOff x="2171300" y="4383950"/>
            <a:chExt cx="449325" cy="180375"/>
          </a:xfrm>
        </p:grpSpPr>
        <p:sp>
          <p:nvSpPr>
            <p:cNvPr id="1154" name="Google Shape;1154;p13"/>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3"/>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3"/>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3"/>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13"/>
          <p:cNvSpPr/>
          <p:nvPr/>
        </p:nvSpPr>
        <p:spPr>
          <a:xfrm>
            <a:off x="144194" y="3877119"/>
            <a:ext cx="1313041" cy="890934"/>
          </a:xfrm>
          <a:custGeom>
            <a:rect b="b" l="l" r="r" t="t"/>
            <a:pathLst>
              <a:path extrusionOk="0" h="8829" w="13012">
                <a:moveTo>
                  <a:pt x="11688" y="1"/>
                </a:moveTo>
                <a:cubicBezTo>
                  <a:pt x="11544" y="1"/>
                  <a:pt x="11397" y="27"/>
                  <a:pt x="11256" y="82"/>
                </a:cubicBezTo>
                <a:lnTo>
                  <a:pt x="11247" y="67"/>
                </a:lnTo>
                <a:lnTo>
                  <a:pt x="1" y="6778"/>
                </a:lnTo>
                <a:lnTo>
                  <a:pt x="1224" y="8829"/>
                </a:lnTo>
                <a:lnTo>
                  <a:pt x="12470" y="2118"/>
                </a:lnTo>
                <a:lnTo>
                  <a:pt x="12461" y="2102"/>
                </a:lnTo>
                <a:cubicBezTo>
                  <a:pt x="12904" y="1724"/>
                  <a:pt x="13011" y="1082"/>
                  <a:pt x="12713" y="582"/>
                </a:cubicBezTo>
                <a:cubicBezTo>
                  <a:pt x="12492" y="213"/>
                  <a:pt x="12098" y="1"/>
                  <a:pt x="116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3"/>
          <p:cNvSpPr/>
          <p:nvPr/>
        </p:nvSpPr>
        <p:spPr>
          <a:xfrm>
            <a:off x="79511" y="4543831"/>
            <a:ext cx="254899" cy="241175"/>
          </a:xfrm>
          <a:custGeom>
            <a:rect b="b" l="l" r="r" t="t"/>
            <a:pathLst>
              <a:path extrusionOk="0" h="2390" w="2526">
                <a:moveTo>
                  <a:pt x="1252" y="1"/>
                </a:moveTo>
                <a:cubicBezTo>
                  <a:pt x="1044" y="1"/>
                  <a:pt x="833" y="55"/>
                  <a:pt x="642" y="169"/>
                </a:cubicBezTo>
                <a:cubicBezTo>
                  <a:pt x="226" y="416"/>
                  <a:pt x="1" y="890"/>
                  <a:pt x="71" y="1369"/>
                </a:cubicBezTo>
                <a:cubicBezTo>
                  <a:pt x="140" y="1846"/>
                  <a:pt x="491" y="2236"/>
                  <a:pt x="960" y="2353"/>
                </a:cubicBezTo>
                <a:cubicBezTo>
                  <a:pt x="1057" y="2378"/>
                  <a:pt x="1155" y="2390"/>
                  <a:pt x="1253" y="2390"/>
                </a:cubicBezTo>
                <a:cubicBezTo>
                  <a:pt x="1625" y="2390"/>
                  <a:pt x="1982" y="2216"/>
                  <a:pt x="2211" y="1909"/>
                </a:cubicBezTo>
                <a:cubicBezTo>
                  <a:pt x="2499" y="1521"/>
                  <a:pt x="2526" y="998"/>
                  <a:pt x="2279" y="583"/>
                </a:cubicBezTo>
                <a:cubicBezTo>
                  <a:pt x="2055" y="208"/>
                  <a:pt x="1658" y="1"/>
                  <a:pt x="12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
          <p:cNvSpPr/>
          <p:nvPr/>
        </p:nvSpPr>
        <p:spPr>
          <a:xfrm>
            <a:off x="554595" y="-583810"/>
            <a:ext cx="305555" cy="4156786"/>
          </a:xfrm>
          <a:custGeom>
            <a:rect b="b" l="l" r="r" t="t"/>
            <a:pathLst>
              <a:path extrusionOk="0" h="41193" w="3028">
                <a:moveTo>
                  <a:pt x="1" y="0"/>
                </a:moveTo>
                <a:lnTo>
                  <a:pt x="1" y="41193"/>
                </a:lnTo>
                <a:lnTo>
                  <a:pt x="3027" y="41193"/>
                </a:lnTo>
                <a:lnTo>
                  <a:pt x="30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
          <p:cNvSpPr/>
          <p:nvPr/>
        </p:nvSpPr>
        <p:spPr>
          <a:xfrm>
            <a:off x="386479" y="4649787"/>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3"/>
          <p:cNvSpPr/>
          <p:nvPr/>
        </p:nvSpPr>
        <p:spPr>
          <a:xfrm>
            <a:off x="580630" y="4649787"/>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3"/>
          <p:cNvSpPr/>
          <p:nvPr/>
        </p:nvSpPr>
        <p:spPr>
          <a:xfrm>
            <a:off x="-197646" y="119917"/>
            <a:ext cx="1230426" cy="1230520"/>
          </a:xfrm>
          <a:custGeom>
            <a:rect b="b" l="l" r="r" t="t"/>
            <a:pathLst>
              <a:path extrusionOk="0" h="13203" w="13202">
                <a:moveTo>
                  <a:pt x="6602" y="0"/>
                </a:moveTo>
                <a:cubicBezTo>
                  <a:pt x="4851" y="0"/>
                  <a:pt x="3172" y="696"/>
                  <a:pt x="1934" y="1934"/>
                </a:cubicBezTo>
                <a:cubicBezTo>
                  <a:pt x="697" y="3172"/>
                  <a:pt x="1" y="4851"/>
                  <a:pt x="1" y="6601"/>
                </a:cubicBezTo>
                <a:cubicBezTo>
                  <a:pt x="1" y="8352"/>
                  <a:pt x="697" y="10031"/>
                  <a:pt x="1934" y="11269"/>
                </a:cubicBezTo>
                <a:cubicBezTo>
                  <a:pt x="3172" y="12506"/>
                  <a:pt x="4851" y="13202"/>
                  <a:pt x="6602" y="13202"/>
                </a:cubicBezTo>
                <a:cubicBezTo>
                  <a:pt x="8352" y="13202"/>
                  <a:pt x="10030" y="12506"/>
                  <a:pt x="11268" y="11269"/>
                </a:cubicBezTo>
                <a:cubicBezTo>
                  <a:pt x="12507" y="10031"/>
                  <a:pt x="13201" y="8352"/>
                  <a:pt x="13201" y="6601"/>
                </a:cubicBezTo>
                <a:cubicBezTo>
                  <a:pt x="13201" y="4851"/>
                  <a:pt x="12507" y="3172"/>
                  <a:pt x="11268" y="1934"/>
                </a:cubicBezTo>
                <a:cubicBezTo>
                  <a:pt x="10030" y="696"/>
                  <a:pt x="8352" y="0"/>
                  <a:pt x="66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
          <p:cNvSpPr/>
          <p:nvPr/>
        </p:nvSpPr>
        <p:spPr>
          <a:xfrm>
            <a:off x="774680" y="4649787"/>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
          <p:cNvSpPr/>
          <p:nvPr/>
        </p:nvSpPr>
        <p:spPr>
          <a:xfrm>
            <a:off x="386479" y="4479047"/>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
          <p:cNvSpPr/>
          <p:nvPr/>
        </p:nvSpPr>
        <p:spPr>
          <a:xfrm>
            <a:off x="580630" y="4479047"/>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
          <p:cNvSpPr/>
          <p:nvPr/>
        </p:nvSpPr>
        <p:spPr>
          <a:xfrm>
            <a:off x="774680" y="4479047"/>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
          <p:cNvSpPr/>
          <p:nvPr/>
        </p:nvSpPr>
        <p:spPr>
          <a:xfrm>
            <a:off x="386479" y="4308105"/>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
          <p:cNvSpPr/>
          <p:nvPr/>
        </p:nvSpPr>
        <p:spPr>
          <a:xfrm>
            <a:off x="580630" y="4308105"/>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3"/>
          <p:cNvSpPr/>
          <p:nvPr/>
        </p:nvSpPr>
        <p:spPr>
          <a:xfrm>
            <a:off x="774680" y="4308105"/>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3"/>
          <p:cNvSpPr/>
          <p:nvPr/>
        </p:nvSpPr>
        <p:spPr>
          <a:xfrm>
            <a:off x="386479" y="5157465"/>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3"/>
          <p:cNvSpPr/>
          <p:nvPr/>
        </p:nvSpPr>
        <p:spPr>
          <a:xfrm>
            <a:off x="580630" y="5157465"/>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3"/>
          <p:cNvSpPr/>
          <p:nvPr/>
        </p:nvSpPr>
        <p:spPr>
          <a:xfrm>
            <a:off x="774680" y="5157465"/>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3"/>
          <p:cNvSpPr/>
          <p:nvPr/>
        </p:nvSpPr>
        <p:spPr>
          <a:xfrm>
            <a:off x="386479" y="4986624"/>
            <a:ext cx="62161" cy="62261"/>
          </a:xfrm>
          <a:custGeom>
            <a:rect b="b" l="l" r="r" t="t"/>
            <a:pathLst>
              <a:path extrusionOk="0" h="617" w="616">
                <a:moveTo>
                  <a:pt x="308" y="0"/>
                </a:moveTo>
                <a:cubicBezTo>
                  <a:pt x="138" y="0"/>
                  <a:pt x="0" y="139"/>
                  <a:pt x="0" y="308"/>
                </a:cubicBezTo>
                <a:cubicBezTo>
                  <a:pt x="0" y="478"/>
                  <a:pt x="138" y="617"/>
                  <a:pt x="308" y="617"/>
                </a:cubicBezTo>
                <a:cubicBezTo>
                  <a:pt x="478" y="617"/>
                  <a:pt x="616" y="478"/>
                  <a:pt x="616" y="308"/>
                </a:cubicBezTo>
                <a:cubicBezTo>
                  <a:pt x="616"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3"/>
          <p:cNvSpPr/>
          <p:nvPr/>
        </p:nvSpPr>
        <p:spPr>
          <a:xfrm>
            <a:off x="580630" y="4986624"/>
            <a:ext cx="62161" cy="62261"/>
          </a:xfrm>
          <a:custGeom>
            <a:rect b="b" l="l" r="r" t="t"/>
            <a:pathLst>
              <a:path extrusionOk="0" h="617" w="616">
                <a:moveTo>
                  <a:pt x="308" y="0"/>
                </a:moveTo>
                <a:cubicBezTo>
                  <a:pt x="138" y="0"/>
                  <a:pt x="0" y="139"/>
                  <a:pt x="0" y="308"/>
                </a:cubicBezTo>
                <a:cubicBezTo>
                  <a:pt x="0" y="478"/>
                  <a:pt x="138" y="617"/>
                  <a:pt x="308" y="617"/>
                </a:cubicBezTo>
                <a:cubicBezTo>
                  <a:pt x="478" y="617"/>
                  <a:pt x="616" y="478"/>
                  <a:pt x="616" y="308"/>
                </a:cubicBezTo>
                <a:cubicBezTo>
                  <a:pt x="616"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3"/>
          <p:cNvSpPr/>
          <p:nvPr/>
        </p:nvSpPr>
        <p:spPr>
          <a:xfrm>
            <a:off x="774680" y="4986624"/>
            <a:ext cx="62161" cy="62261"/>
          </a:xfrm>
          <a:custGeom>
            <a:rect b="b" l="l" r="r" t="t"/>
            <a:pathLst>
              <a:path extrusionOk="0" h="617" w="616">
                <a:moveTo>
                  <a:pt x="308" y="0"/>
                </a:moveTo>
                <a:cubicBezTo>
                  <a:pt x="138" y="0"/>
                  <a:pt x="0" y="139"/>
                  <a:pt x="0" y="308"/>
                </a:cubicBezTo>
                <a:cubicBezTo>
                  <a:pt x="0" y="478"/>
                  <a:pt x="138" y="617"/>
                  <a:pt x="308" y="617"/>
                </a:cubicBezTo>
                <a:cubicBezTo>
                  <a:pt x="478" y="617"/>
                  <a:pt x="616" y="478"/>
                  <a:pt x="616" y="308"/>
                </a:cubicBezTo>
                <a:cubicBezTo>
                  <a:pt x="616"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3"/>
          <p:cNvSpPr/>
          <p:nvPr/>
        </p:nvSpPr>
        <p:spPr>
          <a:xfrm>
            <a:off x="386479" y="4815784"/>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3"/>
          <p:cNvSpPr/>
          <p:nvPr/>
        </p:nvSpPr>
        <p:spPr>
          <a:xfrm>
            <a:off x="580630" y="4815784"/>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3"/>
          <p:cNvSpPr/>
          <p:nvPr/>
        </p:nvSpPr>
        <p:spPr>
          <a:xfrm>
            <a:off x="774680" y="4815784"/>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3"/>
          <p:cNvSpPr/>
          <p:nvPr/>
        </p:nvSpPr>
        <p:spPr>
          <a:xfrm>
            <a:off x="224620" y="2267806"/>
            <a:ext cx="972571" cy="1122926"/>
          </a:xfrm>
          <a:custGeom>
            <a:rect b="b" l="l" r="r" t="t"/>
            <a:pathLst>
              <a:path extrusionOk="0" h="11128" w="9638">
                <a:moveTo>
                  <a:pt x="393" y="682"/>
                </a:moveTo>
                <a:lnTo>
                  <a:pt x="8850" y="5564"/>
                </a:lnTo>
                <a:lnTo>
                  <a:pt x="393" y="10446"/>
                </a:lnTo>
                <a:lnTo>
                  <a:pt x="393" y="682"/>
                </a:lnTo>
                <a:close/>
                <a:moveTo>
                  <a:pt x="1" y="0"/>
                </a:moveTo>
                <a:lnTo>
                  <a:pt x="1" y="11127"/>
                </a:lnTo>
                <a:lnTo>
                  <a:pt x="9637" y="556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SECTION_HEADER_2_3_1">
    <p:spTree>
      <p:nvGrpSpPr>
        <p:cNvPr id="1181" name="Shape 1181"/>
        <p:cNvGrpSpPr/>
        <p:nvPr/>
      </p:nvGrpSpPr>
      <p:grpSpPr>
        <a:xfrm>
          <a:off x="0" y="0"/>
          <a:ext cx="0" cy="0"/>
          <a:chOff x="0" y="0"/>
          <a:chExt cx="0" cy="0"/>
        </a:xfrm>
      </p:grpSpPr>
      <p:sp>
        <p:nvSpPr>
          <p:cNvPr id="1182" name="Google Shape;1182;p14"/>
          <p:cNvSpPr/>
          <p:nvPr/>
        </p:nvSpPr>
        <p:spPr>
          <a:xfrm flipH="1">
            <a:off x="0" y="-22050"/>
            <a:ext cx="9144000" cy="5165700"/>
          </a:xfrm>
          <a:prstGeom prst="rtTriangle">
            <a:avLst/>
          </a:prstGeom>
          <a:solidFill>
            <a:srgbClr val="FFD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4"/>
          <p:cNvSpPr/>
          <p:nvPr/>
        </p:nvSpPr>
        <p:spPr>
          <a:xfrm>
            <a:off x="7519700" y="1810650"/>
            <a:ext cx="2271351" cy="2271248"/>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4"/>
          <p:cNvSpPr/>
          <p:nvPr/>
        </p:nvSpPr>
        <p:spPr>
          <a:xfrm rot="5400000">
            <a:off x="-1181725" y="-541775"/>
            <a:ext cx="2271300" cy="2317200"/>
          </a:xfrm>
          <a:prstGeom prst="blockArc">
            <a:avLst>
              <a:gd fmla="val 10800000" name="adj1"/>
              <a:gd fmla="val 21565564" name="adj2"/>
              <a:gd fmla="val 7364" name="adj3"/>
            </a:avLst>
          </a:prstGeom>
          <a:solidFill>
            <a:srgbClr val="FF9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14"/>
          <p:cNvGrpSpPr/>
          <p:nvPr/>
        </p:nvGrpSpPr>
        <p:grpSpPr>
          <a:xfrm>
            <a:off x="-47427" y="-85232"/>
            <a:ext cx="1671675" cy="1203122"/>
            <a:chOff x="950122" y="468166"/>
            <a:chExt cx="902778" cy="649739"/>
          </a:xfrm>
        </p:grpSpPr>
        <p:grpSp>
          <p:nvGrpSpPr>
            <p:cNvPr id="1186" name="Google Shape;1186;p14"/>
            <p:cNvGrpSpPr/>
            <p:nvPr/>
          </p:nvGrpSpPr>
          <p:grpSpPr>
            <a:xfrm>
              <a:off x="950122" y="468166"/>
              <a:ext cx="902778" cy="297314"/>
              <a:chOff x="-2384" y="1711157"/>
              <a:chExt cx="1459389" cy="480624"/>
            </a:xfrm>
          </p:grpSpPr>
          <p:sp>
            <p:nvSpPr>
              <p:cNvPr id="1187" name="Google Shape;1187;p14"/>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4"/>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4"/>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4"/>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4"/>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4"/>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4"/>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4"/>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4"/>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4"/>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4"/>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4"/>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4"/>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4"/>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4"/>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4"/>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4"/>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4"/>
            <p:cNvGrpSpPr/>
            <p:nvPr/>
          </p:nvGrpSpPr>
          <p:grpSpPr>
            <a:xfrm>
              <a:off x="950122" y="820591"/>
              <a:ext cx="902778" cy="297314"/>
              <a:chOff x="-2384" y="1711157"/>
              <a:chExt cx="1459389" cy="480624"/>
            </a:xfrm>
          </p:grpSpPr>
          <p:sp>
            <p:nvSpPr>
              <p:cNvPr id="1209" name="Google Shape;1209;p14"/>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4"/>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4"/>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4"/>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4"/>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4"/>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4"/>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4"/>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4"/>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4"/>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4"/>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4"/>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4"/>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4"/>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4"/>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4"/>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4"/>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4"/>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0" name="Google Shape;1230;p14"/>
          <p:cNvSpPr/>
          <p:nvPr/>
        </p:nvSpPr>
        <p:spPr>
          <a:xfrm>
            <a:off x="7884490" y="3068934"/>
            <a:ext cx="266044" cy="254499"/>
          </a:xfrm>
          <a:custGeom>
            <a:rect b="b" l="l" r="r" t="t"/>
            <a:pathLst>
              <a:path extrusionOk="0" h="2491" w="2604">
                <a:moveTo>
                  <a:pt x="2604" y="0"/>
                </a:moveTo>
                <a:lnTo>
                  <a:pt x="0" y="472"/>
                </a:lnTo>
                <a:lnTo>
                  <a:pt x="1711" y="2490"/>
                </a:lnTo>
                <a:lnTo>
                  <a:pt x="2604" y="0"/>
                </a:lnTo>
                <a:close/>
              </a:path>
            </a:pathLst>
          </a:custGeom>
          <a:solidFill>
            <a:srgbClr val="905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1" name="Google Shape;1231;p14"/>
          <p:cNvGrpSpPr/>
          <p:nvPr/>
        </p:nvGrpSpPr>
        <p:grpSpPr>
          <a:xfrm rot="1256056">
            <a:off x="8158538" y="4077527"/>
            <a:ext cx="709937" cy="702353"/>
            <a:chOff x="7986905" y="2493722"/>
            <a:chExt cx="709930" cy="702346"/>
          </a:xfrm>
        </p:grpSpPr>
        <p:sp>
          <p:nvSpPr>
            <p:cNvPr id="1232" name="Google Shape;1232;p14"/>
            <p:cNvSpPr/>
            <p:nvPr/>
          </p:nvSpPr>
          <p:spPr>
            <a:xfrm>
              <a:off x="7986905" y="2493722"/>
              <a:ext cx="709930" cy="702346"/>
            </a:xfrm>
            <a:custGeom>
              <a:rect b="b" l="l" r="r" t="t"/>
              <a:pathLst>
                <a:path extrusionOk="0" h="4538" w="4587">
                  <a:moveTo>
                    <a:pt x="1313" y="0"/>
                  </a:moveTo>
                  <a:lnTo>
                    <a:pt x="1" y="4537"/>
                  </a:lnTo>
                  <a:lnTo>
                    <a:pt x="1" y="4537"/>
                  </a:lnTo>
                  <a:lnTo>
                    <a:pt x="4587" y="3405"/>
                  </a:lnTo>
                  <a:lnTo>
                    <a:pt x="13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4"/>
            <p:cNvSpPr/>
            <p:nvPr/>
          </p:nvSpPr>
          <p:spPr>
            <a:xfrm>
              <a:off x="7986905" y="2493722"/>
              <a:ext cx="433975" cy="702346"/>
            </a:xfrm>
            <a:custGeom>
              <a:rect b="b" l="l" r="r" t="t"/>
              <a:pathLst>
                <a:path extrusionOk="0" h="4538" w="2804">
                  <a:moveTo>
                    <a:pt x="1313" y="0"/>
                  </a:moveTo>
                  <a:lnTo>
                    <a:pt x="1" y="4537"/>
                  </a:lnTo>
                  <a:lnTo>
                    <a:pt x="2804" y="3846"/>
                  </a:lnTo>
                  <a:lnTo>
                    <a:pt x="13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4" name="Google Shape;1234;p14"/>
          <p:cNvSpPr/>
          <p:nvPr/>
        </p:nvSpPr>
        <p:spPr>
          <a:xfrm>
            <a:off x="-1004650" y="2982088"/>
            <a:ext cx="2475709" cy="2475596"/>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4"/>
          <p:cNvSpPr/>
          <p:nvPr/>
        </p:nvSpPr>
        <p:spPr>
          <a:xfrm>
            <a:off x="307075" y="3217150"/>
            <a:ext cx="1317236" cy="1028024"/>
          </a:xfrm>
          <a:custGeom>
            <a:rect b="b" l="l" r="r" t="t"/>
            <a:pathLst>
              <a:path extrusionOk="0" h="15960" w="20450">
                <a:moveTo>
                  <a:pt x="16685" y="1"/>
                </a:moveTo>
                <a:lnTo>
                  <a:pt x="0" y="7041"/>
                </a:lnTo>
                <a:lnTo>
                  <a:pt x="269" y="7681"/>
                </a:lnTo>
                <a:lnTo>
                  <a:pt x="16955" y="640"/>
                </a:lnTo>
                <a:lnTo>
                  <a:pt x="16685" y="1"/>
                </a:lnTo>
                <a:close/>
                <a:moveTo>
                  <a:pt x="17270" y="1385"/>
                </a:moveTo>
                <a:lnTo>
                  <a:pt x="584" y="8425"/>
                </a:lnTo>
                <a:lnTo>
                  <a:pt x="854" y="9065"/>
                </a:lnTo>
                <a:lnTo>
                  <a:pt x="17540" y="2025"/>
                </a:lnTo>
                <a:lnTo>
                  <a:pt x="17270" y="1385"/>
                </a:lnTo>
                <a:close/>
                <a:moveTo>
                  <a:pt x="17854" y="2770"/>
                </a:moveTo>
                <a:lnTo>
                  <a:pt x="1169" y="9810"/>
                </a:lnTo>
                <a:lnTo>
                  <a:pt x="1438" y="10448"/>
                </a:lnTo>
                <a:lnTo>
                  <a:pt x="18123" y="3408"/>
                </a:lnTo>
                <a:lnTo>
                  <a:pt x="17854" y="2770"/>
                </a:lnTo>
                <a:close/>
                <a:moveTo>
                  <a:pt x="18438" y="4153"/>
                </a:moveTo>
                <a:lnTo>
                  <a:pt x="1753" y="11195"/>
                </a:lnTo>
                <a:lnTo>
                  <a:pt x="2022" y="11834"/>
                </a:lnTo>
                <a:lnTo>
                  <a:pt x="18707" y="4794"/>
                </a:lnTo>
                <a:lnTo>
                  <a:pt x="18438" y="4153"/>
                </a:lnTo>
                <a:close/>
                <a:moveTo>
                  <a:pt x="19018" y="5529"/>
                </a:moveTo>
                <a:lnTo>
                  <a:pt x="2333" y="12569"/>
                </a:lnTo>
                <a:lnTo>
                  <a:pt x="2603" y="13208"/>
                </a:lnTo>
                <a:lnTo>
                  <a:pt x="19288" y="6170"/>
                </a:lnTo>
                <a:lnTo>
                  <a:pt x="19018" y="5529"/>
                </a:lnTo>
                <a:close/>
                <a:moveTo>
                  <a:pt x="19599" y="6904"/>
                </a:moveTo>
                <a:lnTo>
                  <a:pt x="2914" y="13946"/>
                </a:lnTo>
                <a:lnTo>
                  <a:pt x="3183" y="14586"/>
                </a:lnTo>
                <a:lnTo>
                  <a:pt x="19869" y="7544"/>
                </a:lnTo>
                <a:lnTo>
                  <a:pt x="19599" y="6904"/>
                </a:lnTo>
                <a:close/>
                <a:moveTo>
                  <a:pt x="20179" y="8281"/>
                </a:moveTo>
                <a:lnTo>
                  <a:pt x="3494" y="15321"/>
                </a:lnTo>
                <a:lnTo>
                  <a:pt x="3764" y="15960"/>
                </a:lnTo>
                <a:lnTo>
                  <a:pt x="20450" y="8919"/>
                </a:lnTo>
                <a:lnTo>
                  <a:pt x="20179" y="828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4"/>
          <p:cNvSpPr/>
          <p:nvPr/>
        </p:nvSpPr>
        <p:spPr>
          <a:xfrm flipH="1" rot="5555023">
            <a:off x="7550850" y="-216306"/>
            <a:ext cx="1562030" cy="1827780"/>
          </a:xfrm>
          <a:custGeom>
            <a:rect b="b" l="l" r="r" t="t"/>
            <a:pathLst>
              <a:path extrusionOk="0" h="27882" w="23829">
                <a:moveTo>
                  <a:pt x="0" y="0"/>
                </a:moveTo>
                <a:lnTo>
                  <a:pt x="9226" y="27881"/>
                </a:lnTo>
                <a:lnTo>
                  <a:pt x="23828" y="23049"/>
                </a:lnTo>
                <a:lnTo>
                  <a:pt x="23828" y="20448"/>
                </a:lnTo>
                <a:lnTo>
                  <a:pt x="10525" y="24850"/>
                </a:lnTo>
                <a:lnTo>
                  <a:pt x="2303" y="0"/>
                </a:lnTo>
                <a:close/>
              </a:path>
            </a:pathLst>
          </a:custGeom>
          <a:solidFill>
            <a:srgbClr val="BEE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3">
  <p:cSld name="SECTION_HEADER_2_3_2">
    <p:spTree>
      <p:nvGrpSpPr>
        <p:cNvPr id="1238" name="Shape 1238"/>
        <p:cNvGrpSpPr/>
        <p:nvPr/>
      </p:nvGrpSpPr>
      <p:grpSpPr>
        <a:xfrm>
          <a:off x="0" y="0"/>
          <a:ext cx="0" cy="0"/>
          <a:chOff x="0" y="0"/>
          <a:chExt cx="0" cy="0"/>
        </a:xfrm>
      </p:grpSpPr>
      <p:sp>
        <p:nvSpPr>
          <p:cNvPr id="1239" name="Google Shape;1239;p15"/>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40" name="Google Shape;1240;p15"/>
          <p:cNvSpPr/>
          <p:nvPr/>
        </p:nvSpPr>
        <p:spPr>
          <a:xfrm>
            <a:off x="95109" y="-61203"/>
            <a:ext cx="1182910" cy="882048"/>
          </a:xfrm>
          <a:custGeom>
            <a:rect b="b" l="l" r="r" t="t"/>
            <a:pathLst>
              <a:path extrusionOk="0" h="8203" w="11001">
                <a:moveTo>
                  <a:pt x="1" y="1"/>
                </a:moveTo>
                <a:lnTo>
                  <a:pt x="1" y="8203"/>
                </a:lnTo>
                <a:lnTo>
                  <a:pt x="11001" y="8203"/>
                </a:lnTo>
                <a:lnTo>
                  <a:pt x="11001" y="1"/>
                </a:ln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1" name="Google Shape;1241;p15"/>
          <p:cNvGrpSpPr/>
          <p:nvPr/>
        </p:nvGrpSpPr>
        <p:grpSpPr>
          <a:xfrm>
            <a:off x="1245147" y="-340673"/>
            <a:ext cx="1075384" cy="1018396"/>
            <a:chOff x="1245147" y="-340673"/>
            <a:chExt cx="1075384" cy="1018396"/>
          </a:xfrm>
        </p:grpSpPr>
        <p:sp>
          <p:nvSpPr>
            <p:cNvPr id="1242" name="Google Shape;1242;p15"/>
            <p:cNvSpPr/>
            <p:nvPr/>
          </p:nvSpPr>
          <p:spPr>
            <a:xfrm>
              <a:off x="1314289" y="-210669"/>
              <a:ext cx="1006242" cy="888392"/>
            </a:xfrm>
            <a:custGeom>
              <a:rect b="b" l="l" r="r" t="t"/>
              <a:pathLst>
                <a:path extrusionOk="0" h="8262" w="9358">
                  <a:moveTo>
                    <a:pt x="1" y="0"/>
                  </a:moveTo>
                  <a:lnTo>
                    <a:pt x="4405" y="8262"/>
                  </a:lnTo>
                  <a:lnTo>
                    <a:pt x="9358" y="31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1245147" y="-340673"/>
              <a:ext cx="1006135" cy="888500"/>
            </a:xfrm>
            <a:custGeom>
              <a:rect b="b" l="l" r="r" t="t"/>
              <a:pathLst>
                <a:path extrusionOk="0" h="8263" w="9357">
                  <a:moveTo>
                    <a:pt x="0" y="1"/>
                  </a:moveTo>
                  <a:lnTo>
                    <a:pt x="4403" y="8262"/>
                  </a:lnTo>
                  <a:lnTo>
                    <a:pt x="9356" y="31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15"/>
          <p:cNvSpPr/>
          <p:nvPr/>
        </p:nvSpPr>
        <p:spPr>
          <a:xfrm>
            <a:off x="-78982" y="-61203"/>
            <a:ext cx="404196" cy="373766"/>
          </a:xfrm>
          <a:custGeom>
            <a:rect b="b" l="l" r="r" t="t"/>
            <a:pathLst>
              <a:path extrusionOk="0" h="3476" w="3759">
                <a:moveTo>
                  <a:pt x="1" y="1"/>
                </a:moveTo>
                <a:lnTo>
                  <a:pt x="1" y="3476"/>
                </a:lnTo>
                <a:lnTo>
                  <a:pt x="3758" y="3476"/>
                </a:lnTo>
                <a:lnTo>
                  <a:pt x="3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73606" y="477952"/>
            <a:ext cx="81721" cy="69893"/>
          </a:xfrm>
          <a:custGeom>
            <a:rect b="b" l="l" r="r" t="t"/>
            <a:pathLst>
              <a:path extrusionOk="0" h="650" w="760">
                <a:moveTo>
                  <a:pt x="325" y="0"/>
                </a:moveTo>
                <a:cubicBezTo>
                  <a:pt x="147" y="0"/>
                  <a:pt x="1" y="145"/>
                  <a:pt x="1" y="324"/>
                </a:cubicBezTo>
                <a:cubicBezTo>
                  <a:pt x="1" y="520"/>
                  <a:pt x="161" y="649"/>
                  <a:pt x="328" y="649"/>
                </a:cubicBezTo>
                <a:cubicBezTo>
                  <a:pt x="407" y="649"/>
                  <a:pt x="489" y="620"/>
                  <a:pt x="554" y="554"/>
                </a:cubicBezTo>
                <a:cubicBezTo>
                  <a:pt x="760" y="350"/>
                  <a:pt x="614"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144358" y="477952"/>
            <a:ext cx="81721" cy="69893"/>
          </a:xfrm>
          <a:custGeom>
            <a:rect b="b" l="l" r="r" t="t"/>
            <a:pathLst>
              <a:path extrusionOk="0" h="650" w="760">
                <a:moveTo>
                  <a:pt x="326" y="0"/>
                </a:moveTo>
                <a:cubicBezTo>
                  <a:pt x="146" y="0"/>
                  <a:pt x="2" y="145"/>
                  <a:pt x="2" y="324"/>
                </a:cubicBezTo>
                <a:cubicBezTo>
                  <a:pt x="1" y="520"/>
                  <a:pt x="161" y="649"/>
                  <a:pt x="328" y="649"/>
                </a:cubicBezTo>
                <a:cubicBezTo>
                  <a:pt x="408"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362430" y="477952"/>
            <a:ext cx="81721" cy="69893"/>
          </a:xfrm>
          <a:custGeom>
            <a:rect b="b" l="l" r="r" t="t"/>
            <a:pathLst>
              <a:path extrusionOk="0" h="650" w="760">
                <a:moveTo>
                  <a:pt x="324" y="0"/>
                </a:moveTo>
                <a:cubicBezTo>
                  <a:pt x="146" y="0"/>
                  <a:pt x="0" y="145"/>
                  <a:pt x="0" y="324"/>
                </a:cubicBezTo>
                <a:cubicBezTo>
                  <a:pt x="0" y="520"/>
                  <a:pt x="160" y="649"/>
                  <a:pt x="327" y="649"/>
                </a:cubicBezTo>
                <a:cubicBezTo>
                  <a:pt x="407" y="649"/>
                  <a:pt x="488" y="620"/>
                  <a:pt x="554" y="554"/>
                </a:cubicBezTo>
                <a:cubicBezTo>
                  <a:pt x="759" y="349"/>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580287" y="477952"/>
            <a:ext cx="81721" cy="69893"/>
          </a:xfrm>
          <a:custGeom>
            <a:rect b="b" l="l" r="r" t="t"/>
            <a:pathLst>
              <a:path extrusionOk="0" h="650" w="760">
                <a:moveTo>
                  <a:pt x="326" y="0"/>
                </a:moveTo>
                <a:cubicBezTo>
                  <a:pt x="147" y="0"/>
                  <a:pt x="1" y="145"/>
                  <a:pt x="1" y="324"/>
                </a:cubicBezTo>
                <a:cubicBezTo>
                  <a:pt x="1" y="520"/>
                  <a:pt x="161" y="649"/>
                  <a:pt x="328" y="649"/>
                </a:cubicBezTo>
                <a:cubicBezTo>
                  <a:pt x="408" y="649"/>
                  <a:pt x="489" y="620"/>
                  <a:pt x="556" y="554"/>
                </a:cubicBezTo>
                <a:cubicBezTo>
                  <a:pt x="760" y="350"/>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798358" y="477952"/>
            <a:ext cx="81613" cy="69893"/>
          </a:xfrm>
          <a:custGeom>
            <a:rect b="b" l="l" r="r" t="t"/>
            <a:pathLst>
              <a:path extrusionOk="0" h="650" w="759">
                <a:moveTo>
                  <a:pt x="325" y="0"/>
                </a:moveTo>
                <a:cubicBezTo>
                  <a:pt x="145" y="0"/>
                  <a:pt x="1" y="145"/>
                  <a:pt x="1" y="324"/>
                </a:cubicBezTo>
                <a:cubicBezTo>
                  <a:pt x="1" y="520"/>
                  <a:pt x="161" y="649"/>
                  <a:pt x="328" y="649"/>
                </a:cubicBezTo>
                <a:cubicBezTo>
                  <a:pt x="407" y="649"/>
                  <a:pt x="488" y="620"/>
                  <a:pt x="554" y="554"/>
                </a:cubicBezTo>
                <a:cubicBezTo>
                  <a:pt x="758" y="349"/>
                  <a:pt x="614"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1016322" y="477952"/>
            <a:ext cx="81721" cy="69893"/>
          </a:xfrm>
          <a:custGeom>
            <a:rect b="b" l="l" r="r" t="t"/>
            <a:pathLst>
              <a:path extrusionOk="0" h="650" w="760">
                <a:moveTo>
                  <a:pt x="326" y="0"/>
                </a:moveTo>
                <a:cubicBezTo>
                  <a:pt x="146" y="0"/>
                  <a:pt x="0" y="145"/>
                  <a:pt x="0" y="324"/>
                </a:cubicBezTo>
                <a:cubicBezTo>
                  <a:pt x="0" y="520"/>
                  <a:pt x="161" y="649"/>
                  <a:pt x="328" y="649"/>
                </a:cubicBezTo>
                <a:cubicBezTo>
                  <a:pt x="407"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1234394" y="477952"/>
            <a:ext cx="81506" cy="69893"/>
          </a:xfrm>
          <a:custGeom>
            <a:rect b="b" l="l" r="r" t="t"/>
            <a:pathLst>
              <a:path extrusionOk="0" h="650" w="758">
                <a:moveTo>
                  <a:pt x="324" y="0"/>
                </a:moveTo>
                <a:cubicBezTo>
                  <a:pt x="145" y="0"/>
                  <a:pt x="0" y="145"/>
                  <a:pt x="0" y="324"/>
                </a:cubicBezTo>
                <a:cubicBezTo>
                  <a:pt x="0" y="520"/>
                  <a:pt x="160" y="649"/>
                  <a:pt x="327" y="649"/>
                </a:cubicBezTo>
                <a:cubicBezTo>
                  <a:pt x="406" y="649"/>
                  <a:pt x="488" y="620"/>
                  <a:pt x="554" y="554"/>
                </a:cubicBezTo>
                <a:cubicBezTo>
                  <a:pt x="758" y="350"/>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7767979" y="-582854"/>
            <a:ext cx="1978538" cy="1544130"/>
          </a:xfrm>
          <a:custGeom>
            <a:rect b="b" l="l" r="r" t="t"/>
            <a:pathLst>
              <a:path extrusionOk="0" h="15960" w="20450">
                <a:moveTo>
                  <a:pt x="16685" y="1"/>
                </a:moveTo>
                <a:lnTo>
                  <a:pt x="0" y="7041"/>
                </a:lnTo>
                <a:lnTo>
                  <a:pt x="269" y="7681"/>
                </a:lnTo>
                <a:lnTo>
                  <a:pt x="16955" y="640"/>
                </a:lnTo>
                <a:lnTo>
                  <a:pt x="16685" y="1"/>
                </a:lnTo>
                <a:close/>
                <a:moveTo>
                  <a:pt x="17270" y="1385"/>
                </a:moveTo>
                <a:lnTo>
                  <a:pt x="584" y="8425"/>
                </a:lnTo>
                <a:lnTo>
                  <a:pt x="854" y="9065"/>
                </a:lnTo>
                <a:lnTo>
                  <a:pt x="17540" y="2025"/>
                </a:lnTo>
                <a:lnTo>
                  <a:pt x="17270" y="1385"/>
                </a:lnTo>
                <a:close/>
                <a:moveTo>
                  <a:pt x="17854" y="2770"/>
                </a:moveTo>
                <a:lnTo>
                  <a:pt x="1169" y="9810"/>
                </a:lnTo>
                <a:lnTo>
                  <a:pt x="1438" y="10448"/>
                </a:lnTo>
                <a:lnTo>
                  <a:pt x="18123" y="3408"/>
                </a:lnTo>
                <a:lnTo>
                  <a:pt x="17854" y="2770"/>
                </a:lnTo>
                <a:close/>
                <a:moveTo>
                  <a:pt x="18438" y="4153"/>
                </a:moveTo>
                <a:lnTo>
                  <a:pt x="1753" y="11195"/>
                </a:lnTo>
                <a:lnTo>
                  <a:pt x="2022" y="11834"/>
                </a:lnTo>
                <a:lnTo>
                  <a:pt x="18707" y="4794"/>
                </a:lnTo>
                <a:lnTo>
                  <a:pt x="18438" y="4153"/>
                </a:lnTo>
                <a:close/>
                <a:moveTo>
                  <a:pt x="19018" y="5529"/>
                </a:moveTo>
                <a:lnTo>
                  <a:pt x="2333" y="12569"/>
                </a:lnTo>
                <a:lnTo>
                  <a:pt x="2603" y="13208"/>
                </a:lnTo>
                <a:lnTo>
                  <a:pt x="19288" y="6170"/>
                </a:lnTo>
                <a:lnTo>
                  <a:pt x="19018" y="5529"/>
                </a:lnTo>
                <a:close/>
                <a:moveTo>
                  <a:pt x="19599" y="6904"/>
                </a:moveTo>
                <a:lnTo>
                  <a:pt x="2914" y="13946"/>
                </a:lnTo>
                <a:lnTo>
                  <a:pt x="3183" y="14586"/>
                </a:lnTo>
                <a:lnTo>
                  <a:pt x="19869" y="7544"/>
                </a:lnTo>
                <a:lnTo>
                  <a:pt x="19599" y="6904"/>
                </a:lnTo>
                <a:close/>
                <a:moveTo>
                  <a:pt x="20179" y="8281"/>
                </a:moveTo>
                <a:lnTo>
                  <a:pt x="3494" y="15321"/>
                </a:lnTo>
                <a:lnTo>
                  <a:pt x="3764" y="15960"/>
                </a:lnTo>
                <a:lnTo>
                  <a:pt x="20450" y="8919"/>
                </a:lnTo>
                <a:lnTo>
                  <a:pt x="20179" y="828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4">
  <p:cSld name="SECTION_HEADER_2_3_2_1">
    <p:bg>
      <p:bgPr>
        <a:solidFill>
          <a:schemeClr val="accent1"/>
        </a:solidFill>
      </p:bgPr>
    </p:bg>
    <p:spTree>
      <p:nvGrpSpPr>
        <p:cNvPr id="1253" name="Shape 1253"/>
        <p:cNvGrpSpPr/>
        <p:nvPr/>
      </p:nvGrpSpPr>
      <p:grpSpPr>
        <a:xfrm>
          <a:off x="0" y="0"/>
          <a:ext cx="0" cy="0"/>
          <a:chOff x="0" y="0"/>
          <a:chExt cx="0" cy="0"/>
        </a:xfrm>
      </p:grpSpPr>
      <p:sp>
        <p:nvSpPr>
          <p:cNvPr id="1254" name="Google Shape;1254;p16"/>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5" name="Google Shape;1255;p16"/>
          <p:cNvSpPr/>
          <p:nvPr/>
        </p:nvSpPr>
        <p:spPr>
          <a:xfrm>
            <a:off x="-388057" y="-751106"/>
            <a:ext cx="2114765" cy="2248400"/>
          </a:xfrm>
          <a:custGeom>
            <a:rect b="b" l="l" r="r" t="t"/>
            <a:pathLst>
              <a:path extrusionOk="0" h="22007" w="20699">
                <a:moveTo>
                  <a:pt x="14413" y="1528"/>
                </a:moveTo>
                <a:lnTo>
                  <a:pt x="19262" y="16187"/>
                </a:lnTo>
                <a:lnTo>
                  <a:pt x="6286" y="20479"/>
                </a:lnTo>
                <a:lnTo>
                  <a:pt x="1438" y="5822"/>
                </a:lnTo>
                <a:lnTo>
                  <a:pt x="14413" y="1528"/>
                </a:lnTo>
                <a:close/>
                <a:moveTo>
                  <a:pt x="15068" y="1"/>
                </a:moveTo>
                <a:lnTo>
                  <a:pt x="0" y="4986"/>
                </a:lnTo>
                <a:lnTo>
                  <a:pt x="5631" y="22007"/>
                </a:lnTo>
                <a:lnTo>
                  <a:pt x="20699" y="17021"/>
                </a:lnTo>
                <a:lnTo>
                  <a:pt x="15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6" name="Google Shape;1256;p16"/>
          <p:cNvGrpSpPr/>
          <p:nvPr/>
        </p:nvGrpSpPr>
        <p:grpSpPr>
          <a:xfrm rot="-5400000">
            <a:off x="7788817" y="99859"/>
            <a:ext cx="1675084" cy="672438"/>
            <a:chOff x="2171300" y="4383950"/>
            <a:chExt cx="449325" cy="180375"/>
          </a:xfrm>
        </p:grpSpPr>
        <p:sp>
          <p:nvSpPr>
            <p:cNvPr id="1257" name="Google Shape;1257;p16"/>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p:cSld name="SECTION_HEADER_2_4">
    <p:spTree>
      <p:nvGrpSpPr>
        <p:cNvPr id="1261" name="Shape 1261"/>
        <p:cNvGrpSpPr/>
        <p:nvPr/>
      </p:nvGrpSpPr>
      <p:grpSpPr>
        <a:xfrm>
          <a:off x="0" y="0"/>
          <a:ext cx="0" cy="0"/>
          <a:chOff x="0" y="0"/>
          <a:chExt cx="0" cy="0"/>
        </a:xfrm>
      </p:grpSpPr>
      <p:sp>
        <p:nvSpPr>
          <p:cNvPr id="1262" name="Google Shape;1262;p17"/>
          <p:cNvSpPr/>
          <p:nvPr/>
        </p:nvSpPr>
        <p:spPr>
          <a:xfrm>
            <a:off x="4572300" y="0"/>
            <a:ext cx="4571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7"/>
          <p:cNvSpPr/>
          <p:nvPr/>
        </p:nvSpPr>
        <p:spPr>
          <a:xfrm>
            <a:off x="-1338550" y="2304575"/>
            <a:ext cx="2271351" cy="2271248"/>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17"/>
          <p:cNvGrpSpPr/>
          <p:nvPr/>
        </p:nvGrpSpPr>
        <p:grpSpPr>
          <a:xfrm rot="-856116">
            <a:off x="8183893" y="3445396"/>
            <a:ext cx="1279112" cy="1758760"/>
            <a:chOff x="2290075" y="2412650"/>
            <a:chExt cx="391725" cy="538600"/>
          </a:xfrm>
        </p:grpSpPr>
        <p:sp>
          <p:nvSpPr>
            <p:cNvPr id="1265" name="Google Shape;1265;p17"/>
            <p:cNvSpPr/>
            <p:nvPr/>
          </p:nvSpPr>
          <p:spPr>
            <a:xfrm>
              <a:off x="2421625" y="2412650"/>
              <a:ext cx="260175" cy="260150"/>
            </a:xfrm>
            <a:custGeom>
              <a:rect b="b" l="l" r="r" t="t"/>
              <a:pathLst>
                <a:path extrusionOk="0" h="10406" w="10407">
                  <a:moveTo>
                    <a:pt x="5204" y="2929"/>
                  </a:moveTo>
                  <a:cubicBezTo>
                    <a:pt x="5497" y="2929"/>
                    <a:pt x="5792" y="2986"/>
                    <a:pt x="6074" y="3102"/>
                  </a:cubicBezTo>
                  <a:cubicBezTo>
                    <a:pt x="6923" y="3454"/>
                    <a:pt x="7477" y="4283"/>
                    <a:pt x="7477" y="5202"/>
                  </a:cubicBezTo>
                  <a:cubicBezTo>
                    <a:pt x="7478" y="6458"/>
                    <a:pt x="6460" y="7476"/>
                    <a:pt x="5205" y="7476"/>
                  </a:cubicBezTo>
                  <a:cubicBezTo>
                    <a:pt x="5204" y="7476"/>
                    <a:pt x="5204" y="7476"/>
                    <a:pt x="5203" y="7476"/>
                  </a:cubicBezTo>
                  <a:cubicBezTo>
                    <a:pt x="4284" y="7476"/>
                    <a:pt x="3455" y="6923"/>
                    <a:pt x="3103" y="6073"/>
                  </a:cubicBezTo>
                  <a:cubicBezTo>
                    <a:pt x="2751" y="5223"/>
                    <a:pt x="2946" y="4246"/>
                    <a:pt x="3596" y="3595"/>
                  </a:cubicBezTo>
                  <a:cubicBezTo>
                    <a:pt x="4031" y="3160"/>
                    <a:pt x="4612" y="2929"/>
                    <a:pt x="5204" y="2929"/>
                  </a:cubicBezTo>
                  <a:close/>
                  <a:moveTo>
                    <a:pt x="5203" y="0"/>
                  </a:moveTo>
                  <a:cubicBezTo>
                    <a:pt x="2329" y="0"/>
                    <a:pt x="1" y="2330"/>
                    <a:pt x="1" y="5202"/>
                  </a:cubicBezTo>
                  <a:cubicBezTo>
                    <a:pt x="1" y="8076"/>
                    <a:pt x="2330" y="10406"/>
                    <a:pt x="5203" y="10406"/>
                  </a:cubicBezTo>
                  <a:cubicBezTo>
                    <a:pt x="8076" y="10406"/>
                    <a:pt x="10407" y="8076"/>
                    <a:pt x="10407" y="5202"/>
                  </a:cubicBezTo>
                  <a:cubicBezTo>
                    <a:pt x="10407" y="2329"/>
                    <a:pt x="8077" y="0"/>
                    <a:pt x="5203" y="0"/>
                  </a:cubicBez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7"/>
            <p:cNvSpPr/>
            <p:nvPr/>
          </p:nvSpPr>
          <p:spPr>
            <a:xfrm>
              <a:off x="2386675" y="2412650"/>
              <a:ext cx="260175" cy="260150"/>
            </a:xfrm>
            <a:custGeom>
              <a:rect b="b" l="l" r="r" t="t"/>
              <a:pathLst>
                <a:path extrusionOk="0" h="10406" w="10407">
                  <a:moveTo>
                    <a:pt x="5202" y="2929"/>
                  </a:moveTo>
                  <a:cubicBezTo>
                    <a:pt x="5495" y="2929"/>
                    <a:pt x="5791" y="2986"/>
                    <a:pt x="6072" y="3102"/>
                  </a:cubicBezTo>
                  <a:cubicBezTo>
                    <a:pt x="6921" y="3454"/>
                    <a:pt x="7476" y="4283"/>
                    <a:pt x="7476" y="5202"/>
                  </a:cubicBezTo>
                  <a:cubicBezTo>
                    <a:pt x="7476" y="6459"/>
                    <a:pt x="6459" y="7476"/>
                    <a:pt x="5203" y="7476"/>
                  </a:cubicBezTo>
                  <a:cubicBezTo>
                    <a:pt x="4283" y="7476"/>
                    <a:pt x="3453" y="6923"/>
                    <a:pt x="3101" y="6073"/>
                  </a:cubicBezTo>
                  <a:cubicBezTo>
                    <a:pt x="2749" y="5223"/>
                    <a:pt x="2944" y="4246"/>
                    <a:pt x="3594" y="3595"/>
                  </a:cubicBezTo>
                  <a:cubicBezTo>
                    <a:pt x="4029" y="3160"/>
                    <a:pt x="4611" y="2929"/>
                    <a:pt x="5202" y="2929"/>
                  </a:cubicBezTo>
                  <a:close/>
                  <a:moveTo>
                    <a:pt x="5203" y="0"/>
                  </a:moveTo>
                  <a:cubicBezTo>
                    <a:pt x="2329" y="0"/>
                    <a:pt x="0" y="2330"/>
                    <a:pt x="0" y="5202"/>
                  </a:cubicBezTo>
                  <a:cubicBezTo>
                    <a:pt x="0" y="8076"/>
                    <a:pt x="2329" y="10406"/>
                    <a:pt x="5203" y="10406"/>
                  </a:cubicBezTo>
                  <a:cubicBezTo>
                    <a:pt x="8076" y="10406"/>
                    <a:pt x="10406" y="8076"/>
                    <a:pt x="10406" y="5202"/>
                  </a:cubicBezTo>
                  <a:cubicBezTo>
                    <a:pt x="10406" y="2330"/>
                    <a:pt x="8076" y="0"/>
                    <a:pt x="52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7"/>
            <p:cNvSpPr/>
            <p:nvPr/>
          </p:nvSpPr>
          <p:spPr>
            <a:xfrm>
              <a:off x="2314700" y="2768175"/>
              <a:ext cx="183125" cy="183075"/>
            </a:xfrm>
            <a:custGeom>
              <a:rect b="b" l="l" r="r" t="t"/>
              <a:pathLst>
                <a:path extrusionOk="0" h="7323" w="7325">
                  <a:moveTo>
                    <a:pt x="3663" y="2062"/>
                  </a:moveTo>
                  <a:cubicBezTo>
                    <a:pt x="3869" y="2062"/>
                    <a:pt x="4076" y="2101"/>
                    <a:pt x="4274" y="2183"/>
                  </a:cubicBezTo>
                  <a:cubicBezTo>
                    <a:pt x="4872" y="2430"/>
                    <a:pt x="5262" y="3014"/>
                    <a:pt x="5262" y="3661"/>
                  </a:cubicBezTo>
                  <a:cubicBezTo>
                    <a:pt x="5262" y="4546"/>
                    <a:pt x="4546" y="5261"/>
                    <a:pt x="3662" y="5261"/>
                  </a:cubicBezTo>
                  <a:cubicBezTo>
                    <a:pt x="3016" y="5261"/>
                    <a:pt x="2432" y="4872"/>
                    <a:pt x="2185" y="4274"/>
                  </a:cubicBezTo>
                  <a:cubicBezTo>
                    <a:pt x="1936" y="3676"/>
                    <a:pt x="2074" y="2987"/>
                    <a:pt x="2531" y="2531"/>
                  </a:cubicBezTo>
                  <a:cubicBezTo>
                    <a:pt x="2837" y="2224"/>
                    <a:pt x="3246" y="2062"/>
                    <a:pt x="3663" y="2062"/>
                  </a:cubicBezTo>
                  <a:close/>
                  <a:moveTo>
                    <a:pt x="3662" y="0"/>
                  </a:moveTo>
                  <a:cubicBezTo>
                    <a:pt x="1640" y="0"/>
                    <a:pt x="1" y="1639"/>
                    <a:pt x="1" y="3661"/>
                  </a:cubicBezTo>
                  <a:cubicBezTo>
                    <a:pt x="1" y="5684"/>
                    <a:pt x="1640" y="7323"/>
                    <a:pt x="3662" y="7323"/>
                  </a:cubicBezTo>
                  <a:cubicBezTo>
                    <a:pt x="5684" y="7323"/>
                    <a:pt x="7324" y="5684"/>
                    <a:pt x="7324" y="3661"/>
                  </a:cubicBezTo>
                  <a:cubicBezTo>
                    <a:pt x="7324" y="1639"/>
                    <a:pt x="5684" y="0"/>
                    <a:pt x="3662" y="0"/>
                  </a:cubicBez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7"/>
            <p:cNvSpPr/>
            <p:nvPr/>
          </p:nvSpPr>
          <p:spPr>
            <a:xfrm>
              <a:off x="2290075" y="2768175"/>
              <a:ext cx="183125" cy="183075"/>
            </a:xfrm>
            <a:custGeom>
              <a:rect b="b" l="l" r="r" t="t"/>
              <a:pathLst>
                <a:path extrusionOk="0" h="7323" w="7325">
                  <a:moveTo>
                    <a:pt x="3664" y="2062"/>
                  </a:moveTo>
                  <a:cubicBezTo>
                    <a:pt x="3870" y="2062"/>
                    <a:pt x="4078" y="2101"/>
                    <a:pt x="4276" y="2183"/>
                  </a:cubicBezTo>
                  <a:cubicBezTo>
                    <a:pt x="4873" y="2430"/>
                    <a:pt x="5263" y="3014"/>
                    <a:pt x="5263" y="3661"/>
                  </a:cubicBezTo>
                  <a:cubicBezTo>
                    <a:pt x="5263" y="4546"/>
                    <a:pt x="4546" y="5261"/>
                    <a:pt x="3663" y="5261"/>
                  </a:cubicBezTo>
                  <a:cubicBezTo>
                    <a:pt x="3016" y="5261"/>
                    <a:pt x="2432" y="4872"/>
                    <a:pt x="2185" y="4274"/>
                  </a:cubicBezTo>
                  <a:cubicBezTo>
                    <a:pt x="1937" y="3676"/>
                    <a:pt x="2074" y="2987"/>
                    <a:pt x="2531" y="2531"/>
                  </a:cubicBezTo>
                  <a:cubicBezTo>
                    <a:pt x="2837" y="2224"/>
                    <a:pt x="3247" y="2062"/>
                    <a:pt x="3664" y="2062"/>
                  </a:cubicBezTo>
                  <a:close/>
                  <a:moveTo>
                    <a:pt x="3663" y="0"/>
                  </a:moveTo>
                  <a:cubicBezTo>
                    <a:pt x="1641" y="0"/>
                    <a:pt x="1" y="1639"/>
                    <a:pt x="1" y="3661"/>
                  </a:cubicBezTo>
                  <a:cubicBezTo>
                    <a:pt x="1" y="5684"/>
                    <a:pt x="1641" y="7323"/>
                    <a:pt x="3663" y="7323"/>
                  </a:cubicBezTo>
                  <a:cubicBezTo>
                    <a:pt x="5685" y="7323"/>
                    <a:pt x="7324" y="5684"/>
                    <a:pt x="7324" y="3661"/>
                  </a:cubicBezTo>
                  <a:cubicBezTo>
                    <a:pt x="7324" y="1639"/>
                    <a:pt x="5685" y="0"/>
                    <a:pt x="36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17"/>
          <p:cNvGrpSpPr/>
          <p:nvPr/>
        </p:nvGrpSpPr>
        <p:grpSpPr>
          <a:xfrm>
            <a:off x="-190210" y="57963"/>
            <a:ext cx="2123764" cy="1325809"/>
            <a:chOff x="5214075" y="2148650"/>
            <a:chExt cx="1023550" cy="638975"/>
          </a:xfrm>
        </p:grpSpPr>
        <p:sp>
          <p:nvSpPr>
            <p:cNvPr id="1270" name="Google Shape;1270;p17"/>
            <p:cNvSpPr/>
            <p:nvPr/>
          </p:nvSpPr>
          <p:spPr>
            <a:xfrm>
              <a:off x="5214075" y="2376425"/>
              <a:ext cx="699300" cy="411200"/>
            </a:xfrm>
            <a:custGeom>
              <a:rect b="b" l="l" r="r" t="t"/>
              <a:pathLst>
                <a:path extrusionOk="0" h="16448" w="27972">
                  <a:moveTo>
                    <a:pt x="1" y="0"/>
                  </a:moveTo>
                  <a:lnTo>
                    <a:pt x="1" y="16448"/>
                  </a:lnTo>
                  <a:lnTo>
                    <a:pt x="279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7"/>
            <p:cNvSpPr/>
            <p:nvPr/>
          </p:nvSpPr>
          <p:spPr>
            <a:xfrm>
              <a:off x="560797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7"/>
            <p:cNvSpPr/>
            <p:nvPr/>
          </p:nvSpPr>
          <p:spPr>
            <a:xfrm>
              <a:off x="5656050" y="2233275"/>
              <a:ext cx="15450" cy="15450"/>
            </a:xfrm>
            <a:custGeom>
              <a:rect b="b" l="l" r="r" t="t"/>
              <a:pathLst>
                <a:path extrusionOk="0" h="618" w="618">
                  <a:moveTo>
                    <a:pt x="309" y="1"/>
                  </a:moveTo>
                  <a:cubicBezTo>
                    <a:pt x="140" y="1"/>
                    <a:pt x="1" y="140"/>
                    <a:pt x="1" y="310"/>
                  </a:cubicBezTo>
                  <a:cubicBezTo>
                    <a:pt x="1" y="479"/>
                    <a:pt x="140" y="617"/>
                    <a:pt x="309" y="617"/>
                  </a:cubicBezTo>
                  <a:cubicBezTo>
                    <a:pt x="479" y="617"/>
                    <a:pt x="617" y="479"/>
                    <a:pt x="617" y="310"/>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7"/>
            <p:cNvSpPr/>
            <p:nvPr/>
          </p:nvSpPr>
          <p:spPr>
            <a:xfrm>
              <a:off x="570415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7"/>
            <p:cNvSpPr/>
            <p:nvPr/>
          </p:nvSpPr>
          <p:spPr>
            <a:xfrm>
              <a:off x="57522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7"/>
            <p:cNvSpPr/>
            <p:nvPr/>
          </p:nvSpPr>
          <p:spPr>
            <a:xfrm>
              <a:off x="58003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7"/>
            <p:cNvSpPr/>
            <p:nvPr/>
          </p:nvSpPr>
          <p:spPr>
            <a:xfrm>
              <a:off x="5848400" y="2233275"/>
              <a:ext cx="15425" cy="15450"/>
            </a:xfrm>
            <a:custGeom>
              <a:rect b="b" l="l" r="r" t="t"/>
              <a:pathLst>
                <a:path extrusionOk="0" h="618" w="617">
                  <a:moveTo>
                    <a:pt x="308" y="1"/>
                  </a:moveTo>
                  <a:cubicBezTo>
                    <a:pt x="138" y="1"/>
                    <a:pt x="1" y="140"/>
                    <a:pt x="1" y="310"/>
                  </a:cubicBezTo>
                  <a:cubicBezTo>
                    <a:pt x="1" y="479"/>
                    <a:pt x="138" y="617"/>
                    <a:pt x="308" y="617"/>
                  </a:cubicBezTo>
                  <a:cubicBezTo>
                    <a:pt x="479" y="617"/>
                    <a:pt x="616" y="479"/>
                    <a:pt x="616" y="310"/>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7"/>
            <p:cNvSpPr/>
            <p:nvPr/>
          </p:nvSpPr>
          <p:spPr>
            <a:xfrm>
              <a:off x="589650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7"/>
            <p:cNvSpPr/>
            <p:nvPr/>
          </p:nvSpPr>
          <p:spPr>
            <a:xfrm>
              <a:off x="560797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7"/>
            <p:cNvSpPr/>
            <p:nvPr/>
          </p:nvSpPr>
          <p:spPr>
            <a:xfrm>
              <a:off x="5656050" y="2190975"/>
              <a:ext cx="15450" cy="15400"/>
            </a:xfrm>
            <a:custGeom>
              <a:rect b="b" l="l" r="r" t="t"/>
              <a:pathLst>
                <a:path extrusionOk="0" h="616" w="618">
                  <a:moveTo>
                    <a:pt x="309" y="1"/>
                  </a:moveTo>
                  <a:cubicBezTo>
                    <a:pt x="140" y="1"/>
                    <a:pt x="1" y="138"/>
                    <a:pt x="1" y="308"/>
                  </a:cubicBezTo>
                  <a:cubicBezTo>
                    <a:pt x="1" y="478"/>
                    <a:pt x="140" y="616"/>
                    <a:pt x="309" y="616"/>
                  </a:cubicBezTo>
                  <a:cubicBezTo>
                    <a:pt x="479" y="616"/>
                    <a:pt x="617" y="478"/>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7"/>
            <p:cNvSpPr/>
            <p:nvPr/>
          </p:nvSpPr>
          <p:spPr>
            <a:xfrm>
              <a:off x="570415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7"/>
            <p:cNvSpPr/>
            <p:nvPr/>
          </p:nvSpPr>
          <p:spPr>
            <a:xfrm>
              <a:off x="57522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7"/>
            <p:cNvSpPr/>
            <p:nvPr/>
          </p:nvSpPr>
          <p:spPr>
            <a:xfrm>
              <a:off x="58003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7"/>
            <p:cNvSpPr/>
            <p:nvPr/>
          </p:nvSpPr>
          <p:spPr>
            <a:xfrm>
              <a:off x="5848400" y="2190975"/>
              <a:ext cx="15425" cy="15400"/>
            </a:xfrm>
            <a:custGeom>
              <a:rect b="b" l="l" r="r" t="t"/>
              <a:pathLst>
                <a:path extrusionOk="0" h="616" w="617">
                  <a:moveTo>
                    <a:pt x="308" y="1"/>
                  </a:moveTo>
                  <a:cubicBezTo>
                    <a:pt x="138" y="1"/>
                    <a:pt x="1" y="138"/>
                    <a:pt x="1" y="308"/>
                  </a:cubicBezTo>
                  <a:cubicBezTo>
                    <a:pt x="1" y="478"/>
                    <a:pt x="138" y="616"/>
                    <a:pt x="308" y="616"/>
                  </a:cubicBezTo>
                  <a:cubicBezTo>
                    <a:pt x="479" y="616"/>
                    <a:pt x="616" y="478"/>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7"/>
            <p:cNvSpPr/>
            <p:nvPr/>
          </p:nvSpPr>
          <p:spPr>
            <a:xfrm>
              <a:off x="589650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7"/>
            <p:cNvSpPr/>
            <p:nvPr/>
          </p:nvSpPr>
          <p:spPr>
            <a:xfrm>
              <a:off x="560797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7"/>
            <p:cNvSpPr/>
            <p:nvPr/>
          </p:nvSpPr>
          <p:spPr>
            <a:xfrm>
              <a:off x="5656050" y="2148650"/>
              <a:ext cx="15450" cy="15425"/>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7"/>
            <p:cNvSpPr/>
            <p:nvPr/>
          </p:nvSpPr>
          <p:spPr>
            <a:xfrm>
              <a:off x="570415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7"/>
            <p:cNvSpPr/>
            <p:nvPr/>
          </p:nvSpPr>
          <p:spPr>
            <a:xfrm>
              <a:off x="57522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7"/>
            <p:cNvSpPr/>
            <p:nvPr/>
          </p:nvSpPr>
          <p:spPr>
            <a:xfrm>
              <a:off x="58003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7"/>
            <p:cNvSpPr/>
            <p:nvPr/>
          </p:nvSpPr>
          <p:spPr>
            <a:xfrm>
              <a:off x="5848400" y="2148650"/>
              <a:ext cx="15425" cy="15425"/>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7"/>
            <p:cNvSpPr/>
            <p:nvPr/>
          </p:nvSpPr>
          <p:spPr>
            <a:xfrm>
              <a:off x="589650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7"/>
            <p:cNvSpPr/>
            <p:nvPr/>
          </p:nvSpPr>
          <p:spPr>
            <a:xfrm>
              <a:off x="560797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7"/>
            <p:cNvSpPr/>
            <p:nvPr/>
          </p:nvSpPr>
          <p:spPr>
            <a:xfrm>
              <a:off x="5656050" y="2359050"/>
              <a:ext cx="15450" cy="15450"/>
            </a:xfrm>
            <a:custGeom>
              <a:rect b="b" l="l" r="r" t="t"/>
              <a:pathLst>
                <a:path extrusionOk="0" h="618" w="618">
                  <a:moveTo>
                    <a:pt x="309" y="1"/>
                  </a:moveTo>
                  <a:cubicBezTo>
                    <a:pt x="140" y="1"/>
                    <a:pt x="1" y="140"/>
                    <a:pt x="1" y="309"/>
                  </a:cubicBezTo>
                  <a:cubicBezTo>
                    <a:pt x="1" y="479"/>
                    <a:pt x="140" y="617"/>
                    <a:pt x="309" y="617"/>
                  </a:cubicBezTo>
                  <a:cubicBezTo>
                    <a:pt x="479" y="617"/>
                    <a:pt x="617" y="479"/>
                    <a:pt x="617" y="309"/>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7"/>
            <p:cNvSpPr/>
            <p:nvPr/>
          </p:nvSpPr>
          <p:spPr>
            <a:xfrm>
              <a:off x="570415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7"/>
            <p:cNvSpPr/>
            <p:nvPr/>
          </p:nvSpPr>
          <p:spPr>
            <a:xfrm>
              <a:off x="57522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7"/>
            <p:cNvSpPr/>
            <p:nvPr/>
          </p:nvSpPr>
          <p:spPr>
            <a:xfrm>
              <a:off x="58003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7"/>
            <p:cNvSpPr/>
            <p:nvPr/>
          </p:nvSpPr>
          <p:spPr>
            <a:xfrm>
              <a:off x="5848400" y="2359050"/>
              <a:ext cx="15425" cy="15450"/>
            </a:xfrm>
            <a:custGeom>
              <a:rect b="b" l="l" r="r" t="t"/>
              <a:pathLst>
                <a:path extrusionOk="0" h="618" w="617">
                  <a:moveTo>
                    <a:pt x="308" y="1"/>
                  </a:moveTo>
                  <a:cubicBezTo>
                    <a:pt x="138" y="1"/>
                    <a:pt x="1" y="140"/>
                    <a:pt x="1" y="309"/>
                  </a:cubicBezTo>
                  <a:cubicBezTo>
                    <a:pt x="1" y="479"/>
                    <a:pt x="138" y="617"/>
                    <a:pt x="308" y="617"/>
                  </a:cubicBezTo>
                  <a:cubicBezTo>
                    <a:pt x="479" y="617"/>
                    <a:pt x="616" y="479"/>
                    <a:pt x="616" y="309"/>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7"/>
            <p:cNvSpPr/>
            <p:nvPr/>
          </p:nvSpPr>
          <p:spPr>
            <a:xfrm>
              <a:off x="589650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7"/>
            <p:cNvSpPr/>
            <p:nvPr/>
          </p:nvSpPr>
          <p:spPr>
            <a:xfrm>
              <a:off x="560797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7"/>
            <p:cNvSpPr/>
            <p:nvPr/>
          </p:nvSpPr>
          <p:spPr>
            <a:xfrm>
              <a:off x="5656050" y="2316750"/>
              <a:ext cx="15450" cy="15425"/>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7"/>
            <p:cNvSpPr/>
            <p:nvPr/>
          </p:nvSpPr>
          <p:spPr>
            <a:xfrm>
              <a:off x="570415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7"/>
            <p:cNvSpPr/>
            <p:nvPr/>
          </p:nvSpPr>
          <p:spPr>
            <a:xfrm>
              <a:off x="57522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7"/>
            <p:cNvSpPr/>
            <p:nvPr/>
          </p:nvSpPr>
          <p:spPr>
            <a:xfrm>
              <a:off x="58003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7"/>
            <p:cNvSpPr/>
            <p:nvPr/>
          </p:nvSpPr>
          <p:spPr>
            <a:xfrm>
              <a:off x="5848400" y="2316750"/>
              <a:ext cx="15425" cy="15425"/>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7"/>
            <p:cNvSpPr/>
            <p:nvPr/>
          </p:nvSpPr>
          <p:spPr>
            <a:xfrm>
              <a:off x="589650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60797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656050" y="2274425"/>
              <a:ext cx="15450" cy="15425"/>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70415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7522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8003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848400" y="2274425"/>
              <a:ext cx="15425" cy="15425"/>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89650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60797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656050" y="2484825"/>
              <a:ext cx="15450" cy="15425"/>
            </a:xfrm>
            <a:custGeom>
              <a:rect b="b" l="l" r="r" t="t"/>
              <a:pathLst>
                <a:path extrusionOk="0" h="617" w="618">
                  <a:moveTo>
                    <a:pt x="309" y="1"/>
                  </a:moveTo>
                  <a:cubicBezTo>
                    <a:pt x="140" y="1"/>
                    <a:pt x="1" y="138"/>
                    <a:pt x="1" y="309"/>
                  </a:cubicBezTo>
                  <a:cubicBezTo>
                    <a:pt x="1" y="479"/>
                    <a:pt x="140" y="616"/>
                    <a:pt x="309" y="616"/>
                  </a:cubicBezTo>
                  <a:cubicBezTo>
                    <a:pt x="479" y="616"/>
                    <a:pt x="617" y="479"/>
                    <a:pt x="617" y="309"/>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70415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7522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8003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848400" y="2484825"/>
              <a:ext cx="15425" cy="15425"/>
            </a:xfrm>
            <a:custGeom>
              <a:rect b="b" l="l" r="r" t="t"/>
              <a:pathLst>
                <a:path extrusionOk="0" h="617" w="617">
                  <a:moveTo>
                    <a:pt x="308" y="1"/>
                  </a:moveTo>
                  <a:cubicBezTo>
                    <a:pt x="138" y="1"/>
                    <a:pt x="1" y="138"/>
                    <a:pt x="1" y="309"/>
                  </a:cubicBezTo>
                  <a:cubicBezTo>
                    <a:pt x="1" y="479"/>
                    <a:pt x="138" y="616"/>
                    <a:pt x="308" y="616"/>
                  </a:cubicBezTo>
                  <a:cubicBezTo>
                    <a:pt x="479" y="616"/>
                    <a:pt x="616" y="479"/>
                    <a:pt x="616" y="309"/>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89650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60797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656050" y="2442525"/>
              <a:ext cx="15450" cy="15425"/>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70415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7522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8003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848400" y="2442525"/>
              <a:ext cx="15425" cy="15425"/>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89650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60797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656050" y="2400200"/>
              <a:ext cx="15450" cy="15425"/>
            </a:xfrm>
            <a:custGeom>
              <a:rect b="b" l="l" r="r" t="t"/>
              <a:pathLst>
                <a:path extrusionOk="0" h="617" w="618">
                  <a:moveTo>
                    <a:pt x="309" y="0"/>
                  </a:moveTo>
                  <a:cubicBezTo>
                    <a:pt x="140" y="0"/>
                    <a:pt x="1" y="139"/>
                    <a:pt x="1" y="308"/>
                  </a:cubicBezTo>
                  <a:cubicBezTo>
                    <a:pt x="1" y="478"/>
                    <a:pt x="140" y="617"/>
                    <a:pt x="309" y="617"/>
                  </a:cubicBezTo>
                  <a:cubicBezTo>
                    <a:pt x="479" y="617"/>
                    <a:pt x="617" y="478"/>
                    <a:pt x="617" y="308"/>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70415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7522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8003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848400" y="2400200"/>
              <a:ext cx="15425" cy="15425"/>
            </a:xfrm>
            <a:custGeom>
              <a:rect b="b" l="l" r="r" t="t"/>
              <a:pathLst>
                <a:path extrusionOk="0" h="617" w="617">
                  <a:moveTo>
                    <a:pt x="308" y="0"/>
                  </a:moveTo>
                  <a:cubicBezTo>
                    <a:pt x="138" y="0"/>
                    <a:pt x="1" y="139"/>
                    <a:pt x="1" y="308"/>
                  </a:cubicBezTo>
                  <a:cubicBezTo>
                    <a:pt x="1" y="478"/>
                    <a:pt x="138" y="617"/>
                    <a:pt x="308" y="617"/>
                  </a:cubicBezTo>
                  <a:cubicBezTo>
                    <a:pt x="479" y="617"/>
                    <a:pt x="616" y="478"/>
                    <a:pt x="616" y="308"/>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89650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3367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81800"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602985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6077975"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61260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6174150"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622220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3367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81800"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602985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6077975"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61260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6174150"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622220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593367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5981800"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602985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6077975"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61260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6174150"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622220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593367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5981800"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602985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6077975"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61260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6174150"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
            <p:cNvSpPr/>
            <p:nvPr/>
          </p:nvSpPr>
          <p:spPr>
            <a:xfrm>
              <a:off x="622220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7"/>
            <p:cNvSpPr/>
            <p:nvPr/>
          </p:nvSpPr>
          <p:spPr>
            <a:xfrm>
              <a:off x="593367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5981800"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602985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6077975"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61260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6174150"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622220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593367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5981800"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602985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6077975"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61260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6174150"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622220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593367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5981800"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602985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6077975"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61260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6174150"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622220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93367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5981800"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602985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6077975"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61260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6174150"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622220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593367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5981800"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602985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6077975"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61260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6174150"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622220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17"/>
          <p:cNvSpPr/>
          <p:nvPr/>
        </p:nvSpPr>
        <p:spPr>
          <a:xfrm>
            <a:off x="5500400" y="-1514950"/>
            <a:ext cx="2271351" cy="2271248"/>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9" name="Google Shape;1399;p17"/>
          <p:cNvSpPr txBox="1"/>
          <p:nvPr>
            <p:ph idx="1" type="subTitle"/>
          </p:nvPr>
        </p:nvSpPr>
        <p:spPr>
          <a:xfrm>
            <a:off x="1282473" y="31660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00" name="Google Shape;1400;p17"/>
          <p:cNvSpPr txBox="1"/>
          <p:nvPr>
            <p:ph idx="2" type="title"/>
          </p:nvPr>
        </p:nvSpPr>
        <p:spPr>
          <a:xfrm>
            <a:off x="1137125" y="43297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
              <a:buNone/>
              <a:defRPr sz="10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p:txBody>
      </p:sp>
      <p:sp>
        <p:nvSpPr>
          <p:cNvPr id="1401" name="Google Shape;1401;p17"/>
          <p:cNvSpPr txBox="1"/>
          <p:nvPr>
            <p:ph idx="3" type="subTitle"/>
          </p:nvPr>
        </p:nvSpPr>
        <p:spPr>
          <a:xfrm>
            <a:off x="3714298" y="31660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02" name="Google Shape;1402;p17"/>
          <p:cNvSpPr txBox="1"/>
          <p:nvPr>
            <p:ph idx="4" type="title"/>
          </p:nvPr>
        </p:nvSpPr>
        <p:spPr>
          <a:xfrm>
            <a:off x="3568950" y="43297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
              <a:buNone/>
              <a:defRPr sz="10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p:txBody>
      </p:sp>
      <p:sp>
        <p:nvSpPr>
          <p:cNvPr id="1403" name="Google Shape;1403;p17"/>
          <p:cNvSpPr txBox="1"/>
          <p:nvPr>
            <p:ph idx="5" type="subTitle"/>
          </p:nvPr>
        </p:nvSpPr>
        <p:spPr>
          <a:xfrm>
            <a:off x="6146123" y="31660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04" name="Google Shape;1404;p17"/>
          <p:cNvSpPr txBox="1"/>
          <p:nvPr>
            <p:ph idx="6" type="title"/>
          </p:nvPr>
        </p:nvSpPr>
        <p:spPr>
          <a:xfrm>
            <a:off x="6000775" y="43297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
              <a:buNone/>
              <a:defRPr sz="10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p:txBody>
      </p:sp>
      <p:sp>
        <p:nvSpPr>
          <p:cNvPr id="1405" name="Google Shape;1405;p17"/>
          <p:cNvSpPr txBox="1"/>
          <p:nvPr>
            <p:ph idx="7" type="subTitle"/>
          </p:nvPr>
        </p:nvSpPr>
        <p:spPr>
          <a:xfrm>
            <a:off x="1282473" y="16002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06" name="Google Shape;1406;p17"/>
          <p:cNvSpPr txBox="1"/>
          <p:nvPr>
            <p:ph idx="8" type="title"/>
          </p:nvPr>
        </p:nvSpPr>
        <p:spPr>
          <a:xfrm>
            <a:off x="1137125" y="27639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
              <a:buNone/>
              <a:defRPr sz="10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p:txBody>
      </p:sp>
      <p:sp>
        <p:nvSpPr>
          <p:cNvPr id="1407" name="Google Shape;1407;p17"/>
          <p:cNvSpPr txBox="1"/>
          <p:nvPr>
            <p:ph idx="9" type="subTitle"/>
          </p:nvPr>
        </p:nvSpPr>
        <p:spPr>
          <a:xfrm>
            <a:off x="3714298" y="16002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08" name="Google Shape;1408;p17"/>
          <p:cNvSpPr txBox="1"/>
          <p:nvPr>
            <p:ph idx="13" type="title"/>
          </p:nvPr>
        </p:nvSpPr>
        <p:spPr>
          <a:xfrm>
            <a:off x="3568950" y="27639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
              <a:buNone/>
              <a:defRPr sz="10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p:txBody>
      </p:sp>
      <p:sp>
        <p:nvSpPr>
          <p:cNvPr id="1409" name="Google Shape;1409;p17"/>
          <p:cNvSpPr txBox="1"/>
          <p:nvPr>
            <p:ph idx="14" type="subTitle"/>
          </p:nvPr>
        </p:nvSpPr>
        <p:spPr>
          <a:xfrm>
            <a:off x="6146123" y="16002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410" name="Google Shape;1410;p17"/>
          <p:cNvSpPr txBox="1"/>
          <p:nvPr>
            <p:ph idx="15" type="title"/>
          </p:nvPr>
        </p:nvSpPr>
        <p:spPr>
          <a:xfrm>
            <a:off x="6000775" y="27639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
              <a:buNone/>
              <a:defRPr sz="1000"/>
            </a:lvl1pPr>
            <a:lvl2pPr lvl="1" rtl="0" algn="ctr">
              <a:spcBef>
                <a:spcPts val="0"/>
              </a:spcBef>
              <a:spcAft>
                <a:spcPts val="0"/>
              </a:spcAft>
              <a:buSzPts val="1000"/>
              <a:buNone/>
              <a:defRPr sz="1000"/>
            </a:lvl2pPr>
            <a:lvl3pPr lvl="2" rtl="0" algn="ctr">
              <a:spcBef>
                <a:spcPts val="0"/>
              </a:spcBef>
              <a:spcAft>
                <a:spcPts val="0"/>
              </a:spcAft>
              <a:buSzPts val="1000"/>
              <a:buNone/>
              <a:defRPr sz="1000"/>
            </a:lvl3pPr>
            <a:lvl4pPr lvl="3" rtl="0" algn="ctr">
              <a:spcBef>
                <a:spcPts val="0"/>
              </a:spcBef>
              <a:spcAft>
                <a:spcPts val="0"/>
              </a:spcAft>
              <a:buSzPts val="1000"/>
              <a:buNone/>
              <a:defRPr sz="1000"/>
            </a:lvl4pPr>
            <a:lvl5pPr lvl="4" rtl="0" algn="ctr">
              <a:spcBef>
                <a:spcPts val="0"/>
              </a:spcBef>
              <a:spcAft>
                <a:spcPts val="0"/>
              </a:spcAft>
              <a:buSzPts val="1000"/>
              <a:buNone/>
              <a:defRPr sz="1000"/>
            </a:lvl5pPr>
            <a:lvl6pPr lvl="5" rtl="0" algn="ctr">
              <a:spcBef>
                <a:spcPts val="0"/>
              </a:spcBef>
              <a:spcAft>
                <a:spcPts val="0"/>
              </a:spcAft>
              <a:buSzPts val="1000"/>
              <a:buNone/>
              <a:defRPr sz="1000"/>
            </a:lvl6pPr>
            <a:lvl7pPr lvl="6" rtl="0" algn="ctr">
              <a:spcBef>
                <a:spcPts val="0"/>
              </a:spcBef>
              <a:spcAft>
                <a:spcPts val="0"/>
              </a:spcAft>
              <a:buSzPts val="1000"/>
              <a:buNone/>
              <a:defRPr sz="1000"/>
            </a:lvl7pPr>
            <a:lvl8pPr lvl="7" rtl="0" algn="ctr">
              <a:spcBef>
                <a:spcPts val="0"/>
              </a:spcBef>
              <a:spcAft>
                <a:spcPts val="0"/>
              </a:spcAft>
              <a:buSzPts val="1000"/>
              <a:buNone/>
              <a:defRPr sz="1000"/>
            </a:lvl8pPr>
            <a:lvl9pPr lvl="8" rtl="0" algn="ctr">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2 ">
  <p:cSld name="SECTION_HEADER_2_5_2">
    <p:spTree>
      <p:nvGrpSpPr>
        <p:cNvPr id="1411" name="Shape 1411"/>
        <p:cNvGrpSpPr/>
        <p:nvPr/>
      </p:nvGrpSpPr>
      <p:grpSpPr>
        <a:xfrm>
          <a:off x="0" y="0"/>
          <a:ext cx="0" cy="0"/>
          <a:chOff x="0" y="0"/>
          <a:chExt cx="0" cy="0"/>
        </a:xfrm>
      </p:grpSpPr>
      <p:sp>
        <p:nvSpPr>
          <p:cNvPr id="1412" name="Google Shape;1412;p18"/>
          <p:cNvSpPr/>
          <p:nvPr/>
        </p:nvSpPr>
        <p:spPr>
          <a:xfrm flipH="1" rot="10800000">
            <a:off x="0" y="-22050"/>
            <a:ext cx="9144000" cy="5165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18"/>
          <p:cNvGrpSpPr/>
          <p:nvPr/>
        </p:nvGrpSpPr>
        <p:grpSpPr>
          <a:xfrm>
            <a:off x="7361036" y="4818238"/>
            <a:ext cx="1739278" cy="572537"/>
            <a:chOff x="2235050" y="548425"/>
            <a:chExt cx="307875" cy="101325"/>
          </a:xfrm>
        </p:grpSpPr>
        <p:sp>
          <p:nvSpPr>
            <p:cNvPr id="1414" name="Google Shape;1414;p18"/>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8"/>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18"/>
          <p:cNvSpPr/>
          <p:nvPr/>
        </p:nvSpPr>
        <p:spPr>
          <a:xfrm>
            <a:off x="127199" y="4408730"/>
            <a:ext cx="468642" cy="463636"/>
          </a:xfrm>
          <a:custGeom>
            <a:rect b="b" l="l" r="r" t="t"/>
            <a:pathLst>
              <a:path extrusionOk="0" h="4538" w="4587">
                <a:moveTo>
                  <a:pt x="1313" y="0"/>
                </a:moveTo>
                <a:lnTo>
                  <a:pt x="1" y="4537"/>
                </a:lnTo>
                <a:lnTo>
                  <a:pt x="1" y="4537"/>
                </a:lnTo>
                <a:lnTo>
                  <a:pt x="4587" y="3405"/>
                </a:lnTo>
                <a:lnTo>
                  <a:pt x="13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127199" y="4408730"/>
            <a:ext cx="286478" cy="463636"/>
          </a:xfrm>
          <a:custGeom>
            <a:rect b="b" l="l" r="r" t="t"/>
            <a:pathLst>
              <a:path extrusionOk="0" h="4538" w="2804">
                <a:moveTo>
                  <a:pt x="1313" y="0"/>
                </a:moveTo>
                <a:lnTo>
                  <a:pt x="1" y="4537"/>
                </a:lnTo>
                <a:lnTo>
                  <a:pt x="2804" y="3846"/>
                </a:lnTo>
                <a:lnTo>
                  <a:pt x="13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rot="10800000">
            <a:off x="7987110" y="3487124"/>
            <a:ext cx="1780698" cy="1047080"/>
          </a:xfrm>
          <a:custGeom>
            <a:rect b="b" l="l" r="r" t="t"/>
            <a:pathLst>
              <a:path extrusionOk="0" h="16448" w="27972">
                <a:moveTo>
                  <a:pt x="1" y="0"/>
                </a:moveTo>
                <a:lnTo>
                  <a:pt x="1" y="16448"/>
                </a:lnTo>
                <a:lnTo>
                  <a:pt x="279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rot="10800000">
            <a:off x="9496653"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rot="10800000">
            <a:off x="9374171" y="1091617"/>
            <a:ext cx="39342" cy="39342"/>
          </a:xfrm>
          <a:custGeom>
            <a:rect b="b" l="l" r="r" t="t"/>
            <a:pathLst>
              <a:path extrusionOk="0" h="618" w="618">
                <a:moveTo>
                  <a:pt x="309" y="1"/>
                </a:moveTo>
                <a:cubicBezTo>
                  <a:pt x="140" y="1"/>
                  <a:pt x="1" y="140"/>
                  <a:pt x="1" y="310"/>
                </a:cubicBezTo>
                <a:cubicBezTo>
                  <a:pt x="1" y="479"/>
                  <a:pt x="140" y="617"/>
                  <a:pt x="309" y="617"/>
                </a:cubicBezTo>
                <a:cubicBezTo>
                  <a:pt x="479" y="617"/>
                  <a:pt x="617" y="479"/>
                  <a:pt x="617" y="310"/>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rot="10800000">
            <a:off x="9251753"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8459940" y="3710534"/>
            <a:ext cx="673750" cy="648122"/>
          </a:xfrm>
          <a:custGeom>
            <a:rect b="b" l="l" r="r" t="t"/>
            <a:pathLst>
              <a:path extrusionOk="0" h="3514" w="3653">
                <a:moveTo>
                  <a:pt x="1896" y="336"/>
                </a:moveTo>
                <a:cubicBezTo>
                  <a:pt x="2680" y="336"/>
                  <a:pt x="3316" y="972"/>
                  <a:pt x="3318" y="1758"/>
                </a:cubicBezTo>
                <a:cubicBezTo>
                  <a:pt x="3318" y="2332"/>
                  <a:pt x="2971" y="2851"/>
                  <a:pt x="2440" y="3071"/>
                </a:cubicBezTo>
                <a:cubicBezTo>
                  <a:pt x="2264" y="3143"/>
                  <a:pt x="2080" y="3179"/>
                  <a:pt x="1897" y="3179"/>
                </a:cubicBezTo>
                <a:cubicBezTo>
                  <a:pt x="1526" y="3179"/>
                  <a:pt x="1162" y="3034"/>
                  <a:pt x="890" y="2762"/>
                </a:cubicBezTo>
                <a:cubicBezTo>
                  <a:pt x="483" y="2355"/>
                  <a:pt x="362" y="1744"/>
                  <a:pt x="582" y="1213"/>
                </a:cubicBezTo>
                <a:cubicBezTo>
                  <a:pt x="803" y="682"/>
                  <a:pt x="1320" y="336"/>
                  <a:pt x="1896" y="336"/>
                </a:cubicBezTo>
                <a:close/>
                <a:moveTo>
                  <a:pt x="1896" y="1"/>
                </a:moveTo>
                <a:cubicBezTo>
                  <a:pt x="1439" y="1"/>
                  <a:pt x="990" y="179"/>
                  <a:pt x="654" y="515"/>
                </a:cubicBezTo>
                <a:cubicBezTo>
                  <a:pt x="151" y="1018"/>
                  <a:pt x="1" y="1773"/>
                  <a:pt x="274" y="2429"/>
                </a:cubicBezTo>
                <a:cubicBezTo>
                  <a:pt x="545" y="3085"/>
                  <a:pt x="1185" y="3514"/>
                  <a:pt x="1896" y="3514"/>
                </a:cubicBezTo>
                <a:cubicBezTo>
                  <a:pt x="2865" y="3513"/>
                  <a:pt x="3651" y="2726"/>
                  <a:pt x="3652" y="1756"/>
                </a:cubicBezTo>
                <a:cubicBezTo>
                  <a:pt x="3652" y="1047"/>
                  <a:pt x="3224" y="406"/>
                  <a:pt x="2567" y="134"/>
                </a:cubicBezTo>
                <a:cubicBezTo>
                  <a:pt x="2350" y="44"/>
                  <a:pt x="2122" y="1"/>
                  <a:pt x="1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rot="10800000">
            <a:off x="9129335"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rot="10800000">
            <a:off x="9006853"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rot="10800000">
            <a:off x="8884435" y="1091617"/>
            <a:ext cx="39278" cy="39342"/>
          </a:xfrm>
          <a:custGeom>
            <a:rect b="b" l="l" r="r" t="t"/>
            <a:pathLst>
              <a:path extrusionOk="0" h="618" w="617">
                <a:moveTo>
                  <a:pt x="308" y="1"/>
                </a:moveTo>
                <a:cubicBezTo>
                  <a:pt x="138" y="1"/>
                  <a:pt x="1" y="140"/>
                  <a:pt x="1" y="310"/>
                </a:cubicBezTo>
                <a:cubicBezTo>
                  <a:pt x="1" y="479"/>
                  <a:pt x="138" y="617"/>
                  <a:pt x="308" y="617"/>
                </a:cubicBezTo>
                <a:cubicBezTo>
                  <a:pt x="479" y="617"/>
                  <a:pt x="616" y="479"/>
                  <a:pt x="616" y="310"/>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rot="10800000">
            <a:off x="8761953"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8"/>
          <p:cNvSpPr/>
          <p:nvPr/>
        </p:nvSpPr>
        <p:spPr>
          <a:xfrm rot="10800000">
            <a:off x="9496653"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rot="10800000">
            <a:off x="9374171" y="1199457"/>
            <a:ext cx="39342" cy="39215"/>
          </a:xfrm>
          <a:custGeom>
            <a:rect b="b" l="l" r="r" t="t"/>
            <a:pathLst>
              <a:path extrusionOk="0" h="616" w="618">
                <a:moveTo>
                  <a:pt x="309" y="1"/>
                </a:moveTo>
                <a:cubicBezTo>
                  <a:pt x="140" y="1"/>
                  <a:pt x="1" y="138"/>
                  <a:pt x="1" y="308"/>
                </a:cubicBezTo>
                <a:cubicBezTo>
                  <a:pt x="1" y="478"/>
                  <a:pt x="140" y="616"/>
                  <a:pt x="309" y="616"/>
                </a:cubicBezTo>
                <a:cubicBezTo>
                  <a:pt x="479" y="616"/>
                  <a:pt x="617" y="478"/>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rot="10800000">
            <a:off x="9251753"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rot="10800000">
            <a:off x="9129335"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rot="10800000">
            <a:off x="9006853"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rot="10800000">
            <a:off x="8884435" y="1199457"/>
            <a:ext cx="39278" cy="39215"/>
          </a:xfrm>
          <a:custGeom>
            <a:rect b="b" l="l" r="r" t="t"/>
            <a:pathLst>
              <a:path extrusionOk="0" h="616" w="617">
                <a:moveTo>
                  <a:pt x="308" y="1"/>
                </a:moveTo>
                <a:cubicBezTo>
                  <a:pt x="138" y="1"/>
                  <a:pt x="1" y="138"/>
                  <a:pt x="1" y="308"/>
                </a:cubicBezTo>
                <a:cubicBezTo>
                  <a:pt x="1" y="478"/>
                  <a:pt x="138" y="616"/>
                  <a:pt x="308" y="616"/>
                </a:cubicBezTo>
                <a:cubicBezTo>
                  <a:pt x="479" y="616"/>
                  <a:pt x="616" y="478"/>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761953"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10800000">
            <a:off x="9496653"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rot="10800000">
            <a:off x="9374171" y="1307169"/>
            <a:ext cx="39342" cy="39278"/>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rot="10800000">
            <a:off x="9251753"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rot="10800000">
            <a:off x="9129335"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rot="10800000">
            <a:off x="9006853"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rot="10800000">
            <a:off x="8884435" y="1307169"/>
            <a:ext cx="39278" cy="39278"/>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rot="10800000">
            <a:off x="8761953"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rot="10800000">
            <a:off x="9496653"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rot="10800000">
            <a:off x="9374171" y="771343"/>
            <a:ext cx="39342" cy="39342"/>
          </a:xfrm>
          <a:custGeom>
            <a:rect b="b" l="l" r="r" t="t"/>
            <a:pathLst>
              <a:path extrusionOk="0" h="618" w="618">
                <a:moveTo>
                  <a:pt x="309" y="1"/>
                </a:moveTo>
                <a:cubicBezTo>
                  <a:pt x="140" y="1"/>
                  <a:pt x="1" y="140"/>
                  <a:pt x="1" y="309"/>
                </a:cubicBezTo>
                <a:cubicBezTo>
                  <a:pt x="1" y="479"/>
                  <a:pt x="140" y="617"/>
                  <a:pt x="309" y="617"/>
                </a:cubicBezTo>
                <a:cubicBezTo>
                  <a:pt x="479" y="617"/>
                  <a:pt x="617" y="479"/>
                  <a:pt x="617" y="309"/>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rot="10800000">
            <a:off x="9251753"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rot="10800000">
            <a:off x="9129335"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rot="10800000">
            <a:off x="9006853"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rot="10800000">
            <a:off x="8884435" y="771343"/>
            <a:ext cx="39278" cy="39342"/>
          </a:xfrm>
          <a:custGeom>
            <a:rect b="b" l="l" r="r" t="t"/>
            <a:pathLst>
              <a:path extrusionOk="0" h="618" w="617">
                <a:moveTo>
                  <a:pt x="308" y="1"/>
                </a:moveTo>
                <a:cubicBezTo>
                  <a:pt x="138" y="1"/>
                  <a:pt x="1" y="140"/>
                  <a:pt x="1" y="309"/>
                </a:cubicBezTo>
                <a:cubicBezTo>
                  <a:pt x="1" y="479"/>
                  <a:pt x="138" y="617"/>
                  <a:pt x="308" y="617"/>
                </a:cubicBezTo>
                <a:cubicBezTo>
                  <a:pt x="479" y="617"/>
                  <a:pt x="616" y="479"/>
                  <a:pt x="616" y="309"/>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rot="10800000">
            <a:off x="8761953"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rot="10800000">
            <a:off x="9496653"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rot="10800000">
            <a:off x="9374171" y="879120"/>
            <a:ext cx="39342" cy="39278"/>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rot="10800000">
            <a:off x="9251753"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rot="10800000">
            <a:off x="9129335"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rot="10800000">
            <a:off x="9006853"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rot="10800000">
            <a:off x="8884435" y="879120"/>
            <a:ext cx="39278" cy="39278"/>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rot="10800000">
            <a:off x="8761953"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rot="10800000">
            <a:off x="9496653"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rot="10800000">
            <a:off x="9374171" y="986896"/>
            <a:ext cx="39342" cy="39278"/>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rot="10800000">
            <a:off x="9251753"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rot="10800000">
            <a:off x="9129335"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rot="10800000">
            <a:off x="9006853"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rot="10800000">
            <a:off x="8884435" y="986896"/>
            <a:ext cx="39278" cy="39278"/>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rot="10800000">
            <a:off x="8761953"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rot="10800000">
            <a:off x="9496653"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rot="10800000">
            <a:off x="9374171" y="451133"/>
            <a:ext cx="39342" cy="39278"/>
          </a:xfrm>
          <a:custGeom>
            <a:rect b="b" l="l" r="r" t="t"/>
            <a:pathLst>
              <a:path extrusionOk="0" h="617" w="618">
                <a:moveTo>
                  <a:pt x="309" y="1"/>
                </a:moveTo>
                <a:cubicBezTo>
                  <a:pt x="140" y="1"/>
                  <a:pt x="1" y="138"/>
                  <a:pt x="1" y="309"/>
                </a:cubicBezTo>
                <a:cubicBezTo>
                  <a:pt x="1" y="479"/>
                  <a:pt x="140" y="616"/>
                  <a:pt x="309" y="616"/>
                </a:cubicBezTo>
                <a:cubicBezTo>
                  <a:pt x="479" y="616"/>
                  <a:pt x="617" y="479"/>
                  <a:pt x="617" y="309"/>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rot="10800000">
            <a:off x="9251753"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rot="10800000">
            <a:off x="9129335"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rot="10800000">
            <a:off x="9006853"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rot="10800000">
            <a:off x="8884435" y="451133"/>
            <a:ext cx="39278" cy="39278"/>
          </a:xfrm>
          <a:custGeom>
            <a:rect b="b" l="l" r="r" t="t"/>
            <a:pathLst>
              <a:path extrusionOk="0" h="617" w="617">
                <a:moveTo>
                  <a:pt x="308" y="1"/>
                </a:moveTo>
                <a:cubicBezTo>
                  <a:pt x="138" y="1"/>
                  <a:pt x="1" y="138"/>
                  <a:pt x="1" y="309"/>
                </a:cubicBezTo>
                <a:cubicBezTo>
                  <a:pt x="1" y="479"/>
                  <a:pt x="138" y="616"/>
                  <a:pt x="308" y="616"/>
                </a:cubicBezTo>
                <a:cubicBezTo>
                  <a:pt x="479" y="616"/>
                  <a:pt x="616" y="479"/>
                  <a:pt x="616" y="309"/>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rot="10800000">
            <a:off x="8761953"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rot="10800000">
            <a:off x="9496653"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rot="10800000">
            <a:off x="9374171" y="558846"/>
            <a:ext cx="39342" cy="39278"/>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rot="10800000">
            <a:off x="9251753"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rot="10800000">
            <a:off x="9129335"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rot="10800000">
            <a:off x="9006853"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rot="10800000">
            <a:off x="8884435" y="558846"/>
            <a:ext cx="39278" cy="39278"/>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rot="10800000">
            <a:off x="8761953"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rot="10800000">
            <a:off x="9496653"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rot="10800000">
            <a:off x="9374171" y="666622"/>
            <a:ext cx="39342" cy="39278"/>
          </a:xfrm>
          <a:custGeom>
            <a:rect b="b" l="l" r="r" t="t"/>
            <a:pathLst>
              <a:path extrusionOk="0" h="617" w="618">
                <a:moveTo>
                  <a:pt x="309" y="0"/>
                </a:moveTo>
                <a:cubicBezTo>
                  <a:pt x="140" y="0"/>
                  <a:pt x="1" y="139"/>
                  <a:pt x="1" y="308"/>
                </a:cubicBezTo>
                <a:cubicBezTo>
                  <a:pt x="1" y="478"/>
                  <a:pt x="140" y="617"/>
                  <a:pt x="309" y="617"/>
                </a:cubicBezTo>
                <a:cubicBezTo>
                  <a:pt x="479" y="617"/>
                  <a:pt x="617" y="478"/>
                  <a:pt x="617" y="308"/>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rot="10800000">
            <a:off x="9251753"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rot="10800000">
            <a:off x="9129335"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rot="10800000">
            <a:off x="9006853"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rot="10800000">
            <a:off x="8884435" y="666622"/>
            <a:ext cx="39278" cy="39278"/>
          </a:xfrm>
          <a:custGeom>
            <a:rect b="b" l="l" r="r" t="t"/>
            <a:pathLst>
              <a:path extrusionOk="0" h="617" w="617">
                <a:moveTo>
                  <a:pt x="308" y="0"/>
                </a:moveTo>
                <a:cubicBezTo>
                  <a:pt x="138" y="0"/>
                  <a:pt x="1" y="139"/>
                  <a:pt x="1" y="308"/>
                </a:cubicBezTo>
                <a:cubicBezTo>
                  <a:pt x="1" y="478"/>
                  <a:pt x="138" y="617"/>
                  <a:pt x="308" y="617"/>
                </a:cubicBezTo>
                <a:cubicBezTo>
                  <a:pt x="479" y="617"/>
                  <a:pt x="616" y="478"/>
                  <a:pt x="616" y="308"/>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rot="10800000">
            <a:off x="8761953"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rot="10800000">
            <a:off x="8667290"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rot="10800000">
            <a:off x="8544808" y="1091617"/>
            <a:ext cx="39215" cy="39342"/>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rot="10800000">
            <a:off x="8422390"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rot="10800000">
            <a:off x="8299908" y="1091617"/>
            <a:ext cx="39215" cy="39342"/>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rot="10800000">
            <a:off x="8177490"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rot="10800000">
            <a:off x="8055008" y="1091617"/>
            <a:ext cx="39215" cy="39342"/>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8"/>
          <p:cNvSpPr/>
          <p:nvPr/>
        </p:nvSpPr>
        <p:spPr>
          <a:xfrm rot="10800000">
            <a:off x="7932590" y="1091617"/>
            <a:ext cx="39278" cy="39342"/>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rot="10800000">
            <a:off x="8667290"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8"/>
          <p:cNvSpPr/>
          <p:nvPr/>
        </p:nvSpPr>
        <p:spPr>
          <a:xfrm rot="10800000">
            <a:off x="8544808" y="1199457"/>
            <a:ext cx="39215" cy="39215"/>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8"/>
          <p:cNvSpPr/>
          <p:nvPr/>
        </p:nvSpPr>
        <p:spPr>
          <a:xfrm rot="10800000">
            <a:off x="8422390"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rot="10800000">
            <a:off x="8299908" y="1199457"/>
            <a:ext cx="39215" cy="39215"/>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rot="10800000">
            <a:off x="8177490"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rot="10800000">
            <a:off x="8055008" y="1199457"/>
            <a:ext cx="39215" cy="39215"/>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
          <p:cNvSpPr/>
          <p:nvPr/>
        </p:nvSpPr>
        <p:spPr>
          <a:xfrm rot="10800000">
            <a:off x="7932590" y="1199457"/>
            <a:ext cx="39278" cy="39215"/>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rot="10800000">
            <a:off x="8667290"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rot="10800000">
            <a:off x="8544808" y="1307169"/>
            <a:ext cx="39215" cy="39278"/>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p:nvPr/>
        </p:nvSpPr>
        <p:spPr>
          <a:xfrm rot="10800000">
            <a:off x="8422390"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8"/>
          <p:cNvSpPr/>
          <p:nvPr/>
        </p:nvSpPr>
        <p:spPr>
          <a:xfrm rot="10800000">
            <a:off x="8299908" y="1307169"/>
            <a:ext cx="39215" cy="39278"/>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8"/>
          <p:cNvSpPr/>
          <p:nvPr/>
        </p:nvSpPr>
        <p:spPr>
          <a:xfrm rot="10800000">
            <a:off x="8177490"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8"/>
          <p:cNvSpPr/>
          <p:nvPr/>
        </p:nvSpPr>
        <p:spPr>
          <a:xfrm rot="10800000">
            <a:off x="8055008" y="1307169"/>
            <a:ext cx="39215" cy="39278"/>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8"/>
          <p:cNvSpPr/>
          <p:nvPr/>
        </p:nvSpPr>
        <p:spPr>
          <a:xfrm rot="10800000">
            <a:off x="7932590" y="1307169"/>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rot="10800000">
            <a:off x="8667290"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rot="10800000">
            <a:off x="8544808" y="771343"/>
            <a:ext cx="39215" cy="39342"/>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rot="10800000">
            <a:off x="8422390"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rot="10800000">
            <a:off x="8299908" y="771343"/>
            <a:ext cx="39215" cy="39342"/>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8"/>
          <p:cNvSpPr/>
          <p:nvPr/>
        </p:nvSpPr>
        <p:spPr>
          <a:xfrm rot="10800000">
            <a:off x="8177490"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rot="10800000">
            <a:off x="8055008" y="771343"/>
            <a:ext cx="39215" cy="39342"/>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8"/>
          <p:cNvSpPr/>
          <p:nvPr/>
        </p:nvSpPr>
        <p:spPr>
          <a:xfrm rot="10800000">
            <a:off x="7932590" y="771343"/>
            <a:ext cx="39278" cy="39342"/>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8"/>
          <p:cNvSpPr/>
          <p:nvPr/>
        </p:nvSpPr>
        <p:spPr>
          <a:xfrm rot="10800000">
            <a:off x="8667290"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8"/>
          <p:cNvSpPr/>
          <p:nvPr/>
        </p:nvSpPr>
        <p:spPr>
          <a:xfrm rot="10800000">
            <a:off x="8544808" y="879120"/>
            <a:ext cx="39215" cy="39278"/>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rot="10800000">
            <a:off x="8422390"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8"/>
          <p:cNvSpPr/>
          <p:nvPr/>
        </p:nvSpPr>
        <p:spPr>
          <a:xfrm rot="10800000">
            <a:off x="8299908" y="879120"/>
            <a:ext cx="39215" cy="39278"/>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8"/>
          <p:cNvSpPr/>
          <p:nvPr/>
        </p:nvSpPr>
        <p:spPr>
          <a:xfrm rot="10800000">
            <a:off x="8177490"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8"/>
          <p:cNvSpPr/>
          <p:nvPr/>
        </p:nvSpPr>
        <p:spPr>
          <a:xfrm rot="10800000">
            <a:off x="8055008" y="879120"/>
            <a:ext cx="39215" cy="39278"/>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8"/>
          <p:cNvSpPr/>
          <p:nvPr/>
        </p:nvSpPr>
        <p:spPr>
          <a:xfrm rot="10800000">
            <a:off x="7932590" y="879120"/>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p:nvPr/>
        </p:nvSpPr>
        <p:spPr>
          <a:xfrm rot="10800000">
            <a:off x="8667290"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8"/>
          <p:cNvSpPr/>
          <p:nvPr/>
        </p:nvSpPr>
        <p:spPr>
          <a:xfrm rot="10800000">
            <a:off x="8544808" y="986896"/>
            <a:ext cx="39215" cy="39278"/>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8"/>
          <p:cNvSpPr/>
          <p:nvPr/>
        </p:nvSpPr>
        <p:spPr>
          <a:xfrm rot="10800000">
            <a:off x="8422390"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8"/>
          <p:cNvSpPr/>
          <p:nvPr/>
        </p:nvSpPr>
        <p:spPr>
          <a:xfrm rot="10800000">
            <a:off x="8299908" y="986896"/>
            <a:ext cx="39215" cy="39278"/>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8"/>
          <p:cNvSpPr/>
          <p:nvPr/>
        </p:nvSpPr>
        <p:spPr>
          <a:xfrm rot="10800000">
            <a:off x="8177490"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8"/>
          <p:cNvSpPr/>
          <p:nvPr/>
        </p:nvSpPr>
        <p:spPr>
          <a:xfrm rot="10800000">
            <a:off x="8055008" y="986896"/>
            <a:ext cx="39215" cy="39278"/>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8"/>
          <p:cNvSpPr/>
          <p:nvPr/>
        </p:nvSpPr>
        <p:spPr>
          <a:xfrm rot="10800000">
            <a:off x="7932590" y="986896"/>
            <a:ext cx="39278" cy="39278"/>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8"/>
          <p:cNvSpPr/>
          <p:nvPr/>
        </p:nvSpPr>
        <p:spPr>
          <a:xfrm rot="10800000">
            <a:off x="8667290"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8"/>
          <p:cNvSpPr/>
          <p:nvPr/>
        </p:nvSpPr>
        <p:spPr>
          <a:xfrm rot="10800000">
            <a:off x="8544808" y="451133"/>
            <a:ext cx="39215" cy="39278"/>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8"/>
          <p:cNvSpPr/>
          <p:nvPr/>
        </p:nvSpPr>
        <p:spPr>
          <a:xfrm rot="10800000">
            <a:off x="8422390"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rot="10800000">
            <a:off x="8299908" y="451133"/>
            <a:ext cx="39215" cy="39278"/>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rot="10800000">
            <a:off x="8177490"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rot="10800000">
            <a:off x="8055008" y="451133"/>
            <a:ext cx="39215" cy="39278"/>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rot="10800000">
            <a:off x="7932590" y="451133"/>
            <a:ext cx="39278" cy="39278"/>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rot="10800000">
            <a:off x="8667290"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rot="10800000">
            <a:off x="8544808" y="558846"/>
            <a:ext cx="39215" cy="39278"/>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rot="10800000">
            <a:off x="8422390"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rot="10800000">
            <a:off x="8299908" y="558846"/>
            <a:ext cx="39215" cy="39278"/>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rot="10800000">
            <a:off x="8177490"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rot="10800000">
            <a:off x="8055008" y="558846"/>
            <a:ext cx="39215" cy="39278"/>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rot="10800000">
            <a:off x="7932590" y="558846"/>
            <a:ext cx="39278" cy="39278"/>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rot="10800000">
            <a:off x="8667290"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rot="10800000">
            <a:off x="8544808" y="666622"/>
            <a:ext cx="39215" cy="39278"/>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rot="10800000">
            <a:off x="8422390"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rot="10800000">
            <a:off x="8299908" y="666622"/>
            <a:ext cx="39215" cy="39278"/>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rot="10800000">
            <a:off x="8177490"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rot="10800000">
            <a:off x="8055008" y="666622"/>
            <a:ext cx="39215" cy="39278"/>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rot="10800000">
            <a:off x="7932590" y="666622"/>
            <a:ext cx="39278" cy="39278"/>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66" name="Google Shape;1566;p18"/>
          <p:cNvSpPr txBox="1"/>
          <p:nvPr>
            <p:ph idx="1" type="subTitle"/>
          </p:nvPr>
        </p:nvSpPr>
        <p:spPr>
          <a:xfrm>
            <a:off x="5098250" y="2175450"/>
            <a:ext cx="2550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67" name="Google Shape;1567;p18"/>
          <p:cNvSpPr txBox="1"/>
          <p:nvPr>
            <p:ph idx="2" type="subTitle"/>
          </p:nvPr>
        </p:nvSpPr>
        <p:spPr>
          <a:xfrm>
            <a:off x="5098250" y="3547150"/>
            <a:ext cx="2550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5">
  <p:cSld name="SECTION_HEADER_2_3_2_1_1">
    <p:spTree>
      <p:nvGrpSpPr>
        <p:cNvPr id="1568" name="Shape 1568"/>
        <p:cNvGrpSpPr/>
        <p:nvPr/>
      </p:nvGrpSpPr>
      <p:grpSpPr>
        <a:xfrm>
          <a:off x="0" y="0"/>
          <a:ext cx="0" cy="0"/>
          <a:chOff x="0" y="0"/>
          <a:chExt cx="0" cy="0"/>
        </a:xfrm>
      </p:grpSpPr>
      <p:sp>
        <p:nvSpPr>
          <p:cNvPr id="1569" name="Google Shape;1569;p19"/>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70" name="Google Shape;1570;p19"/>
          <p:cNvSpPr/>
          <p:nvPr/>
        </p:nvSpPr>
        <p:spPr>
          <a:xfrm rot="5400000">
            <a:off x="-1181725" y="-541775"/>
            <a:ext cx="2271300" cy="2317200"/>
          </a:xfrm>
          <a:prstGeom prst="blockArc">
            <a:avLst>
              <a:gd fmla="val 10800000" name="adj1"/>
              <a:gd fmla="val 21565564" name="adj2"/>
              <a:gd fmla="val 7364" name="adj3"/>
            </a:avLst>
          </a:prstGeom>
          <a:solidFill>
            <a:srgbClr val="FF9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rot="-5782668">
            <a:off x="8173393" y="-541749"/>
            <a:ext cx="2271257" cy="2317141"/>
          </a:xfrm>
          <a:prstGeom prst="blockArc">
            <a:avLst>
              <a:gd fmla="val 10800000" name="adj1"/>
              <a:gd fmla="val 21565564" name="adj2"/>
              <a:gd fmla="val 7364"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6">
  <p:cSld name="SECTION_HEADER_2_3_2_1_1_1">
    <p:spTree>
      <p:nvGrpSpPr>
        <p:cNvPr id="1572" name="Shape 1572"/>
        <p:cNvGrpSpPr/>
        <p:nvPr/>
      </p:nvGrpSpPr>
      <p:grpSpPr>
        <a:xfrm>
          <a:off x="0" y="0"/>
          <a:ext cx="0" cy="0"/>
          <a:chOff x="0" y="0"/>
          <a:chExt cx="0" cy="0"/>
        </a:xfrm>
      </p:grpSpPr>
      <p:sp>
        <p:nvSpPr>
          <p:cNvPr id="1573" name="Google Shape;1573;p20"/>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574" name="Google Shape;1574;p20"/>
          <p:cNvGrpSpPr/>
          <p:nvPr/>
        </p:nvGrpSpPr>
        <p:grpSpPr>
          <a:xfrm>
            <a:off x="7853683" y="321522"/>
            <a:ext cx="1675084" cy="672438"/>
            <a:chOff x="2171300" y="4383950"/>
            <a:chExt cx="449325" cy="180375"/>
          </a:xfrm>
        </p:grpSpPr>
        <p:sp>
          <p:nvSpPr>
            <p:cNvPr id="1575" name="Google Shape;1575;p20"/>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rgbClr val="BEE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rgbClr val="BEE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20"/>
          <p:cNvSpPr/>
          <p:nvPr/>
        </p:nvSpPr>
        <p:spPr>
          <a:xfrm>
            <a:off x="8" y="161102"/>
            <a:ext cx="81721" cy="69893"/>
          </a:xfrm>
          <a:custGeom>
            <a:rect b="b" l="l" r="r" t="t"/>
            <a:pathLst>
              <a:path extrusionOk="0" h="650" w="760">
                <a:moveTo>
                  <a:pt x="326" y="0"/>
                </a:moveTo>
                <a:cubicBezTo>
                  <a:pt x="146" y="0"/>
                  <a:pt x="2" y="145"/>
                  <a:pt x="2" y="324"/>
                </a:cubicBezTo>
                <a:cubicBezTo>
                  <a:pt x="1" y="520"/>
                  <a:pt x="161" y="649"/>
                  <a:pt x="328" y="649"/>
                </a:cubicBezTo>
                <a:cubicBezTo>
                  <a:pt x="408"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218080" y="161102"/>
            <a:ext cx="81721" cy="69893"/>
          </a:xfrm>
          <a:custGeom>
            <a:rect b="b" l="l" r="r" t="t"/>
            <a:pathLst>
              <a:path extrusionOk="0" h="650" w="760">
                <a:moveTo>
                  <a:pt x="324" y="0"/>
                </a:moveTo>
                <a:cubicBezTo>
                  <a:pt x="146" y="0"/>
                  <a:pt x="0" y="145"/>
                  <a:pt x="0" y="324"/>
                </a:cubicBezTo>
                <a:cubicBezTo>
                  <a:pt x="0" y="520"/>
                  <a:pt x="160" y="649"/>
                  <a:pt x="327" y="649"/>
                </a:cubicBezTo>
                <a:cubicBezTo>
                  <a:pt x="407" y="649"/>
                  <a:pt x="488" y="620"/>
                  <a:pt x="554" y="554"/>
                </a:cubicBezTo>
                <a:cubicBezTo>
                  <a:pt x="759" y="349"/>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435937" y="161102"/>
            <a:ext cx="81721" cy="69893"/>
          </a:xfrm>
          <a:custGeom>
            <a:rect b="b" l="l" r="r" t="t"/>
            <a:pathLst>
              <a:path extrusionOk="0" h="650" w="760">
                <a:moveTo>
                  <a:pt x="326" y="0"/>
                </a:moveTo>
                <a:cubicBezTo>
                  <a:pt x="147" y="0"/>
                  <a:pt x="1" y="145"/>
                  <a:pt x="1" y="324"/>
                </a:cubicBezTo>
                <a:cubicBezTo>
                  <a:pt x="1" y="520"/>
                  <a:pt x="161" y="649"/>
                  <a:pt x="328" y="649"/>
                </a:cubicBezTo>
                <a:cubicBezTo>
                  <a:pt x="408" y="649"/>
                  <a:pt x="489" y="620"/>
                  <a:pt x="556" y="554"/>
                </a:cubicBezTo>
                <a:cubicBezTo>
                  <a:pt x="760" y="350"/>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654008" y="161102"/>
            <a:ext cx="81613" cy="69893"/>
          </a:xfrm>
          <a:custGeom>
            <a:rect b="b" l="l" r="r" t="t"/>
            <a:pathLst>
              <a:path extrusionOk="0" h="650" w="759">
                <a:moveTo>
                  <a:pt x="325" y="0"/>
                </a:moveTo>
                <a:cubicBezTo>
                  <a:pt x="145" y="0"/>
                  <a:pt x="1" y="145"/>
                  <a:pt x="1" y="324"/>
                </a:cubicBezTo>
                <a:cubicBezTo>
                  <a:pt x="1" y="520"/>
                  <a:pt x="161" y="649"/>
                  <a:pt x="328" y="649"/>
                </a:cubicBezTo>
                <a:cubicBezTo>
                  <a:pt x="407" y="649"/>
                  <a:pt x="488" y="620"/>
                  <a:pt x="554" y="554"/>
                </a:cubicBezTo>
                <a:cubicBezTo>
                  <a:pt x="758" y="349"/>
                  <a:pt x="614"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871972" y="161102"/>
            <a:ext cx="81721" cy="69893"/>
          </a:xfrm>
          <a:custGeom>
            <a:rect b="b" l="l" r="r" t="t"/>
            <a:pathLst>
              <a:path extrusionOk="0" h="650" w="760">
                <a:moveTo>
                  <a:pt x="326" y="0"/>
                </a:moveTo>
                <a:cubicBezTo>
                  <a:pt x="146" y="0"/>
                  <a:pt x="0" y="145"/>
                  <a:pt x="0" y="324"/>
                </a:cubicBezTo>
                <a:cubicBezTo>
                  <a:pt x="0" y="520"/>
                  <a:pt x="161" y="649"/>
                  <a:pt x="328" y="649"/>
                </a:cubicBezTo>
                <a:cubicBezTo>
                  <a:pt x="407"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1090044" y="161102"/>
            <a:ext cx="81506" cy="69893"/>
          </a:xfrm>
          <a:custGeom>
            <a:rect b="b" l="l" r="r" t="t"/>
            <a:pathLst>
              <a:path extrusionOk="0" h="650" w="758">
                <a:moveTo>
                  <a:pt x="324" y="0"/>
                </a:moveTo>
                <a:cubicBezTo>
                  <a:pt x="145" y="0"/>
                  <a:pt x="0" y="145"/>
                  <a:pt x="0" y="324"/>
                </a:cubicBezTo>
                <a:cubicBezTo>
                  <a:pt x="0" y="520"/>
                  <a:pt x="160" y="649"/>
                  <a:pt x="327" y="649"/>
                </a:cubicBezTo>
                <a:cubicBezTo>
                  <a:pt x="406" y="649"/>
                  <a:pt x="488" y="620"/>
                  <a:pt x="554" y="554"/>
                </a:cubicBezTo>
                <a:cubicBezTo>
                  <a:pt x="758" y="350"/>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8" y="403727"/>
            <a:ext cx="81721" cy="69893"/>
          </a:xfrm>
          <a:custGeom>
            <a:rect b="b" l="l" r="r" t="t"/>
            <a:pathLst>
              <a:path extrusionOk="0" h="650" w="760">
                <a:moveTo>
                  <a:pt x="326" y="0"/>
                </a:moveTo>
                <a:cubicBezTo>
                  <a:pt x="146" y="0"/>
                  <a:pt x="2" y="145"/>
                  <a:pt x="2" y="324"/>
                </a:cubicBezTo>
                <a:cubicBezTo>
                  <a:pt x="1" y="520"/>
                  <a:pt x="161" y="649"/>
                  <a:pt x="328" y="649"/>
                </a:cubicBezTo>
                <a:cubicBezTo>
                  <a:pt x="408"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218080" y="403727"/>
            <a:ext cx="81721" cy="69893"/>
          </a:xfrm>
          <a:custGeom>
            <a:rect b="b" l="l" r="r" t="t"/>
            <a:pathLst>
              <a:path extrusionOk="0" h="650" w="760">
                <a:moveTo>
                  <a:pt x="324" y="0"/>
                </a:moveTo>
                <a:cubicBezTo>
                  <a:pt x="146" y="0"/>
                  <a:pt x="0" y="145"/>
                  <a:pt x="0" y="324"/>
                </a:cubicBezTo>
                <a:cubicBezTo>
                  <a:pt x="0" y="520"/>
                  <a:pt x="160" y="649"/>
                  <a:pt x="327" y="649"/>
                </a:cubicBezTo>
                <a:cubicBezTo>
                  <a:pt x="407" y="649"/>
                  <a:pt x="488" y="620"/>
                  <a:pt x="554" y="554"/>
                </a:cubicBezTo>
                <a:cubicBezTo>
                  <a:pt x="759" y="349"/>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435937" y="403727"/>
            <a:ext cx="81721" cy="69893"/>
          </a:xfrm>
          <a:custGeom>
            <a:rect b="b" l="l" r="r" t="t"/>
            <a:pathLst>
              <a:path extrusionOk="0" h="650" w="760">
                <a:moveTo>
                  <a:pt x="326" y="0"/>
                </a:moveTo>
                <a:cubicBezTo>
                  <a:pt x="147" y="0"/>
                  <a:pt x="1" y="145"/>
                  <a:pt x="1" y="324"/>
                </a:cubicBezTo>
                <a:cubicBezTo>
                  <a:pt x="1" y="520"/>
                  <a:pt x="161" y="649"/>
                  <a:pt x="328" y="649"/>
                </a:cubicBezTo>
                <a:cubicBezTo>
                  <a:pt x="408" y="649"/>
                  <a:pt x="489" y="620"/>
                  <a:pt x="556" y="554"/>
                </a:cubicBezTo>
                <a:cubicBezTo>
                  <a:pt x="760" y="350"/>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654008" y="403727"/>
            <a:ext cx="81613" cy="69893"/>
          </a:xfrm>
          <a:custGeom>
            <a:rect b="b" l="l" r="r" t="t"/>
            <a:pathLst>
              <a:path extrusionOk="0" h="650" w="759">
                <a:moveTo>
                  <a:pt x="325" y="0"/>
                </a:moveTo>
                <a:cubicBezTo>
                  <a:pt x="145" y="0"/>
                  <a:pt x="1" y="145"/>
                  <a:pt x="1" y="324"/>
                </a:cubicBezTo>
                <a:cubicBezTo>
                  <a:pt x="1" y="520"/>
                  <a:pt x="161" y="649"/>
                  <a:pt x="328" y="649"/>
                </a:cubicBezTo>
                <a:cubicBezTo>
                  <a:pt x="407" y="649"/>
                  <a:pt x="488" y="620"/>
                  <a:pt x="554" y="554"/>
                </a:cubicBezTo>
                <a:cubicBezTo>
                  <a:pt x="758" y="349"/>
                  <a:pt x="614"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871972" y="403727"/>
            <a:ext cx="81721" cy="69893"/>
          </a:xfrm>
          <a:custGeom>
            <a:rect b="b" l="l" r="r" t="t"/>
            <a:pathLst>
              <a:path extrusionOk="0" h="650" w="760">
                <a:moveTo>
                  <a:pt x="326" y="0"/>
                </a:moveTo>
                <a:cubicBezTo>
                  <a:pt x="146" y="0"/>
                  <a:pt x="0" y="145"/>
                  <a:pt x="0" y="324"/>
                </a:cubicBezTo>
                <a:cubicBezTo>
                  <a:pt x="0" y="520"/>
                  <a:pt x="161" y="649"/>
                  <a:pt x="328" y="649"/>
                </a:cubicBezTo>
                <a:cubicBezTo>
                  <a:pt x="407"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1090044" y="403727"/>
            <a:ext cx="81506" cy="69893"/>
          </a:xfrm>
          <a:custGeom>
            <a:rect b="b" l="l" r="r" t="t"/>
            <a:pathLst>
              <a:path extrusionOk="0" h="650" w="758">
                <a:moveTo>
                  <a:pt x="324" y="0"/>
                </a:moveTo>
                <a:cubicBezTo>
                  <a:pt x="145" y="0"/>
                  <a:pt x="0" y="145"/>
                  <a:pt x="0" y="324"/>
                </a:cubicBezTo>
                <a:cubicBezTo>
                  <a:pt x="0" y="520"/>
                  <a:pt x="160" y="649"/>
                  <a:pt x="327" y="649"/>
                </a:cubicBezTo>
                <a:cubicBezTo>
                  <a:pt x="406" y="649"/>
                  <a:pt x="488" y="620"/>
                  <a:pt x="554" y="554"/>
                </a:cubicBezTo>
                <a:cubicBezTo>
                  <a:pt x="758" y="350"/>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
  <p:cSld name="SECTION_HEADER_2_2_1_1_2_1">
    <p:bg>
      <p:bgPr>
        <a:solidFill>
          <a:schemeClr val="accent1"/>
        </a:soli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3"/>
          <p:cNvSpPr txBox="1"/>
          <p:nvPr>
            <p:ph idx="1" type="body"/>
          </p:nvPr>
        </p:nvSpPr>
        <p:spPr>
          <a:xfrm>
            <a:off x="1446300" y="1333325"/>
            <a:ext cx="6251400" cy="32211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Font typeface="Open Sans"/>
              <a:buChar char="●"/>
              <a:defRPr sz="900">
                <a:latin typeface="Open Sans"/>
                <a:ea typeface="Open Sans"/>
                <a:cs typeface="Open Sans"/>
                <a:sym typeface="Open Sans"/>
              </a:defRPr>
            </a:lvl1pPr>
            <a:lvl2pPr indent="-285750" lvl="1" marL="914400" rtl="0">
              <a:lnSpc>
                <a:spcPct val="115000"/>
              </a:lnSpc>
              <a:spcBef>
                <a:spcPts val="1600"/>
              </a:spcBef>
              <a:spcAft>
                <a:spcPts val="0"/>
              </a:spcAft>
              <a:buSzPts val="900"/>
              <a:buFont typeface="Open Sans"/>
              <a:buChar char="○"/>
              <a:defRPr sz="900">
                <a:latin typeface="Open Sans"/>
                <a:ea typeface="Open Sans"/>
                <a:cs typeface="Open Sans"/>
                <a:sym typeface="Open Sans"/>
              </a:defRPr>
            </a:lvl2pPr>
            <a:lvl3pPr indent="-285750" lvl="2" marL="1371600" rtl="0">
              <a:lnSpc>
                <a:spcPct val="115000"/>
              </a:lnSpc>
              <a:spcBef>
                <a:spcPts val="1600"/>
              </a:spcBef>
              <a:spcAft>
                <a:spcPts val="0"/>
              </a:spcAft>
              <a:buSzPts val="900"/>
              <a:buFont typeface="Open Sans"/>
              <a:buChar char="■"/>
              <a:defRPr sz="900">
                <a:latin typeface="Open Sans"/>
                <a:ea typeface="Open Sans"/>
                <a:cs typeface="Open Sans"/>
                <a:sym typeface="Open Sans"/>
              </a:defRPr>
            </a:lvl3pPr>
            <a:lvl4pPr indent="-285750" lvl="3" marL="1828800" rtl="0">
              <a:lnSpc>
                <a:spcPct val="115000"/>
              </a:lnSpc>
              <a:spcBef>
                <a:spcPts val="1600"/>
              </a:spcBef>
              <a:spcAft>
                <a:spcPts val="0"/>
              </a:spcAft>
              <a:buSzPts val="900"/>
              <a:buFont typeface="Open Sans"/>
              <a:buChar char="●"/>
              <a:defRPr sz="900">
                <a:latin typeface="Open Sans"/>
                <a:ea typeface="Open Sans"/>
                <a:cs typeface="Open Sans"/>
                <a:sym typeface="Open Sans"/>
              </a:defRPr>
            </a:lvl4pPr>
            <a:lvl5pPr indent="-285750" lvl="4" marL="2286000" rtl="0">
              <a:lnSpc>
                <a:spcPct val="115000"/>
              </a:lnSpc>
              <a:spcBef>
                <a:spcPts val="1600"/>
              </a:spcBef>
              <a:spcAft>
                <a:spcPts val="0"/>
              </a:spcAft>
              <a:buSzPts val="900"/>
              <a:buFont typeface="Open Sans"/>
              <a:buChar char="○"/>
              <a:defRPr sz="900">
                <a:latin typeface="Open Sans"/>
                <a:ea typeface="Open Sans"/>
                <a:cs typeface="Open Sans"/>
                <a:sym typeface="Open Sans"/>
              </a:defRPr>
            </a:lvl5pPr>
            <a:lvl6pPr indent="-285750" lvl="5" marL="2743200" rtl="0">
              <a:lnSpc>
                <a:spcPct val="115000"/>
              </a:lnSpc>
              <a:spcBef>
                <a:spcPts val="1600"/>
              </a:spcBef>
              <a:spcAft>
                <a:spcPts val="0"/>
              </a:spcAft>
              <a:buSzPts val="900"/>
              <a:buFont typeface="Open Sans"/>
              <a:buChar char="■"/>
              <a:defRPr sz="900">
                <a:latin typeface="Open Sans"/>
                <a:ea typeface="Open Sans"/>
                <a:cs typeface="Open Sans"/>
                <a:sym typeface="Open Sans"/>
              </a:defRPr>
            </a:lvl6pPr>
            <a:lvl7pPr indent="-285750" lvl="6" marL="3200400" rtl="0">
              <a:lnSpc>
                <a:spcPct val="115000"/>
              </a:lnSpc>
              <a:spcBef>
                <a:spcPts val="1600"/>
              </a:spcBef>
              <a:spcAft>
                <a:spcPts val="0"/>
              </a:spcAft>
              <a:buSzPts val="900"/>
              <a:buFont typeface="Open Sans"/>
              <a:buChar char="●"/>
              <a:defRPr sz="900">
                <a:latin typeface="Open Sans"/>
                <a:ea typeface="Open Sans"/>
                <a:cs typeface="Open Sans"/>
                <a:sym typeface="Open Sans"/>
              </a:defRPr>
            </a:lvl7pPr>
            <a:lvl8pPr indent="-285750" lvl="7" marL="3657600" rtl="0">
              <a:lnSpc>
                <a:spcPct val="115000"/>
              </a:lnSpc>
              <a:spcBef>
                <a:spcPts val="1600"/>
              </a:spcBef>
              <a:spcAft>
                <a:spcPts val="0"/>
              </a:spcAft>
              <a:buSzPts val="900"/>
              <a:buFont typeface="Open Sans"/>
              <a:buChar char="○"/>
              <a:defRPr sz="900">
                <a:latin typeface="Open Sans"/>
                <a:ea typeface="Open Sans"/>
                <a:cs typeface="Open Sans"/>
                <a:sym typeface="Open Sans"/>
              </a:defRPr>
            </a:lvl8pPr>
            <a:lvl9pPr indent="-285750" lvl="8" marL="4114800" rtl="0">
              <a:lnSpc>
                <a:spcPct val="115000"/>
              </a:lnSpc>
              <a:spcBef>
                <a:spcPts val="1600"/>
              </a:spcBef>
              <a:spcAft>
                <a:spcPts val="1600"/>
              </a:spcAft>
              <a:buSzPts val="900"/>
              <a:buFont typeface="Open Sans"/>
              <a:buChar char="■"/>
              <a:defRPr sz="900">
                <a:latin typeface="Open Sans"/>
                <a:ea typeface="Open Sans"/>
                <a:cs typeface="Open Sans"/>
                <a:sym typeface="Open Sans"/>
              </a:defRPr>
            </a:lvl9pPr>
          </a:lstStyle>
          <a:p/>
        </p:txBody>
      </p:sp>
      <p:sp>
        <p:nvSpPr>
          <p:cNvPr id="41" name="Google Shape;41;p3"/>
          <p:cNvSpPr/>
          <p:nvPr/>
        </p:nvSpPr>
        <p:spPr>
          <a:xfrm>
            <a:off x="8372400" y="0"/>
            <a:ext cx="771600" cy="5157000"/>
          </a:xfrm>
          <a:prstGeom prst="rect">
            <a:avLst/>
          </a:prstGeom>
          <a:solidFill>
            <a:srgbClr val="FF9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187396">
            <a:off x="8713" y="-90695"/>
            <a:ext cx="1223375" cy="1420130"/>
          </a:xfrm>
          <a:custGeom>
            <a:rect b="b" l="l" r="r" t="t"/>
            <a:pathLst>
              <a:path extrusionOk="0" h="16572" w="14276">
                <a:moveTo>
                  <a:pt x="14276" y="1"/>
                </a:moveTo>
                <a:lnTo>
                  <a:pt x="1" y="4723"/>
                </a:lnTo>
                <a:lnTo>
                  <a:pt x="3921" y="16572"/>
                </a:lnTo>
                <a:lnTo>
                  <a:pt x="5950" y="16572"/>
                </a:lnTo>
                <a:lnTo>
                  <a:pt x="2513" y="6184"/>
                </a:lnTo>
                <a:lnTo>
                  <a:pt x="14276" y="2293"/>
                </a:lnTo>
                <a:lnTo>
                  <a:pt x="14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8623812" y="4204743"/>
            <a:ext cx="192237" cy="1209280"/>
          </a:xfrm>
          <a:custGeom>
            <a:rect b="b" l="l" r="r" t="t"/>
            <a:pathLst>
              <a:path extrusionOk="0" h="11128" w="1769">
                <a:moveTo>
                  <a:pt x="1265" y="1"/>
                </a:moveTo>
                <a:lnTo>
                  <a:pt x="1" y="1364"/>
                </a:lnTo>
                <a:lnTo>
                  <a:pt x="1115" y="2566"/>
                </a:lnTo>
                <a:lnTo>
                  <a:pt x="1" y="3765"/>
                </a:lnTo>
                <a:lnTo>
                  <a:pt x="1115" y="4965"/>
                </a:lnTo>
                <a:lnTo>
                  <a:pt x="1" y="6166"/>
                </a:lnTo>
                <a:lnTo>
                  <a:pt x="1115" y="7365"/>
                </a:lnTo>
                <a:lnTo>
                  <a:pt x="1" y="8565"/>
                </a:lnTo>
                <a:lnTo>
                  <a:pt x="1115" y="9766"/>
                </a:lnTo>
                <a:lnTo>
                  <a:pt x="151" y="10802"/>
                </a:lnTo>
                <a:lnTo>
                  <a:pt x="503" y="11128"/>
                </a:lnTo>
                <a:lnTo>
                  <a:pt x="1768" y="9766"/>
                </a:lnTo>
                <a:lnTo>
                  <a:pt x="653" y="8565"/>
                </a:lnTo>
                <a:lnTo>
                  <a:pt x="1768" y="7365"/>
                </a:lnTo>
                <a:lnTo>
                  <a:pt x="653" y="6166"/>
                </a:lnTo>
                <a:lnTo>
                  <a:pt x="1768" y="4965"/>
                </a:lnTo>
                <a:lnTo>
                  <a:pt x="653" y="3765"/>
                </a:lnTo>
                <a:lnTo>
                  <a:pt x="1768" y="2566"/>
                </a:lnTo>
                <a:lnTo>
                  <a:pt x="653" y="1364"/>
                </a:lnTo>
                <a:lnTo>
                  <a:pt x="1617" y="327"/>
                </a:lnTo>
                <a:lnTo>
                  <a:pt x="126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816062" y="4204743"/>
            <a:ext cx="192237" cy="1209280"/>
          </a:xfrm>
          <a:custGeom>
            <a:rect b="b" l="l" r="r" t="t"/>
            <a:pathLst>
              <a:path extrusionOk="0" h="11128" w="1769">
                <a:moveTo>
                  <a:pt x="1265" y="1"/>
                </a:moveTo>
                <a:lnTo>
                  <a:pt x="1" y="1364"/>
                </a:lnTo>
                <a:lnTo>
                  <a:pt x="1115" y="2566"/>
                </a:lnTo>
                <a:lnTo>
                  <a:pt x="1" y="3765"/>
                </a:lnTo>
                <a:lnTo>
                  <a:pt x="1115" y="4965"/>
                </a:lnTo>
                <a:lnTo>
                  <a:pt x="1" y="6166"/>
                </a:lnTo>
                <a:lnTo>
                  <a:pt x="1115" y="7365"/>
                </a:lnTo>
                <a:lnTo>
                  <a:pt x="1" y="8565"/>
                </a:lnTo>
                <a:lnTo>
                  <a:pt x="1115" y="9766"/>
                </a:lnTo>
                <a:lnTo>
                  <a:pt x="151" y="10802"/>
                </a:lnTo>
                <a:lnTo>
                  <a:pt x="503" y="11128"/>
                </a:lnTo>
                <a:lnTo>
                  <a:pt x="1768" y="9766"/>
                </a:lnTo>
                <a:lnTo>
                  <a:pt x="653" y="8565"/>
                </a:lnTo>
                <a:lnTo>
                  <a:pt x="1768" y="7365"/>
                </a:lnTo>
                <a:lnTo>
                  <a:pt x="653" y="6166"/>
                </a:lnTo>
                <a:lnTo>
                  <a:pt x="1768" y="4965"/>
                </a:lnTo>
                <a:lnTo>
                  <a:pt x="653" y="3765"/>
                </a:lnTo>
                <a:lnTo>
                  <a:pt x="1768" y="2566"/>
                </a:lnTo>
                <a:lnTo>
                  <a:pt x="653" y="1364"/>
                </a:lnTo>
                <a:lnTo>
                  <a:pt x="1617" y="327"/>
                </a:lnTo>
                <a:lnTo>
                  <a:pt x="126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3"/>
          <p:cNvGrpSpPr/>
          <p:nvPr/>
        </p:nvGrpSpPr>
        <p:grpSpPr>
          <a:xfrm rot="-5400000">
            <a:off x="-185211" y="1384256"/>
            <a:ext cx="821696" cy="197283"/>
            <a:chOff x="1395939" y="3841706"/>
            <a:chExt cx="821696" cy="197283"/>
          </a:xfrm>
        </p:grpSpPr>
        <p:sp>
          <p:nvSpPr>
            <p:cNvPr id="46" name="Google Shape;46;p3"/>
            <p:cNvSpPr/>
            <p:nvPr/>
          </p:nvSpPr>
          <p:spPr>
            <a:xfrm>
              <a:off x="1395939" y="3841706"/>
              <a:ext cx="205152" cy="197283"/>
            </a:xfrm>
            <a:custGeom>
              <a:rect b="b" l="l" r="r" t="t"/>
              <a:pathLst>
                <a:path extrusionOk="0" h="1982" w="2061">
                  <a:moveTo>
                    <a:pt x="991" y="0"/>
                  </a:moveTo>
                  <a:cubicBezTo>
                    <a:pt x="445" y="0"/>
                    <a:pt x="1" y="443"/>
                    <a:pt x="1" y="991"/>
                  </a:cubicBezTo>
                  <a:cubicBezTo>
                    <a:pt x="1" y="1392"/>
                    <a:pt x="242" y="1753"/>
                    <a:pt x="613" y="1906"/>
                  </a:cubicBezTo>
                  <a:cubicBezTo>
                    <a:pt x="735" y="1956"/>
                    <a:pt x="864" y="1981"/>
                    <a:pt x="991" y="1981"/>
                  </a:cubicBezTo>
                  <a:cubicBezTo>
                    <a:pt x="1249" y="1981"/>
                    <a:pt x="1502" y="1880"/>
                    <a:pt x="1692" y="1691"/>
                  </a:cubicBezTo>
                  <a:cubicBezTo>
                    <a:pt x="1975" y="1408"/>
                    <a:pt x="2060" y="981"/>
                    <a:pt x="1906" y="612"/>
                  </a:cubicBezTo>
                  <a:cubicBezTo>
                    <a:pt x="1754"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012482" y="3841706"/>
              <a:ext cx="205152" cy="197283"/>
            </a:xfrm>
            <a:custGeom>
              <a:rect b="b" l="l" r="r" t="t"/>
              <a:pathLst>
                <a:path extrusionOk="0" h="1982" w="2061">
                  <a:moveTo>
                    <a:pt x="991" y="0"/>
                  </a:moveTo>
                  <a:cubicBezTo>
                    <a:pt x="445" y="0"/>
                    <a:pt x="1" y="443"/>
                    <a:pt x="1" y="991"/>
                  </a:cubicBezTo>
                  <a:cubicBezTo>
                    <a:pt x="1" y="1392"/>
                    <a:pt x="242" y="1753"/>
                    <a:pt x="613" y="1906"/>
                  </a:cubicBezTo>
                  <a:cubicBezTo>
                    <a:pt x="735" y="1956"/>
                    <a:pt x="864" y="1981"/>
                    <a:pt x="992" y="1981"/>
                  </a:cubicBezTo>
                  <a:cubicBezTo>
                    <a:pt x="1250" y="1981"/>
                    <a:pt x="1502" y="1880"/>
                    <a:pt x="1692" y="1691"/>
                  </a:cubicBezTo>
                  <a:cubicBezTo>
                    <a:pt x="1975" y="1408"/>
                    <a:pt x="2060" y="981"/>
                    <a:pt x="1907" y="612"/>
                  </a:cubicBezTo>
                  <a:cubicBezTo>
                    <a:pt x="1754"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7">
  <p:cSld name="SECTION_HEADER_2_3_2_1_1_1_1">
    <p:spTree>
      <p:nvGrpSpPr>
        <p:cNvPr id="1591" name="Shape 1591"/>
        <p:cNvGrpSpPr/>
        <p:nvPr/>
      </p:nvGrpSpPr>
      <p:grpSpPr>
        <a:xfrm>
          <a:off x="0" y="0"/>
          <a:ext cx="0" cy="0"/>
          <a:chOff x="0" y="0"/>
          <a:chExt cx="0" cy="0"/>
        </a:xfrm>
      </p:grpSpPr>
      <p:sp>
        <p:nvSpPr>
          <p:cNvPr id="1592" name="Google Shape;1592;p21"/>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93" name="Google Shape;1593;p21"/>
          <p:cNvSpPr/>
          <p:nvPr/>
        </p:nvSpPr>
        <p:spPr>
          <a:xfrm rot="5400000">
            <a:off x="-46225" y="-850"/>
            <a:ext cx="3412500" cy="34125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1"/>
          <p:cNvSpPr/>
          <p:nvPr/>
        </p:nvSpPr>
        <p:spPr>
          <a:xfrm rot="-5400000">
            <a:off x="7947300" y="3984800"/>
            <a:ext cx="1196700" cy="1196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1"/>
          <p:cNvSpPr/>
          <p:nvPr/>
        </p:nvSpPr>
        <p:spPr>
          <a:xfrm>
            <a:off x="-388057" y="-751106"/>
            <a:ext cx="2114765" cy="2248400"/>
          </a:xfrm>
          <a:custGeom>
            <a:rect b="b" l="l" r="r" t="t"/>
            <a:pathLst>
              <a:path extrusionOk="0" h="22007" w="20699">
                <a:moveTo>
                  <a:pt x="14413" y="1528"/>
                </a:moveTo>
                <a:lnTo>
                  <a:pt x="19262" y="16187"/>
                </a:lnTo>
                <a:lnTo>
                  <a:pt x="6286" y="20479"/>
                </a:lnTo>
                <a:lnTo>
                  <a:pt x="1438" y="5822"/>
                </a:lnTo>
                <a:lnTo>
                  <a:pt x="14413" y="1528"/>
                </a:lnTo>
                <a:close/>
                <a:moveTo>
                  <a:pt x="15068" y="1"/>
                </a:moveTo>
                <a:lnTo>
                  <a:pt x="0" y="4986"/>
                </a:lnTo>
                <a:lnTo>
                  <a:pt x="5631" y="22007"/>
                </a:lnTo>
                <a:lnTo>
                  <a:pt x="20699" y="17021"/>
                </a:lnTo>
                <a:lnTo>
                  <a:pt x="150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1"/>
          <p:cNvSpPr/>
          <p:nvPr/>
        </p:nvSpPr>
        <p:spPr>
          <a:xfrm>
            <a:off x="8787140" y="3700709"/>
            <a:ext cx="673750" cy="648122"/>
          </a:xfrm>
          <a:custGeom>
            <a:rect b="b" l="l" r="r" t="t"/>
            <a:pathLst>
              <a:path extrusionOk="0" h="3514" w="3653">
                <a:moveTo>
                  <a:pt x="1896" y="336"/>
                </a:moveTo>
                <a:cubicBezTo>
                  <a:pt x="2680" y="336"/>
                  <a:pt x="3316" y="972"/>
                  <a:pt x="3318" y="1758"/>
                </a:cubicBezTo>
                <a:cubicBezTo>
                  <a:pt x="3318" y="2332"/>
                  <a:pt x="2971" y="2851"/>
                  <a:pt x="2440" y="3071"/>
                </a:cubicBezTo>
                <a:cubicBezTo>
                  <a:pt x="2264" y="3143"/>
                  <a:pt x="2080" y="3179"/>
                  <a:pt x="1897" y="3179"/>
                </a:cubicBezTo>
                <a:cubicBezTo>
                  <a:pt x="1526" y="3179"/>
                  <a:pt x="1162" y="3034"/>
                  <a:pt x="890" y="2762"/>
                </a:cubicBezTo>
                <a:cubicBezTo>
                  <a:pt x="483" y="2355"/>
                  <a:pt x="362" y="1744"/>
                  <a:pt x="582" y="1213"/>
                </a:cubicBezTo>
                <a:cubicBezTo>
                  <a:pt x="803" y="682"/>
                  <a:pt x="1320" y="336"/>
                  <a:pt x="1896" y="336"/>
                </a:cubicBezTo>
                <a:close/>
                <a:moveTo>
                  <a:pt x="1896" y="1"/>
                </a:moveTo>
                <a:cubicBezTo>
                  <a:pt x="1439" y="1"/>
                  <a:pt x="990" y="179"/>
                  <a:pt x="654" y="515"/>
                </a:cubicBezTo>
                <a:cubicBezTo>
                  <a:pt x="151" y="1018"/>
                  <a:pt x="1" y="1773"/>
                  <a:pt x="274" y="2429"/>
                </a:cubicBezTo>
                <a:cubicBezTo>
                  <a:pt x="545" y="3085"/>
                  <a:pt x="1185" y="3514"/>
                  <a:pt x="1896" y="3514"/>
                </a:cubicBezTo>
                <a:cubicBezTo>
                  <a:pt x="2865" y="3513"/>
                  <a:pt x="3651" y="2726"/>
                  <a:pt x="3652" y="1756"/>
                </a:cubicBezTo>
                <a:cubicBezTo>
                  <a:pt x="3652" y="1047"/>
                  <a:pt x="3224" y="406"/>
                  <a:pt x="2567" y="134"/>
                </a:cubicBezTo>
                <a:cubicBezTo>
                  <a:pt x="2350" y="44"/>
                  <a:pt x="2122" y="1"/>
                  <a:pt x="1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7" name="Google Shape;1597;p21"/>
          <p:cNvGrpSpPr/>
          <p:nvPr/>
        </p:nvGrpSpPr>
        <p:grpSpPr>
          <a:xfrm>
            <a:off x="1059971" y="-9083"/>
            <a:ext cx="1062028" cy="764353"/>
            <a:chOff x="950122" y="468166"/>
            <a:chExt cx="902778" cy="649739"/>
          </a:xfrm>
        </p:grpSpPr>
        <p:grpSp>
          <p:nvGrpSpPr>
            <p:cNvPr id="1598" name="Google Shape;1598;p21"/>
            <p:cNvGrpSpPr/>
            <p:nvPr/>
          </p:nvGrpSpPr>
          <p:grpSpPr>
            <a:xfrm>
              <a:off x="950122" y="468166"/>
              <a:ext cx="902778" cy="297314"/>
              <a:chOff x="-2384" y="1711157"/>
              <a:chExt cx="1459389" cy="480624"/>
            </a:xfrm>
          </p:grpSpPr>
          <p:sp>
            <p:nvSpPr>
              <p:cNvPr id="1599" name="Google Shape;1599;p2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21"/>
            <p:cNvGrpSpPr/>
            <p:nvPr/>
          </p:nvGrpSpPr>
          <p:grpSpPr>
            <a:xfrm>
              <a:off x="950122" y="820591"/>
              <a:ext cx="902778" cy="297314"/>
              <a:chOff x="-2384" y="1711157"/>
              <a:chExt cx="1459389" cy="480624"/>
            </a:xfrm>
          </p:grpSpPr>
          <p:sp>
            <p:nvSpPr>
              <p:cNvPr id="1621" name="Google Shape;1621;p2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8">
  <p:cSld name="SECTION_HEADER_2_3_2_1_1_1_1_1">
    <p:spTree>
      <p:nvGrpSpPr>
        <p:cNvPr id="1642" name="Shape 1642"/>
        <p:cNvGrpSpPr/>
        <p:nvPr/>
      </p:nvGrpSpPr>
      <p:grpSpPr>
        <a:xfrm>
          <a:off x="0" y="0"/>
          <a:ext cx="0" cy="0"/>
          <a:chOff x="0" y="0"/>
          <a:chExt cx="0" cy="0"/>
        </a:xfrm>
      </p:grpSpPr>
      <p:sp>
        <p:nvSpPr>
          <p:cNvPr id="1643" name="Google Shape;1643;p22"/>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44" name="Google Shape;1644;p22"/>
          <p:cNvSpPr/>
          <p:nvPr/>
        </p:nvSpPr>
        <p:spPr>
          <a:xfrm>
            <a:off x="91082" y="3992186"/>
            <a:ext cx="960687" cy="960639"/>
          </a:xfrm>
          <a:custGeom>
            <a:rect b="b" l="l" r="r" t="t"/>
            <a:pathLst>
              <a:path extrusionOk="0" h="19952" w="19953">
                <a:moveTo>
                  <a:pt x="9976" y="1"/>
                </a:moveTo>
                <a:cubicBezTo>
                  <a:pt x="7331" y="1"/>
                  <a:pt x="4794" y="1052"/>
                  <a:pt x="2923" y="2923"/>
                </a:cubicBezTo>
                <a:cubicBezTo>
                  <a:pt x="1052" y="4793"/>
                  <a:pt x="1" y="7330"/>
                  <a:pt x="1" y="9976"/>
                </a:cubicBezTo>
                <a:cubicBezTo>
                  <a:pt x="1" y="12621"/>
                  <a:pt x="1052" y="15159"/>
                  <a:pt x="2923" y="17030"/>
                </a:cubicBezTo>
                <a:cubicBezTo>
                  <a:pt x="4794" y="18900"/>
                  <a:pt x="7331" y="19951"/>
                  <a:pt x="9976" y="19951"/>
                </a:cubicBezTo>
                <a:cubicBezTo>
                  <a:pt x="12622" y="19951"/>
                  <a:pt x="15159" y="18900"/>
                  <a:pt x="17029" y="17030"/>
                </a:cubicBezTo>
                <a:cubicBezTo>
                  <a:pt x="18901" y="15159"/>
                  <a:pt x="19952" y="12621"/>
                  <a:pt x="19952" y="9976"/>
                </a:cubicBezTo>
                <a:cubicBezTo>
                  <a:pt x="19952" y="7330"/>
                  <a:pt x="18901" y="4793"/>
                  <a:pt x="17029" y="2923"/>
                </a:cubicBezTo>
                <a:cubicBezTo>
                  <a:pt x="15159" y="1052"/>
                  <a:pt x="12622" y="1"/>
                  <a:pt x="9976" y="1"/>
                </a:cubicBezTo>
                <a:close/>
              </a:path>
            </a:pathLst>
          </a:custGeom>
          <a:solidFill>
            <a:srgbClr val="F8CE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2"/>
          <p:cNvSpPr/>
          <p:nvPr/>
        </p:nvSpPr>
        <p:spPr>
          <a:xfrm>
            <a:off x="-76518" y="3889634"/>
            <a:ext cx="1463443" cy="1321408"/>
          </a:xfrm>
          <a:custGeom>
            <a:rect b="b" l="l" r="r" t="t"/>
            <a:pathLst>
              <a:path extrusionOk="0" h="27445" w="30395">
                <a:moveTo>
                  <a:pt x="6796" y="1"/>
                </a:moveTo>
                <a:cubicBezTo>
                  <a:pt x="4493" y="1"/>
                  <a:pt x="2204" y="338"/>
                  <a:pt x="0" y="1002"/>
                </a:cubicBezTo>
                <a:lnTo>
                  <a:pt x="0" y="27445"/>
                </a:lnTo>
                <a:lnTo>
                  <a:pt x="30076" y="27445"/>
                </a:lnTo>
                <a:cubicBezTo>
                  <a:pt x="30287" y="26170"/>
                  <a:pt x="30393" y="24880"/>
                  <a:pt x="30394" y="23588"/>
                </a:cubicBezTo>
                <a:cubicBezTo>
                  <a:pt x="30394" y="10561"/>
                  <a:pt x="19834" y="1"/>
                  <a:pt x="6808" y="1"/>
                </a:cubicBezTo>
                <a:cubicBezTo>
                  <a:pt x="6804" y="1"/>
                  <a:pt x="6800" y="1"/>
                  <a:pt x="67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2"/>
          <p:cNvSpPr/>
          <p:nvPr/>
        </p:nvSpPr>
        <p:spPr>
          <a:xfrm>
            <a:off x="364556" y="5128018"/>
            <a:ext cx="380510" cy="312959"/>
          </a:xfrm>
          <a:custGeom>
            <a:rect b="b" l="l" r="r" t="t"/>
            <a:pathLst>
              <a:path extrusionOk="0" h="6500" w="7903">
                <a:moveTo>
                  <a:pt x="5395" y="0"/>
                </a:moveTo>
                <a:lnTo>
                  <a:pt x="1" y="5505"/>
                </a:lnTo>
                <a:lnTo>
                  <a:pt x="2508" y="6499"/>
                </a:lnTo>
                <a:lnTo>
                  <a:pt x="7902" y="994"/>
                </a:lnTo>
                <a:lnTo>
                  <a:pt x="5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2"/>
          <p:cNvSpPr/>
          <p:nvPr/>
        </p:nvSpPr>
        <p:spPr>
          <a:xfrm>
            <a:off x="437403" y="4859792"/>
            <a:ext cx="307663" cy="316136"/>
          </a:xfrm>
          <a:custGeom>
            <a:rect b="b" l="l" r="r" t="t"/>
            <a:pathLst>
              <a:path extrusionOk="0" h="6566" w="6390">
                <a:moveTo>
                  <a:pt x="0" y="0"/>
                </a:moveTo>
                <a:lnTo>
                  <a:pt x="3882" y="5571"/>
                </a:lnTo>
                <a:lnTo>
                  <a:pt x="6389" y="6565"/>
                </a:lnTo>
                <a:lnTo>
                  <a:pt x="2508" y="996"/>
                </a:lnTo>
                <a:lnTo>
                  <a:pt x="0" y="0"/>
                </a:lnTo>
                <a:close/>
              </a:path>
            </a:pathLst>
          </a:custGeom>
          <a:solidFill>
            <a:srgbClr val="905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2"/>
          <p:cNvSpPr/>
          <p:nvPr/>
        </p:nvSpPr>
        <p:spPr>
          <a:xfrm>
            <a:off x="177650" y="4859792"/>
            <a:ext cx="446713" cy="533330"/>
          </a:xfrm>
          <a:custGeom>
            <a:rect b="b" l="l" r="r" t="t"/>
            <a:pathLst>
              <a:path extrusionOk="0" h="11077" w="9278">
                <a:moveTo>
                  <a:pt x="5395" y="0"/>
                </a:moveTo>
                <a:lnTo>
                  <a:pt x="1" y="5506"/>
                </a:lnTo>
                <a:lnTo>
                  <a:pt x="3883" y="11076"/>
                </a:lnTo>
                <a:lnTo>
                  <a:pt x="9277" y="5571"/>
                </a:lnTo>
                <a:lnTo>
                  <a:pt x="53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2"/>
          <p:cNvSpPr/>
          <p:nvPr/>
        </p:nvSpPr>
        <p:spPr>
          <a:xfrm>
            <a:off x="173702" y="3700128"/>
            <a:ext cx="225138" cy="195046"/>
          </a:xfrm>
          <a:custGeom>
            <a:rect b="b" l="l" r="r" t="t"/>
            <a:pathLst>
              <a:path extrusionOk="0" h="4051" w="4676">
                <a:moveTo>
                  <a:pt x="2338" y="1"/>
                </a:moveTo>
                <a:lnTo>
                  <a:pt x="0" y="4051"/>
                </a:lnTo>
                <a:lnTo>
                  <a:pt x="4676" y="4051"/>
                </a:lnTo>
                <a:lnTo>
                  <a:pt x="2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2"/>
          <p:cNvSpPr/>
          <p:nvPr/>
        </p:nvSpPr>
        <p:spPr>
          <a:xfrm>
            <a:off x="173702" y="3901622"/>
            <a:ext cx="225138" cy="195046"/>
          </a:xfrm>
          <a:custGeom>
            <a:rect b="b" l="l" r="r" t="t"/>
            <a:pathLst>
              <a:path extrusionOk="0" h="4051" w="4676">
                <a:moveTo>
                  <a:pt x="2338" y="1"/>
                </a:moveTo>
                <a:lnTo>
                  <a:pt x="0" y="4051"/>
                </a:lnTo>
                <a:lnTo>
                  <a:pt x="4676" y="4051"/>
                </a:lnTo>
                <a:lnTo>
                  <a:pt x="2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2"/>
          <p:cNvSpPr/>
          <p:nvPr/>
        </p:nvSpPr>
        <p:spPr>
          <a:xfrm>
            <a:off x="902839" y="4895180"/>
            <a:ext cx="30044" cy="30092"/>
          </a:xfrm>
          <a:custGeom>
            <a:rect b="b" l="l" r="r" t="t"/>
            <a:pathLst>
              <a:path extrusionOk="0" h="625" w="624">
                <a:moveTo>
                  <a:pt x="312" y="1"/>
                </a:moveTo>
                <a:cubicBezTo>
                  <a:pt x="140" y="1"/>
                  <a:pt x="0" y="141"/>
                  <a:pt x="0" y="313"/>
                </a:cubicBezTo>
                <a:cubicBezTo>
                  <a:pt x="0" y="486"/>
                  <a:pt x="140" y="624"/>
                  <a:pt x="312" y="624"/>
                </a:cubicBezTo>
                <a:cubicBezTo>
                  <a:pt x="484" y="624"/>
                  <a:pt x="624" y="486"/>
                  <a:pt x="624" y="313"/>
                </a:cubicBezTo>
                <a:cubicBezTo>
                  <a:pt x="624" y="141"/>
                  <a:pt x="484" y="1"/>
                  <a:pt x="3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2"/>
          <p:cNvSpPr/>
          <p:nvPr/>
        </p:nvSpPr>
        <p:spPr>
          <a:xfrm>
            <a:off x="996629" y="4895180"/>
            <a:ext cx="30092" cy="30092"/>
          </a:xfrm>
          <a:custGeom>
            <a:rect b="b" l="l" r="r" t="t"/>
            <a:pathLst>
              <a:path extrusionOk="0" h="625" w="625">
                <a:moveTo>
                  <a:pt x="312" y="1"/>
                </a:moveTo>
                <a:cubicBezTo>
                  <a:pt x="140" y="1"/>
                  <a:pt x="1" y="141"/>
                  <a:pt x="1" y="313"/>
                </a:cubicBezTo>
                <a:cubicBezTo>
                  <a:pt x="1" y="486"/>
                  <a:pt x="140" y="624"/>
                  <a:pt x="312" y="624"/>
                </a:cubicBezTo>
                <a:cubicBezTo>
                  <a:pt x="485" y="624"/>
                  <a:pt x="624" y="486"/>
                  <a:pt x="624" y="313"/>
                </a:cubicBezTo>
                <a:cubicBezTo>
                  <a:pt x="624" y="141"/>
                  <a:pt x="485" y="1"/>
                  <a:pt x="3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2"/>
          <p:cNvSpPr/>
          <p:nvPr/>
        </p:nvSpPr>
        <p:spPr>
          <a:xfrm>
            <a:off x="1090420" y="4895180"/>
            <a:ext cx="30044" cy="30092"/>
          </a:xfrm>
          <a:custGeom>
            <a:rect b="b" l="l" r="r" t="t"/>
            <a:pathLst>
              <a:path extrusionOk="0" h="625" w="624">
                <a:moveTo>
                  <a:pt x="313" y="1"/>
                </a:moveTo>
                <a:cubicBezTo>
                  <a:pt x="140" y="1"/>
                  <a:pt x="0" y="141"/>
                  <a:pt x="0" y="313"/>
                </a:cubicBezTo>
                <a:cubicBezTo>
                  <a:pt x="0" y="486"/>
                  <a:pt x="140" y="624"/>
                  <a:pt x="313" y="624"/>
                </a:cubicBezTo>
                <a:cubicBezTo>
                  <a:pt x="485" y="624"/>
                  <a:pt x="624" y="486"/>
                  <a:pt x="624" y="313"/>
                </a:cubicBezTo>
                <a:cubicBezTo>
                  <a:pt x="624" y="141"/>
                  <a:pt x="48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2"/>
          <p:cNvSpPr/>
          <p:nvPr/>
        </p:nvSpPr>
        <p:spPr>
          <a:xfrm>
            <a:off x="1184210" y="4895180"/>
            <a:ext cx="30092" cy="30092"/>
          </a:xfrm>
          <a:custGeom>
            <a:rect b="b" l="l" r="r" t="t"/>
            <a:pathLst>
              <a:path extrusionOk="0" h="625" w="625">
                <a:moveTo>
                  <a:pt x="313" y="1"/>
                </a:moveTo>
                <a:cubicBezTo>
                  <a:pt x="141" y="1"/>
                  <a:pt x="1" y="141"/>
                  <a:pt x="1" y="313"/>
                </a:cubicBezTo>
                <a:cubicBezTo>
                  <a:pt x="1" y="486"/>
                  <a:pt x="141" y="624"/>
                  <a:pt x="313" y="624"/>
                </a:cubicBezTo>
                <a:cubicBezTo>
                  <a:pt x="485" y="624"/>
                  <a:pt x="624" y="486"/>
                  <a:pt x="624" y="313"/>
                </a:cubicBezTo>
                <a:cubicBezTo>
                  <a:pt x="624" y="141"/>
                  <a:pt x="48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2"/>
          <p:cNvSpPr/>
          <p:nvPr/>
        </p:nvSpPr>
        <p:spPr>
          <a:xfrm>
            <a:off x="1278048" y="4895180"/>
            <a:ext cx="30044" cy="30092"/>
          </a:xfrm>
          <a:custGeom>
            <a:rect b="b" l="l" r="r" t="t"/>
            <a:pathLst>
              <a:path extrusionOk="0" h="625" w="624">
                <a:moveTo>
                  <a:pt x="312" y="1"/>
                </a:moveTo>
                <a:cubicBezTo>
                  <a:pt x="140" y="1"/>
                  <a:pt x="0" y="141"/>
                  <a:pt x="0" y="313"/>
                </a:cubicBezTo>
                <a:cubicBezTo>
                  <a:pt x="0" y="486"/>
                  <a:pt x="140" y="624"/>
                  <a:pt x="312" y="624"/>
                </a:cubicBezTo>
                <a:cubicBezTo>
                  <a:pt x="484" y="624"/>
                  <a:pt x="624" y="486"/>
                  <a:pt x="624" y="313"/>
                </a:cubicBezTo>
                <a:cubicBezTo>
                  <a:pt x="624" y="141"/>
                  <a:pt x="484" y="1"/>
                  <a:pt x="3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2"/>
          <p:cNvSpPr/>
          <p:nvPr/>
        </p:nvSpPr>
        <p:spPr>
          <a:xfrm>
            <a:off x="1371887" y="4895180"/>
            <a:ext cx="30044" cy="30092"/>
          </a:xfrm>
          <a:custGeom>
            <a:rect b="b" l="l" r="r" t="t"/>
            <a:pathLst>
              <a:path extrusionOk="0" h="625" w="624">
                <a:moveTo>
                  <a:pt x="311" y="1"/>
                </a:moveTo>
                <a:cubicBezTo>
                  <a:pt x="140" y="1"/>
                  <a:pt x="0" y="141"/>
                  <a:pt x="0" y="313"/>
                </a:cubicBezTo>
                <a:cubicBezTo>
                  <a:pt x="0" y="486"/>
                  <a:pt x="140" y="624"/>
                  <a:pt x="311" y="624"/>
                </a:cubicBezTo>
                <a:cubicBezTo>
                  <a:pt x="484" y="624"/>
                  <a:pt x="624" y="486"/>
                  <a:pt x="624" y="313"/>
                </a:cubicBezTo>
                <a:cubicBezTo>
                  <a:pt x="624" y="141"/>
                  <a:pt x="484" y="1"/>
                  <a:pt x="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2"/>
          <p:cNvSpPr/>
          <p:nvPr/>
        </p:nvSpPr>
        <p:spPr>
          <a:xfrm>
            <a:off x="1465629" y="4895180"/>
            <a:ext cx="30044" cy="30092"/>
          </a:xfrm>
          <a:custGeom>
            <a:rect b="b" l="l" r="r" t="t"/>
            <a:pathLst>
              <a:path extrusionOk="0" h="625" w="624">
                <a:moveTo>
                  <a:pt x="313" y="1"/>
                </a:moveTo>
                <a:cubicBezTo>
                  <a:pt x="140" y="1"/>
                  <a:pt x="0" y="141"/>
                  <a:pt x="0" y="313"/>
                </a:cubicBezTo>
                <a:cubicBezTo>
                  <a:pt x="0" y="486"/>
                  <a:pt x="140" y="624"/>
                  <a:pt x="313" y="624"/>
                </a:cubicBezTo>
                <a:cubicBezTo>
                  <a:pt x="485" y="624"/>
                  <a:pt x="624" y="486"/>
                  <a:pt x="624" y="313"/>
                </a:cubicBezTo>
                <a:cubicBezTo>
                  <a:pt x="624" y="141"/>
                  <a:pt x="48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2"/>
          <p:cNvSpPr/>
          <p:nvPr/>
        </p:nvSpPr>
        <p:spPr>
          <a:xfrm>
            <a:off x="70379" y="4532345"/>
            <a:ext cx="99184" cy="95428"/>
          </a:xfrm>
          <a:custGeom>
            <a:rect b="b" l="l" r="r" t="t"/>
            <a:pathLst>
              <a:path extrusionOk="0" h="1982" w="2060">
                <a:moveTo>
                  <a:pt x="991" y="0"/>
                </a:moveTo>
                <a:cubicBezTo>
                  <a:pt x="443" y="0"/>
                  <a:pt x="1" y="443"/>
                  <a:pt x="1" y="991"/>
                </a:cubicBezTo>
                <a:cubicBezTo>
                  <a:pt x="1" y="1392"/>
                  <a:pt x="242" y="1753"/>
                  <a:pt x="612" y="1906"/>
                </a:cubicBezTo>
                <a:cubicBezTo>
                  <a:pt x="735" y="1956"/>
                  <a:pt x="863" y="1981"/>
                  <a:pt x="991" y="1981"/>
                </a:cubicBezTo>
                <a:cubicBezTo>
                  <a:pt x="1249" y="1981"/>
                  <a:pt x="1502" y="1880"/>
                  <a:pt x="1692" y="1691"/>
                </a:cubicBezTo>
                <a:cubicBezTo>
                  <a:pt x="1975" y="1408"/>
                  <a:pt x="2060" y="981"/>
                  <a:pt x="1906" y="612"/>
                </a:cubicBezTo>
                <a:cubicBezTo>
                  <a:pt x="1753"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2"/>
          <p:cNvSpPr/>
          <p:nvPr/>
        </p:nvSpPr>
        <p:spPr>
          <a:xfrm>
            <a:off x="368601" y="4532345"/>
            <a:ext cx="99184" cy="95428"/>
          </a:xfrm>
          <a:custGeom>
            <a:rect b="b" l="l" r="r" t="t"/>
            <a:pathLst>
              <a:path extrusionOk="0" h="1982" w="2060">
                <a:moveTo>
                  <a:pt x="991" y="0"/>
                </a:moveTo>
                <a:cubicBezTo>
                  <a:pt x="445" y="0"/>
                  <a:pt x="1" y="443"/>
                  <a:pt x="1" y="991"/>
                </a:cubicBezTo>
                <a:cubicBezTo>
                  <a:pt x="1" y="1392"/>
                  <a:pt x="242" y="1753"/>
                  <a:pt x="612" y="1906"/>
                </a:cubicBezTo>
                <a:cubicBezTo>
                  <a:pt x="735" y="1956"/>
                  <a:pt x="864" y="1981"/>
                  <a:pt x="991" y="1981"/>
                </a:cubicBezTo>
                <a:cubicBezTo>
                  <a:pt x="1249" y="1981"/>
                  <a:pt x="1502" y="1880"/>
                  <a:pt x="1692" y="1691"/>
                </a:cubicBezTo>
                <a:cubicBezTo>
                  <a:pt x="1975" y="1408"/>
                  <a:pt x="2060" y="981"/>
                  <a:pt x="1906" y="612"/>
                </a:cubicBezTo>
                <a:cubicBezTo>
                  <a:pt x="1753"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2"/>
          <p:cNvSpPr/>
          <p:nvPr/>
        </p:nvSpPr>
        <p:spPr>
          <a:xfrm>
            <a:off x="666823" y="4532345"/>
            <a:ext cx="99232" cy="95428"/>
          </a:xfrm>
          <a:custGeom>
            <a:rect b="b" l="l" r="r" t="t"/>
            <a:pathLst>
              <a:path extrusionOk="0" h="1982" w="2061">
                <a:moveTo>
                  <a:pt x="991" y="0"/>
                </a:moveTo>
                <a:cubicBezTo>
                  <a:pt x="445" y="0"/>
                  <a:pt x="1" y="443"/>
                  <a:pt x="1" y="991"/>
                </a:cubicBezTo>
                <a:cubicBezTo>
                  <a:pt x="1" y="1392"/>
                  <a:pt x="242" y="1753"/>
                  <a:pt x="613" y="1906"/>
                </a:cubicBezTo>
                <a:cubicBezTo>
                  <a:pt x="735" y="1956"/>
                  <a:pt x="864" y="1981"/>
                  <a:pt x="991" y="1981"/>
                </a:cubicBezTo>
                <a:cubicBezTo>
                  <a:pt x="1249" y="1981"/>
                  <a:pt x="1502" y="1880"/>
                  <a:pt x="1692" y="1691"/>
                </a:cubicBezTo>
                <a:cubicBezTo>
                  <a:pt x="1975" y="1408"/>
                  <a:pt x="2060" y="981"/>
                  <a:pt x="1906" y="612"/>
                </a:cubicBezTo>
                <a:cubicBezTo>
                  <a:pt x="1754"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2"/>
          <p:cNvSpPr/>
          <p:nvPr/>
        </p:nvSpPr>
        <p:spPr>
          <a:xfrm>
            <a:off x="965045" y="4532345"/>
            <a:ext cx="99232" cy="95428"/>
          </a:xfrm>
          <a:custGeom>
            <a:rect b="b" l="l" r="r" t="t"/>
            <a:pathLst>
              <a:path extrusionOk="0" h="1982" w="2061">
                <a:moveTo>
                  <a:pt x="991" y="0"/>
                </a:moveTo>
                <a:cubicBezTo>
                  <a:pt x="445" y="0"/>
                  <a:pt x="1" y="443"/>
                  <a:pt x="1" y="991"/>
                </a:cubicBezTo>
                <a:cubicBezTo>
                  <a:pt x="1" y="1392"/>
                  <a:pt x="242" y="1753"/>
                  <a:pt x="613" y="1906"/>
                </a:cubicBezTo>
                <a:cubicBezTo>
                  <a:pt x="735" y="1956"/>
                  <a:pt x="864" y="1981"/>
                  <a:pt x="992" y="1981"/>
                </a:cubicBezTo>
                <a:cubicBezTo>
                  <a:pt x="1250" y="1981"/>
                  <a:pt x="1502" y="1880"/>
                  <a:pt x="1692" y="1691"/>
                </a:cubicBezTo>
                <a:cubicBezTo>
                  <a:pt x="1975" y="1408"/>
                  <a:pt x="2060" y="981"/>
                  <a:pt x="1907" y="612"/>
                </a:cubicBezTo>
                <a:cubicBezTo>
                  <a:pt x="1754"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2"/>
          <p:cNvSpPr/>
          <p:nvPr/>
        </p:nvSpPr>
        <p:spPr>
          <a:xfrm>
            <a:off x="-262386" y="288906"/>
            <a:ext cx="1615851" cy="179314"/>
          </a:xfrm>
          <a:custGeom>
            <a:rect b="b" l="l" r="r" t="t"/>
            <a:pathLst>
              <a:path extrusionOk="0" h="2536" w="22851">
                <a:moveTo>
                  <a:pt x="5104" y="0"/>
                </a:moveTo>
                <a:lnTo>
                  <a:pt x="2576" y="2347"/>
                </a:lnTo>
                <a:lnTo>
                  <a:pt x="95" y="43"/>
                </a:lnTo>
                <a:lnTo>
                  <a:pt x="1" y="145"/>
                </a:lnTo>
                <a:lnTo>
                  <a:pt x="2576" y="2536"/>
                </a:lnTo>
                <a:lnTo>
                  <a:pt x="5104" y="189"/>
                </a:lnTo>
                <a:lnTo>
                  <a:pt x="7632" y="2536"/>
                </a:lnTo>
                <a:lnTo>
                  <a:pt x="10159" y="189"/>
                </a:lnTo>
                <a:lnTo>
                  <a:pt x="12687" y="2536"/>
                </a:lnTo>
                <a:lnTo>
                  <a:pt x="15216" y="189"/>
                </a:lnTo>
                <a:lnTo>
                  <a:pt x="17744" y="2536"/>
                </a:lnTo>
                <a:lnTo>
                  <a:pt x="20274" y="189"/>
                </a:lnTo>
                <a:lnTo>
                  <a:pt x="22757" y="2492"/>
                </a:lnTo>
                <a:lnTo>
                  <a:pt x="22851" y="2390"/>
                </a:lnTo>
                <a:lnTo>
                  <a:pt x="20274" y="0"/>
                </a:lnTo>
                <a:lnTo>
                  <a:pt x="17744" y="2347"/>
                </a:lnTo>
                <a:lnTo>
                  <a:pt x="15216" y="0"/>
                </a:lnTo>
                <a:lnTo>
                  <a:pt x="12687" y="2347"/>
                </a:lnTo>
                <a:lnTo>
                  <a:pt x="10159" y="0"/>
                </a:lnTo>
                <a:lnTo>
                  <a:pt x="7632" y="2347"/>
                </a:lnTo>
                <a:lnTo>
                  <a:pt x="5104" y="0"/>
                </a:ln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2"/>
          <p:cNvSpPr/>
          <p:nvPr/>
        </p:nvSpPr>
        <p:spPr>
          <a:xfrm>
            <a:off x="-266982" y="445522"/>
            <a:ext cx="1625044" cy="197981"/>
          </a:xfrm>
          <a:custGeom>
            <a:rect b="b" l="l" r="r" t="t"/>
            <a:pathLst>
              <a:path extrusionOk="0" h="2800" w="22981">
                <a:moveTo>
                  <a:pt x="5169" y="0"/>
                </a:moveTo>
                <a:lnTo>
                  <a:pt x="2641" y="2348"/>
                </a:lnTo>
                <a:lnTo>
                  <a:pt x="225" y="105"/>
                </a:lnTo>
                <a:lnTo>
                  <a:pt x="0" y="348"/>
                </a:lnTo>
                <a:lnTo>
                  <a:pt x="2641" y="2800"/>
                </a:lnTo>
                <a:lnTo>
                  <a:pt x="5169" y="451"/>
                </a:lnTo>
                <a:lnTo>
                  <a:pt x="7697" y="2800"/>
                </a:lnTo>
                <a:lnTo>
                  <a:pt x="10224" y="451"/>
                </a:lnTo>
                <a:lnTo>
                  <a:pt x="12752" y="2800"/>
                </a:lnTo>
                <a:lnTo>
                  <a:pt x="15281" y="451"/>
                </a:lnTo>
                <a:lnTo>
                  <a:pt x="17809" y="2800"/>
                </a:lnTo>
                <a:lnTo>
                  <a:pt x="20339" y="451"/>
                </a:lnTo>
                <a:lnTo>
                  <a:pt x="22756" y="2695"/>
                </a:lnTo>
                <a:lnTo>
                  <a:pt x="22981" y="2452"/>
                </a:lnTo>
                <a:lnTo>
                  <a:pt x="20339" y="0"/>
                </a:lnTo>
                <a:lnTo>
                  <a:pt x="17809" y="2348"/>
                </a:lnTo>
                <a:lnTo>
                  <a:pt x="15281" y="0"/>
                </a:lnTo>
                <a:lnTo>
                  <a:pt x="12752" y="2348"/>
                </a:lnTo>
                <a:lnTo>
                  <a:pt x="10224" y="0"/>
                </a:lnTo>
                <a:lnTo>
                  <a:pt x="7697" y="2348"/>
                </a:lnTo>
                <a:lnTo>
                  <a:pt x="5169" y="0"/>
                </a:ln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2"/>
          <p:cNvSpPr/>
          <p:nvPr/>
        </p:nvSpPr>
        <p:spPr>
          <a:xfrm>
            <a:off x="2501700" y="1610475"/>
            <a:ext cx="6642300" cy="282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2"/>
          <p:cNvSpPr/>
          <p:nvPr/>
        </p:nvSpPr>
        <p:spPr>
          <a:xfrm>
            <a:off x="8502973" y="-107654"/>
            <a:ext cx="545420" cy="472499"/>
          </a:xfrm>
          <a:custGeom>
            <a:rect b="b" l="l" r="r" t="t"/>
            <a:pathLst>
              <a:path extrusionOk="0" h="4051" w="4676">
                <a:moveTo>
                  <a:pt x="2338" y="1"/>
                </a:moveTo>
                <a:lnTo>
                  <a:pt x="0" y="4051"/>
                </a:lnTo>
                <a:lnTo>
                  <a:pt x="4676" y="4051"/>
                </a:lnTo>
                <a:lnTo>
                  <a:pt x="2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2"/>
          <p:cNvSpPr/>
          <p:nvPr/>
        </p:nvSpPr>
        <p:spPr>
          <a:xfrm>
            <a:off x="8502973" y="380470"/>
            <a:ext cx="545420" cy="472499"/>
          </a:xfrm>
          <a:custGeom>
            <a:rect b="b" l="l" r="r" t="t"/>
            <a:pathLst>
              <a:path extrusionOk="0" h="4051" w="4676">
                <a:moveTo>
                  <a:pt x="2338" y="1"/>
                </a:moveTo>
                <a:lnTo>
                  <a:pt x="0" y="4051"/>
                </a:lnTo>
                <a:lnTo>
                  <a:pt x="4676" y="4051"/>
                </a:lnTo>
                <a:lnTo>
                  <a:pt x="2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2"/>
          <p:cNvSpPr/>
          <p:nvPr/>
        </p:nvSpPr>
        <p:spPr>
          <a:xfrm rot="-5782668">
            <a:off x="8307093" y="3210351"/>
            <a:ext cx="2271257" cy="2317141"/>
          </a:xfrm>
          <a:prstGeom prst="blockArc">
            <a:avLst>
              <a:gd fmla="val 10800000" name="adj1"/>
              <a:gd fmla="val 21565564" name="adj2"/>
              <a:gd fmla="val 7364"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9">
  <p:cSld name="SECTION_HEADER_2_3_2_1_1_1_1_1_1">
    <p:bg>
      <p:bgPr>
        <a:solidFill>
          <a:schemeClr val="accent1"/>
        </a:solidFill>
      </p:bgPr>
    </p:bg>
    <p:spTree>
      <p:nvGrpSpPr>
        <p:cNvPr id="1668" name="Shape 1668"/>
        <p:cNvGrpSpPr/>
        <p:nvPr/>
      </p:nvGrpSpPr>
      <p:grpSpPr>
        <a:xfrm>
          <a:off x="0" y="0"/>
          <a:ext cx="0" cy="0"/>
          <a:chOff x="0" y="0"/>
          <a:chExt cx="0" cy="0"/>
        </a:xfrm>
      </p:grpSpPr>
      <p:grpSp>
        <p:nvGrpSpPr>
          <p:cNvPr id="1669" name="Google Shape;1669;p23"/>
          <p:cNvGrpSpPr/>
          <p:nvPr/>
        </p:nvGrpSpPr>
        <p:grpSpPr>
          <a:xfrm flipH="1">
            <a:off x="7266845" y="-1378925"/>
            <a:ext cx="2268165" cy="4401821"/>
            <a:chOff x="-443430" y="-1657350"/>
            <a:chExt cx="2268165" cy="4401821"/>
          </a:xfrm>
        </p:grpSpPr>
        <p:sp>
          <p:nvSpPr>
            <p:cNvPr id="1670" name="Google Shape;1670;p23"/>
            <p:cNvSpPr/>
            <p:nvPr/>
          </p:nvSpPr>
          <p:spPr>
            <a:xfrm>
              <a:off x="349748" y="2175903"/>
              <a:ext cx="38904" cy="23690"/>
            </a:xfrm>
            <a:custGeom>
              <a:rect b="b" l="l" r="r" t="t"/>
              <a:pathLst>
                <a:path extrusionOk="0" h="218" w="358">
                  <a:moveTo>
                    <a:pt x="358" y="1"/>
                  </a:moveTo>
                  <a:lnTo>
                    <a:pt x="0" y="218"/>
                  </a:lnTo>
                  <a:lnTo>
                    <a:pt x="358" y="218"/>
                  </a:lnTo>
                  <a:lnTo>
                    <a:pt x="358" y="1"/>
                  </a:lnTo>
                  <a:close/>
                </a:path>
              </a:pathLst>
            </a:custGeom>
            <a:solidFill>
              <a:srgbClr val="5C0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3"/>
            <p:cNvSpPr/>
            <p:nvPr/>
          </p:nvSpPr>
          <p:spPr>
            <a:xfrm>
              <a:off x="348770" y="2175360"/>
              <a:ext cx="39882" cy="24233"/>
            </a:xfrm>
            <a:custGeom>
              <a:rect b="b" l="l" r="r" t="t"/>
              <a:pathLst>
                <a:path extrusionOk="0" h="223" w="367">
                  <a:moveTo>
                    <a:pt x="367" y="0"/>
                  </a:moveTo>
                  <a:lnTo>
                    <a:pt x="1" y="223"/>
                  </a:lnTo>
                  <a:lnTo>
                    <a:pt x="9" y="223"/>
                  </a:lnTo>
                  <a:lnTo>
                    <a:pt x="367" y="6"/>
                  </a:lnTo>
                  <a:lnTo>
                    <a:pt x="367" y="0"/>
                  </a:lnTo>
                  <a:close/>
                </a:path>
              </a:pathLst>
            </a:custGeom>
            <a:solidFill>
              <a:srgbClr val="5C0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3"/>
            <p:cNvSpPr/>
            <p:nvPr/>
          </p:nvSpPr>
          <p:spPr>
            <a:xfrm>
              <a:off x="347792" y="2174817"/>
              <a:ext cx="40860" cy="24777"/>
            </a:xfrm>
            <a:custGeom>
              <a:rect b="b" l="l" r="r" t="t"/>
              <a:pathLst>
                <a:path extrusionOk="0" h="228" w="376">
                  <a:moveTo>
                    <a:pt x="376" y="0"/>
                  </a:moveTo>
                  <a:lnTo>
                    <a:pt x="1" y="228"/>
                  </a:lnTo>
                  <a:lnTo>
                    <a:pt x="10" y="228"/>
                  </a:lnTo>
                  <a:lnTo>
                    <a:pt x="376" y="5"/>
                  </a:lnTo>
                  <a:lnTo>
                    <a:pt x="376" y="0"/>
                  </a:lnTo>
                  <a:close/>
                </a:path>
              </a:pathLst>
            </a:custGeom>
            <a:solidFill>
              <a:srgbClr val="5D0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3"/>
            <p:cNvSpPr/>
            <p:nvPr/>
          </p:nvSpPr>
          <p:spPr>
            <a:xfrm>
              <a:off x="346923" y="2174273"/>
              <a:ext cx="41729" cy="25320"/>
            </a:xfrm>
            <a:custGeom>
              <a:rect b="b" l="l" r="r" t="t"/>
              <a:pathLst>
                <a:path extrusionOk="0" h="233" w="384">
                  <a:moveTo>
                    <a:pt x="384" y="1"/>
                  </a:moveTo>
                  <a:lnTo>
                    <a:pt x="1" y="233"/>
                  </a:lnTo>
                  <a:lnTo>
                    <a:pt x="9" y="233"/>
                  </a:lnTo>
                  <a:lnTo>
                    <a:pt x="384" y="5"/>
                  </a:lnTo>
                  <a:lnTo>
                    <a:pt x="384" y="1"/>
                  </a:lnTo>
                  <a:close/>
                </a:path>
              </a:pathLst>
            </a:custGeom>
            <a:solidFill>
              <a:srgbClr val="5E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3"/>
            <p:cNvSpPr/>
            <p:nvPr/>
          </p:nvSpPr>
          <p:spPr>
            <a:xfrm>
              <a:off x="346053" y="2173621"/>
              <a:ext cx="42599" cy="25972"/>
            </a:xfrm>
            <a:custGeom>
              <a:rect b="b" l="l" r="r" t="t"/>
              <a:pathLst>
                <a:path extrusionOk="0" h="239" w="392">
                  <a:moveTo>
                    <a:pt x="392" y="1"/>
                  </a:moveTo>
                  <a:lnTo>
                    <a:pt x="0" y="239"/>
                  </a:lnTo>
                  <a:lnTo>
                    <a:pt x="9" y="239"/>
                  </a:lnTo>
                  <a:lnTo>
                    <a:pt x="392" y="7"/>
                  </a:lnTo>
                  <a:lnTo>
                    <a:pt x="392" y="1"/>
                  </a:lnTo>
                  <a:close/>
                </a:path>
              </a:pathLst>
            </a:custGeom>
            <a:solidFill>
              <a:srgbClr val="5F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3"/>
            <p:cNvSpPr/>
            <p:nvPr/>
          </p:nvSpPr>
          <p:spPr>
            <a:xfrm>
              <a:off x="345184" y="2173187"/>
              <a:ext cx="43468" cy="26407"/>
            </a:xfrm>
            <a:custGeom>
              <a:rect b="b" l="l" r="r" t="t"/>
              <a:pathLst>
                <a:path extrusionOk="0" h="243" w="400">
                  <a:moveTo>
                    <a:pt x="400" y="0"/>
                  </a:moveTo>
                  <a:lnTo>
                    <a:pt x="0" y="243"/>
                  </a:lnTo>
                  <a:lnTo>
                    <a:pt x="8" y="243"/>
                  </a:lnTo>
                  <a:lnTo>
                    <a:pt x="400" y="5"/>
                  </a:lnTo>
                  <a:lnTo>
                    <a:pt x="400" y="0"/>
                  </a:lnTo>
                  <a:close/>
                </a:path>
              </a:pathLst>
            </a:custGeom>
            <a:solidFill>
              <a:srgbClr val="60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3"/>
            <p:cNvSpPr/>
            <p:nvPr/>
          </p:nvSpPr>
          <p:spPr>
            <a:xfrm>
              <a:off x="344315" y="2172535"/>
              <a:ext cx="44337" cy="27059"/>
            </a:xfrm>
            <a:custGeom>
              <a:rect b="b" l="l" r="r" t="t"/>
              <a:pathLst>
                <a:path extrusionOk="0" h="249" w="408">
                  <a:moveTo>
                    <a:pt x="408" y="0"/>
                  </a:moveTo>
                  <a:lnTo>
                    <a:pt x="0" y="249"/>
                  </a:lnTo>
                  <a:lnTo>
                    <a:pt x="8" y="249"/>
                  </a:lnTo>
                  <a:lnTo>
                    <a:pt x="408" y="6"/>
                  </a:lnTo>
                  <a:lnTo>
                    <a:pt x="408" y="0"/>
                  </a:lnTo>
                  <a:close/>
                </a:path>
              </a:pathLst>
            </a:custGeom>
            <a:solidFill>
              <a:srgbClr val="61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3"/>
            <p:cNvSpPr/>
            <p:nvPr/>
          </p:nvSpPr>
          <p:spPr>
            <a:xfrm>
              <a:off x="343228" y="2171991"/>
              <a:ext cx="45424" cy="27602"/>
            </a:xfrm>
            <a:custGeom>
              <a:rect b="b" l="l" r="r" t="t"/>
              <a:pathLst>
                <a:path extrusionOk="0" h="254" w="418">
                  <a:moveTo>
                    <a:pt x="418" y="1"/>
                  </a:moveTo>
                  <a:lnTo>
                    <a:pt x="1" y="254"/>
                  </a:lnTo>
                  <a:lnTo>
                    <a:pt x="10" y="254"/>
                  </a:lnTo>
                  <a:lnTo>
                    <a:pt x="418" y="5"/>
                  </a:lnTo>
                  <a:lnTo>
                    <a:pt x="418" y="1"/>
                  </a:lnTo>
                  <a:close/>
                </a:path>
              </a:pathLst>
            </a:custGeom>
            <a:solidFill>
              <a:srgbClr val="62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3"/>
            <p:cNvSpPr/>
            <p:nvPr/>
          </p:nvSpPr>
          <p:spPr>
            <a:xfrm>
              <a:off x="342358" y="2171557"/>
              <a:ext cx="46293" cy="28037"/>
            </a:xfrm>
            <a:custGeom>
              <a:rect b="b" l="l" r="r" t="t"/>
              <a:pathLst>
                <a:path extrusionOk="0" h="258" w="426">
                  <a:moveTo>
                    <a:pt x="426" y="0"/>
                  </a:moveTo>
                  <a:lnTo>
                    <a:pt x="1" y="258"/>
                  </a:lnTo>
                  <a:lnTo>
                    <a:pt x="9" y="258"/>
                  </a:lnTo>
                  <a:lnTo>
                    <a:pt x="426" y="5"/>
                  </a:lnTo>
                  <a:lnTo>
                    <a:pt x="426" y="0"/>
                  </a:lnTo>
                  <a:close/>
                </a:path>
              </a:pathLst>
            </a:custGeom>
            <a:solidFill>
              <a:srgbClr val="63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3"/>
            <p:cNvSpPr/>
            <p:nvPr/>
          </p:nvSpPr>
          <p:spPr>
            <a:xfrm>
              <a:off x="341489" y="2170905"/>
              <a:ext cx="47163" cy="28689"/>
            </a:xfrm>
            <a:custGeom>
              <a:rect b="b" l="l" r="r" t="t"/>
              <a:pathLst>
                <a:path extrusionOk="0" h="264" w="434">
                  <a:moveTo>
                    <a:pt x="434" y="0"/>
                  </a:moveTo>
                  <a:lnTo>
                    <a:pt x="0" y="264"/>
                  </a:lnTo>
                  <a:lnTo>
                    <a:pt x="9" y="264"/>
                  </a:lnTo>
                  <a:lnTo>
                    <a:pt x="434" y="6"/>
                  </a:lnTo>
                  <a:lnTo>
                    <a:pt x="434" y="0"/>
                  </a:lnTo>
                  <a:close/>
                </a:path>
              </a:pathLst>
            </a:custGeom>
            <a:solidFill>
              <a:srgbClr val="64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3"/>
            <p:cNvSpPr/>
            <p:nvPr/>
          </p:nvSpPr>
          <p:spPr>
            <a:xfrm>
              <a:off x="340620" y="2170361"/>
              <a:ext cx="48032" cy="29232"/>
            </a:xfrm>
            <a:custGeom>
              <a:rect b="b" l="l" r="r" t="t"/>
              <a:pathLst>
                <a:path extrusionOk="0" h="269" w="442">
                  <a:moveTo>
                    <a:pt x="442" y="1"/>
                  </a:moveTo>
                  <a:lnTo>
                    <a:pt x="0" y="269"/>
                  </a:lnTo>
                  <a:lnTo>
                    <a:pt x="8" y="269"/>
                  </a:lnTo>
                  <a:lnTo>
                    <a:pt x="442" y="5"/>
                  </a:lnTo>
                  <a:lnTo>
                    <a:pt x="442" y="1"/>
                  </a:lnTo>
                  <a:close/>
                </a:path>
              </a:pathLst>
            </a:custGeom>
            <a:solidFill>
              <a:srgbClr val="65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3"/>
            <p:cNvSpPr/>
            <p:nvPr/>
          </p:nvSpPr>
          <p:spPr>
            <a:xfrm>
              <a:off x="339750" y="2169818"/>
              <a:ext cx="48901" cy="29776"/>
            </a:xfrm>
            <a:custGeom>
              <a:rect b="b" l="l" r="r" t="t"/>
              <a:pathLst>
                <a:path extrusionOk="0" h="274" w="450">
                  <a:moveTo>
                    <a:pt x="450" y="1"/>
                  </a:moveTo>
                  <a:lnTo>
                    <a:pt x="0" y="274"/>
                  </a:lnTo>
                  <a:lnTo>
                    <a:pt x="8" y="274"/>
                  </a:lnTo>
                  <a:lnTo>
                    <a:pt x="450" y="6"/>
                  </a:lnTo>
                  <a:lnTo>
                    <a:pt x="450" y="1"/>
                  </a:lnTo>
                  <a:close/>
                </a:path>
              </a:pathLst>
            </a:custGeom>
            <a:solidFill>
              <a:srgbClr val="66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3"/>
            <p:cNvSpPr/>
            <p:nvPr/>
          </p:nvSpPr>
          <p:spPr>
            <a:xfrm>
              <a:off x="338664" y="2169275"/>
              <a:ext cx="49988" cy="30319"/>
            </a:xfrm>
            <a:custGeom>
              <a:rect b="b" l="l" r="r" t="t"/>
              <a:pathLst>
                <a:path extrusionOk="0" h="279" w="460">
                  <a:moveTo>
                    <a:pt x="460" y="0"/>
                  </a:moveTo>
                  <a:lnTo>
                    <a:pt x="1" y="279"/>
                  </a:lnTo>
                  <a:lnTo>
                    <a:pt x="10" y="279"/>
                  </a:lnTo>
                  <a:lnTo>
                    <a:pt x="460" y="6"/>
                  </a:lnTo>
                  <a:lnTo>
                    <a:pt x="460" y="0"/>
                  </a:lnTo>
                  <a:close/>
                </a:path>
              </a:pathLst>
            </a:custGeom>
            <a:solidFill>
              <a:srgbClr val="67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3"/>
            <p:cNvSpPr/>
            <p:nvPr/>
          </p:nvSpPr>
          <p:spPr>
            <a:xfrm>
              <a:off x="337794" y="2168731"/>
              <a:ext cx="50858" cy="30862"/>
            </a:xfrm>
            <a:custGeom>
              <a:rect b="b" l="l" r="r" t="t"/>
              <a:pathLst>
                <a:path extrusionOk="0" h="284" w="468">
                  <a:moveTo>
                    <a:pt x="468" y="0"/>
                  </a:moveTo>
                  <a:lnTo>
                    <a:pt x="1" y="284"/>
                  </a:lnTo>
                  <a:lnTo>
                    <a:pt x="9" y="284"/>
                  </a:lnTo>
                  <a:lnTo>
                    <a:pt x="468" y="5"/>
                  </a:lnTo>
                  <a:lnTo>
                    <a:pt x="468" y="0"/>
                  </a:lnTo>
                  <a:close/>
                </a:path>
              </a:pathLst>
            </a:custGeom>
            <a:solidFill>
              <a:srgbClr val="68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3"/>
            <p:cNvSpPr/>
            <p:nvPr/>
          </p:nvSpPr>
          <p:spPr>
            <a:xfrm>
              <a:off x="336925" y="2168188"/>
              <a:ext cx="51727" cy="31406"/>
            </a:xfrm>
            <a:custGeom>
              <a:rect b="b" l="l" r="r" t="t"/>
              <a:pathLst>
                <a:path extrusionOk="0" h="289" w="476">
                  <a:moveTo>
                    <a:pt x="476" y="1"/>
                  </a:moveTo>
                  <a:lnTo>
                    <a:pt x="0" y="289"/>
                  </a:lnTo>
                  <a:lnTo>
                    <a:pt x="9" y="289"/>
                  </a:lnTo>
                  <a:lnTo>
                    <a:pt x="476" y="5"/>
                  </a:lnTo>
                  <a:lnTo>
                    <a:pt x="476" y="1"/>
                  </a:lnTo>
                  <a:close/>
                </a:path>
              </a:pathLst>
            </a:custGeom>
            <a:solidFill>
              <a:srgbClr val="69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3"/>
            <p:cNvSpPr/>
            <p:nvPr/>
          </p:nvSpPr>
          <p:spPr>
            <a:xfrm>
              <a:off x="336056" y="2167536"/>
              <a:ext cx="52596" cy="32058"/>
            </a:xfrm>
            <a:custGeom>
              <a:rect b="b" l="l" r="r" t="t"/>
              <a:pathLst>
                <a:path extrusionOk="0" h="295" w="484">
                  <a:moveTo>
                    <a:pt x="484" y="1"/>
                  </a:moveTo>
                  <a:lnTo>
                    <a:pt x="0" y="295"/>
                  </a:lnTo>
                  <a:lnTo>
                    <a:pt x="8" y="295"/>
                  </a:lnTo>
                  <a:lnTo>
                    <a:pt x="484" y="7"/>
                  </a:lnTo>
                  <a:lnTo>
                    <a:pt x="484" y="1"/>
                  </a:lnTo>
                  <a:close/>
                </a:path>
              </a:pathLst>
            </a:custGeom>
            <a:solidFill>
              <a:srgbClr val="6A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3"/>
            <p:cNvSpPr/>
            <p:nvPr/>
          </p:nvSpPr>
          <p:spPr>
            <a:xfrm>
              <a:off x="335186" y="2167101"/>
              <a:ext cx="53466" cy="32492"/>
            </a:xfrm>
            <a:custGeom>
              <a:rect b="b" l="l" r="r" t="t"/>
              <a:pathLst>
                <a:path extrusionOk="0" h="299" w="492">
                  <a:moveTo>
                    <a:pt x="492" y="0"/>
                  </a:moveTo>
                  <a:lnTo>
                    <a:pt x="0" y="299"/>
                  </a:lnTo>
                  <a:lnTo>
                    <a:pt x="8" y="299"/>
                  </a:lnTo>
                  <a:lnTo>
                    <a:pt x="492" y="5"/>
                  </a:lnTo>
                  <a:lnTo>
                    <a:pt x="492" y="0"/>
                  </a:lnTo>
                  <a:close/>
                </a:path>
              </a:pathLst>
            </a:custGeom>
            <a:solidFill>
              <a:srgbClr val="6B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3"/>
            <p:cNvSpPr/>
            <p:nvPr/>
          </p:nvSpPr>
          <p:spPr>
            <a:xfrm>
              <a:off x="334100" y="2166449"/>
              <a:ext cx="54552" cy="33144"/>
            </a:xfrm>
            <a:custGeom>
              <a:rect b="b" l="l" r="r" t="t"/>
              <a:pathLst>
                <a:path extrusionOk="0" h="305" w="502">
                  <a:moveTo>
                    <a:pt x="502" y="0"/>
                  </a:moveTo>
                  <a:lnTo>
                    <a:pt x="1" y="305"/>
                  </a:lnTo>
                  <a:lnTo>
                    <a:pt x="10" y="305"/>
                  </a:lnTo>
                  <a:lnTo>
                    <a:pt x="502" y="6"/>
                  </a:lnTo>
                  <a:lnTo>
                    <a:pt x="502" y="0"/>
                  </a:lnTo>
                  <a:close/>
                </a:path>
              </a:pathLst>
            </a:custGeom>
            <a:solidFill>
              <a:srgbClr val="6C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3"/>
            <p:cNvSpPr/>
            <p:nvPr/>
          </p:nvSpPr>
          <p:spPr>
            <a:xfrm>
              <a:off x="333230" y="2165906"/>
              <a:ext cx="55422" cy="33688"/>
            </a:xfrm>
            <a:custGeom>
              <a:rect b="b" l="l" r="r" t="t"/>
              <a:pathLst>
                <a:path extrusionOk="0" h="310" w="510">
                  <a:moveTo>
                    <a:pt x="510" y="1"/>
                  </a:moveTo>
                  <a:lnTo>
                    <a:pt x="1" y="310"/>
                  </a:lnTo>
                  <a:lnTo>
                    <a:pt x="9" y="310"/>
                  </a:lnTo>
                  <a:lnTo>
                    <a:pt x="510" y="5"/>
                  </a:lnTo>
                  <a:lnTo>
                    <a:pt x="510" y="1"/>
                  </a:lnTo>
                  <a:close/>
                </a:path>
              </a:pathLst>
            </a:custGeom>
            <a:solidFill>
              <a:srgbClr val="6D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3"/>
            <p:cNvSpPr/>
            <p:nvPr/>
          </p:nvSpPr>
          <p:spPr>
            <a:xfrm>
              <a:off x="332361" y="2165471"/>
              <a:ext cx="56291" cy="34122"/>
            </a:xfrm>
            <a:custGeom>
              <a:rect b="b" l="l" r="r" t="t"/>
              <a:pathLst>
                <a:path extrusionOk="0" h="314" w="518">
                  <a:moveTo>
                    <a:pt x="518" y="0"/>
                  </a:moveTo>
                  <a:lnTo>
                    <a:pt x="0" y="314"/>
                  </a:lnTo>
                  <a:lnTo>
                    <a:pt x="9" y="314"/>
                  </a:lnTo>
                  <a:lnTo>
                    <a:pt x="518" y="5"/>
                  </a:lnTo>
                  <a:lnTo>
                    <a:pt x="518" y="0"/>
                  </a:lnTo>
                  <a:close/>
                </a:path>
              </a:pathLst>
            </a:custGeom>
            <a:solidFill>
              <a:srgbClr val="6E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3"/>
            <p:cNvSpPr/>
            <p:nvPr/>
          </p:nvSpPr>
          <p:spPr>
            <a:xfrm>
              <a:off x="331492" y="2164819"/>
              <a:ext cx="57160" cy="34774"/>
            </a:xfrm>
            <a:custGeom>
              <a:rect b="b" l="l" r="r" t="t"/>
              <a:pathLst>
                <a:path extrusionOk="0" h="320" w="526">
                  <a:moveTo>
                    <a:pt x="526" y="0"/>
                  </a:moveTo>
                  <a:lnTo>
                    <a:pt x="0" y="320"/>
                  </a:lnTo>
                  <a:lnTo>
                    <a:pt x="8" y="320"/>
                  </a:lnTo>
                  <a:lnTo>
                    <a:pt x="526" y="6"/>
                  </a:lnTo>
                  <a:lnTo>
                    <a:pt x="526" y="0"/>
                  </a:lnTo>
                  <a:close/>
                </a:path>
              </a:pathLst>
            </a:custGeom>
            <a:solidFill>
              <a:srgbClr val="6F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3"/>
            <p:cNvSpPr/>
            <p:nvPr/>
          </p:nvSpPr>
          <p:spPr>
            <a:xfrm>
              <a:off x="330622" y="2164276"/>
              <a:ext cx="58030" cy="35318"/>
            </a:xfrm>
            <a:custGeom>
              <a:rect b="b" l="l" r="r" t="t"/>
              <a:pathLst>
                <a:path extrusionOk="0" h="325" w="534">
                  <a:moveTo>
                    <a:pt x="534" y="1"/>
                  </a:moveTo>
                  <a:lnTo>
                    <a:pt x="0" y="325"/>
                  </a:lnTo>
                  <a:lnTo>
                    <a:pt x="8" y="325"/>
                  </a:lnTo>
                  <a:lnTo>
                    <a:pt x="534" y="5"/>
                  </a:lnTo>
                  <a:lnTo>
                    <a:pt x="534" y="1"/>
                  </a:lnTo>
                  <a:close/>
                </a:path>
              </a:pathLst>
            </a:custGeom>
            <a:solidFill>
              <a:srgbClr val="70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3"/>
            <p:cNvSpPr/>
            <p:nvPr/>
          </p:nvSpPr>
          <p:spPr>
            <a:xfrm>
              <a:off x="329536" y="2163841"/>
              <a:ext cx="59116" cy="35752"/>
            </a:xfrm>
            <a:custGeom>
              <a:rect b="b" l="l" r="r" t="t"/>
              <a:pathLst>
                <a:path extrusionOk="0" h="329" w="544">
                  <a:moveTo>
                    <a:pt x="544" y="0"/>
                  </a:moveTo>
                  <a:lnTo>
                    <a:pt x="1" y="329"/>
                  </a:lnTo>
                  <a:lnTo>
                    <a:pt x="10" y="329"/>
                  </a:lnTo>
                  <a:lnTo>
                    <a:pt x="544" y="5"/>
                  </a:lnTo>
                  <a:lnTo>
                    <a:pt x="544" y="0"/>
                  </a:lnTo>
                  <a:close/>
                </a:path>
              </a:pathLst>
            </a:custGeom>
            <a:solidFill>
              <a:srgbClr val="710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3"/>
            <p:cNvSpPr/>
            <p:nvPr/>
          </p:nvSpPr>
          <p:spPr>
            <a:xfrm>
              <a:off x="328666" y="2163189"/>
              <a:ext cx="59986" cy="36404"/>
            </a:xfrm>
            <a:custGeom>
              <a:rect b="b" l="l" r="r" t="t"/>
              <a:pathLst>
                <a:path extrusionOk="0" h="335" w="552">
                  <a:moveTo>
                    <a:pt x="552" y="0"/>
                  </a:moveTo>
                  <a:lnTo>
                    <a:pt x="1" y="335"/>
                  </a:lnTo>
                  <a:lnTo>
                    <a:pt x="9" y="335"/>
                  </a:lnTo>
                  <a:lnTo>
                    <a:pt x="552" y="6"/>
                  </a:lnTo>
                  <a:lnTo>
                    <a:pt x="552" y="0"/>
                  </a:lnTo>
                  <a:close/>
                </a:path>
              </a:pathLst>
            </a:custGeom>
            <a:solidFill>
              <a:srgbClr val="720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3"/>
            <p:cNvSpPr/>
            <p:nvPr/>
          </p:nvSpPr>
          <p:spPr>
            <a:xfrm>
              <a:off x="327797" y="2162646"/>
              <a:ext cx="60855" cy="36948"/>
            </a:xfrm>
            <a:custGeom>
              <a:rect b="b" l="l" r="r" t="t"/>
              <a:pathLst>
                <a:path extrusionOk="0" h="340" w="560">
                  <a:moveTo>
                    <a:pt x="560" y="1"/>
                  </a:moveTo>
                  <a:lnTo>
                    <a:pt x="1" y="340"/>
                  </a:lnTo>
                  <a:lnTo>
                    <a:pt x="9" y="340"/>
                  </a:lnTo>
                  <a:lnTo>
                    <a:pt x="560" y="5"/>
                  </a:lnTo>
                  <a:lnTo>
                    <a:pt x="560" y="1"/>
                  </a:lnTo>
                  <a:close/>
                </a:path>
              </a:pathLst>
            </a:custGeom>
            <a:solidFill>
              <a:srgbClr val="730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3"/>
            <p:cNvSpPr/>
            <p:nvPr/>
          </p:nvSpPr>
          <p:spPr>
            <a:xfrm>
              <a:off x="326928" y="2162103"/>
              <a:ext cx="61725" cy="37491"/>
            </a:xfrm>
            <a:custGeom>
              <a:rect b="b" l="l" r="r" t="t"/>
              <a:pathLst>
                <a:path extrusionOk="0" h="345" w="568">
                  <a:moveTo>
                    <a:pt x="568" y="1"/>
                  </a:moveTo>
                  <a:lnTo>
                    <a:pt x="0" y="345"/>
                  </a:lnTo>
                  <a:lnTo>
                    <a:pt x="9" y="345"/>
                  </a:lnTo>
                  <a:lnTo>
                    <a:pt x="568" y="6"/>
                  </a:lnTo>
                  <a:lnTo>
                    <a:pt x="568" y="1"/>
                  </a:lnTo>
                  <a:close/>
                </a:path>
              </a:pathLst>
            </a:custGeom>
            <a:solidFill>
              <a:srgbClr val="74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3"/>
            <p:cNvSpPr/>
            <p:nvPr/>
          </p:nvSpPr>
          <p:spPr>
            <a:xfrm>
              <a:off x="325950" y="2161559"/>
              <a:ext cx="62703" cy="38035"/>
            </a:xfrm>
            <a:custGeom>
              <a:rect b="b" l="l" r="r" t="t"/>
              <a:pathLst>
                <a:path extrusionOk="0" h="350" w="577">
                  <a:moveTo>
                    <a:pt x="577" y="0"/>
                  </a:moveTo>
                  <a:lnTo>
                    <a:pt x="0" y="350"/>
                  </a:lnTo>
                  <a:lnTo>
                    <a:pt x="9" y="350"/>
                  </a:lnTo>
                  <a:lnTo>
                    <a:pt x="577" y="6"/>
                  </a:lnTo>
                  <a:lnTo>
                    <a:pt x="577" y="0"/>
                  </a:lnTo>
                  <a:close/>
                </a:path>
              </a:pathLst>
            </a:custGeom>
            <a:solidFill>
              <a:srgbClr val="75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3"/>
            <p:cNvSpPr/>
            <p:nvPr/>
          </p:nvSpPr>
          <p:spPr>
            <a:xfrm>
              <a:off x="324972" y="2161016"/>
              <a:ext cx="63681" cy="38578"/>
            </a:xfrm>
            <a:custGeom>
              <a:rect b="b" l="l" r="r" t="t"/>
              <a:pathLst>
                <a:path extrusionOk="0" h="355" w="586">
                  <a:moveTo>
                    <a:pt x="586" y="0"/>
                  </a:moveTo>
                  <a:lnTo>
                    <a:pt x="1" y="355"/>
                  </a:lnTo>
                  <a:lnTo>
                    <a:pt x="9" y="355"/>
                  </a:lnTo>
                  <a:lnTo>
                    <a:pt x="586" y="5"/>
                  </a:lnTo>
                  <a:lnTo>
                    <a:pt x="586" y="0"/>
                  </a:lnTo>
                  <a:close/>
                </a:path>
              </a:pathLst>
            </a:custGeom>
            <a:solidFill>
              <a:srgbClr val="76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3"/>
            <p:cNvSpPr/>
            <p:nvPr/>
          </p:nvSpPr>
          <p:spPr>
            <a:xfrm>
              <a:off x="324102" y="2160473"/>
              <a:ext cx="64550" cy="39121"/>
            </a:xfrm>
            <a:custGeom>
              <a:rect b="b" l="l" r="r" t="t"/>
              <a:pathLst>
                <a:path extrusionOk="0" h="360" w="594">
                  <a:moveTo>
                    <a:pt x="594" y="1"/>
                  </a:moveTo>
                  <a:lnTo>
                    <a:pt x="1" y="360"/>
                  </a:lnTo>
                  <a:lnTo>
                    <a:pt x="9" y="360"/>
                  </a:lnTo>
                  <a:lnTo>
                    <a:pt x="594" y="5"/>
                  </a:lnTo>
                  <a:lnTo>
                    <a:pt x="594" y="1"/>
                  </a:lnTo>
                  <a:close/>
                </a:path>
              </a:pathLst>
            </a:custGeom>
            <a:solidFill>
              <a:srgbClr val="77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3"/>
            <p:cNvSpPr/>
            <p:nvPr/>
          </p:nvSpPr>
          <p:spPr>
            <a:xfrm>
              <a:off x="323233" y="2159821"/>
              <a:ext cx="65419" cy="39773"/>
            </a:xfrm>
            <a:custGeom>
              <a:rect b="b" l="l" r="r" t="t"/>
              <a:pathLst>
                <a:path extrusionOk="0" h="366" w="602">
                  <a:moveTo>
                    <a:pt x="602" y="1"/>
                  </a:moveTo>
                  <a:lnTo>
                    <a:pt x="1" y="366"/>
                  </a:lnTo>
                  <a:lnTo>
                    <a:pt x="9" y="366"/>
                  </a:lnTo>
                  <a:lnTo>
                    <a:pt x="602" y="7"/>
                  </a:lnTo>
                  <a:lnTo>
                    <a:pt x="602" y="1"/>
                  </a:lnTo>
                  <a:close/>
                </a:path>
              </a:pathLst>
            </a:custGeom>
            <a:solidFill>
              <a:srgbClr val="78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3"/>
            <p:cNvSpPr/>
            <p:nvPr/>
          </p:nvSpPr>
          <p:spPr>
            <a:xfrm>
              <a:off x="322364" y="2159386"/>
              <a:ext cx="66289" cy="40208"/>
            </a:xfrm>
            <a:custGeom>
              <a:rect b="b" l="l" r="r" t="t"/>
              <a:pathLst>
                <a:path extrusionOk="0" h="370" w="610">
                  <a:moveTo>
                    <a:pt x="610" y="0"/>
                  </a:moveTo>
                  <a:lnTo>
                    <a:pt x="0" y="370"/>
                  </a:lnTo>
                  <a:lnTo>
                    <a:pt x="9" y="370"/>
                  </a:lnTo>
                  <a:lnTo>
                    <a:pt x="610" y="5"/>
                  </a:lnTo>
                  <a:lnTo>
                    <a:pt x="610" y="0"/>
                  </a:lnTo>
                  <a:close/>
                </a:path>
              </a:pathLst>
            </a:custGeom>
            <a:solidFill>
              <a:srgbClr val="79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3"/>
            <p:cNvSpPr/>
            <p:nvPr/>
          </p:nvSpPr>
          <p:spPr>
            <a:xfrm>
              <a:off x="321386" y="2158734"/>
              <a:ext cx="67267" cy="40860"/>
            </a:xfrm>
            <a:custGeom>
              <a:rect b="b" l="l" r="r" t="t"/>
              <a:pathLst>
                <a:path extrusionOk="0" h="376" w="619">
                  <a:moveTo>
                    <a:pt x="619" y="0"/>
                  </a:moveTo>
                  <a:lnTo>
                    <a:pt x="0" y="376"/>
                  </a:lnTo>
                  <a:lnTo>
                    <a:pt x="9" y="376"/>
                  </a:lnTo>
                  <a:lnTo>
                    <a:pt x="619" y="6"/>
                  </a:lnTo>
                  <a:lnTo>
                    <a:pt x="619" y="0"/>
                  </a:lnTo>
                  <a:close/>
                </a:path>
              </a:pathLst>
            </a:custGeom>
            <a:solidFill>
              <a:srgbClr val="7A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3"/>
            <p:cNvSpPr/>
            <p:nvPr/>
          </p:nvSpPr>
          <p:spPr>
            <a:xfrm>
              <a:off x="320407" y="2158191"/>
              <a:ext cx="68245" cy="41403"/>
            </a:xfrm>
            <a:custGeom>
              <a:rect b="b" l="l" r="r" t="t"/>
              <a:pathLst>
                <a:path extrusionOk="0" h="381" w="628">
                  <a:moveTo>
                    <a:pt x="628" y="1"/>
                  </a:moveTo>
                  <a:lnTo>
                    <a:pt x="1" y="381"/>
                  </a:lnTo>
                  <a:lnTo>
                    <a:pt x="9" y="381"/>
                  </a:lnTo>
                  <a:lnTo>
                    <a:pt x="628" y="5"/>
                  </a:lnTo>
                  <a:lnTo>
                    <a:pt x="628" y="1"/>
                  </a:lnTo>
                  <a:close/>
                </a:path>
              </a:pathLst>
            </a:custGeom>
            <a:solidFill>
              <a:srgbClr val="7B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3"/>
            <p:cNvSpPr/>
            <p:nvPr/>
          </p:nvSpPr>
          <p:spPr>
            <a:xfrm>
              <a:off x="319538" y="2157756"/>
              <a:ext cx="69114" cy="41838"/>
            </a:xfrm>
            <a:custGeom>
              <a:rect b="b" l="l" r="r" t="t"/>
              <a:pathLst>
                <a:path extrusionOk="0" h="385" w="636">
                  <a:moveTo>
                    <a:pt x="636" y="0"/>
                  </a:moveTo>
                  <a:lnTo>
                    <a:pt x="1" y="385"/>
                  </a:lnTo>
                  <a:lnTo>
                    <a:pt x="9" y="385"/>
                  </a:lnTo>
                  <a:lnTo>
                    <a:pt x="636" y="5"/>
                  </a:lnTo>
                  <a:lnTo>
                    <a:pt x="636" y="0"/>
                  </a:lnTo>
                  <a:close/>
                </a:path>
              </a:pathLst>
            </a:custGeom>
            <a:solidFill>
              <a:srgbClr val="7C00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3"/>
            <p:cNvSpPr/>
            <p:nvPr/>
          </p:nvSpPr>
          <p:spPr>
            <a:xfrm>
              <a:off x="318669" y="2157104"/>
              <a:ext cx="69983" cy="42490"/>
            </a:xfrm>
            <a:custGeom>
              <a:rect b="b" l="l" r="r" t="t"/>
              <a:pathLst>
                <a:path extrusionOk="0" h="391" w="644">
                  <a:moveTo>
                    <a:pt x="644" y="0"/>
                  </a:moveTo>
                  <a:lnTo>
                    <a:pt x="1" y="391"/>
                  </a:lnTo>
                  <a:lnTo>
                    <a:pt x="9" y="391"/>
                  </a:lnTo>
                  <a:lnTo>
                    <a:pt x="644" y="6"/>
                  </a:lnTo>
                  <a:lnTo>
                    <a:pt x="644" y="0"/>
                  </a:lnTo>
                  <a:close/>
                </a:path>
              </a:pathLst>
            </a:custGeom>
            <a:solidFill>
              <a:srgbClr val="7D00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3"/>
            <p:cNvSpPr/>
            <p:nvPr/>
          </p:nvSpPr>
          <p:spPr>
            <a:xfrm>
              <a:off x="317799" y="2156561"/>
              <a:ext cx="70853" cy="43033"/>
            </a:xfrm>
            <a:custGeom>
              <a:rect b="b" l="l" r="r" t="t"/>
              <a:pathLst>
                <a:path extrusionOk="0" h="396" w="652">
                  <a:moveTo>
                    <a:pt x="652" y="1"/>
                  </a:moveTo>
                  <a:lnTo>
                    <a:pt x="0" y="396"/>
                  </a:lnTo>
                  <a:lnTo>
                    <a:pt x="9" y="396"/>
                  </a:lnTo>
                  <a:lnTo>
                    <a:pt x="652" y="5"/>
                  </a:lnTo>
                  <a:lnTo>
                    <a:pt x="652" y="1"/>
                  </a:lnTo>
                  <a:close/>
                </a:path>
              </a:pathLst>
            </a:custGeom>
            <a:solidFill>
              <a:srgbClr val="7E00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3"/>
            <p:cNvSpPr/>
            <p:nvPr/>
          </p:nvSpPr>
          <p:spPr>
            <a:xfrm>
              <a:off x="316821" y="2156017"/>
              <a:ext cx="71831" cy="43577"/>
            </a:xfrm>
            <a:custGeom>
              <a:rect b="b" l="l" r="r" t="t"/>
              <a:pathLst>
                <a:path extrusionOk="0" h="401" w="661">
                  <a:moveTo>
                    <a:pt x="661" y="1"/>
                  </a:moveTo>
                  <a:lnTo>
                    <a:pt x="0" y="401"/>
                  </a:lnTo>
                  <a:lnTo>
                    <a:pt x="9" y="401"/>
                  </a:lnTo>
                  <a:lnTo>
                    <a:pt x="661" y="6"/>
                  </a:lnTo>
                  <a:lnTo>
                    <a:pt x="661" y="1"/>
                  </a:lnTo>
                  <a:close/>
                </a:path>
              </a:pathLst>
            </a:custGeom>
            <a:solidFill>
              <a:srgbClr val="7F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3"/>
            <p:cNvSpPr/>
            <p:nvPr/>
          </p:nvSpPr>
          <p:spPr>
            <a:xfrm>
              <a:off x="315843" y="2155474"/>
              <a:ext cx="72809" cy="44120"/>
            </a:xfrm>
            <a:custGeom>
              <a:rect b="b" l="l" r="r" t="t"/>
              <a:pathLst>
                <a:path extrusionOk="0" h="406" w="670">
                  <a:moveTo>
                    <a:pt x="670" y="0"/>
                  </a:moveTo>
                  <a:lnTo>
                    <a:pt x="1" y="406"/>
                  </a:lnTo>
                  <a:lnTo>
                    <a:pt x="9" y="406"/>
                  </a:lnTo>
                  <a:lnTo>
                    <a:pt x="670" y="6"/>
                  </a:lnTo>
                  <a:lnTo>
                    <a:pt x="670" y="0"/>
                  </a:lnTo>
                  <a:close/>
                </a:path>
              </a:pathLst>
            </a:custGeom>
            <a:solidFill>
              <a:srgbClr val="80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3"/>
            <p:cNvSpPr/>
            <p:nvPr/>
          </p:nvSpPr>
          <p:spPr>
            <a:xfrm>
              <a:off x="314974" y="2154931"/>
              <a:ext cx="73678" cy="44663"/>
            </a:xfrm>
            <a:custGeom>
              <a:rect b="b" l="l" r="r" t="t"/>
              <a:pathLst>
                <a:path extrusionOk="0" h="411" w="678">
                  <a:moveTo>
                    <a:pt x="678" y="0"/>
                  </a:moveTo>
                  <a:lnTo>
                    <a:pt x="1" y="411"/>
                  </a:lnTo>
                  <a:lnTo>
                    <a:pt x="9" y="411"/>
                  </a:lnTo>
                  <a:lnTo>
                    <a:pt x="678" y="5"/>
                  </a:lnTo>
                  <a:lnTo>
                    <a:pt x="678" y="0"/>
                  </a:lnTo>
                  <a:close/>
                </a:path>
              </a:pathLst>
            </a:custGeom>
            <a:solidFill>
              <a:srgbClr val="81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3"/>
            <p:cNvSpPr/>
            <p:nvPr/>
          </p:nvSpPr>
          <p:spPr>
            <a:xfrm>
              <a:off x="314105" y="2154387"/>
              <a:ext cx="74548" cy="45207"/>
            </a:xfrm>
            <a:custGeom>
              <a:rect b="b" l="l" r="r" t="t"/>
              <a:pathLst>
                <a:path extrusionOk="0" h="416" w="686">
                  <a:moveTo>
                    <a:pt x="686" y="1"/>
                  </a:moveTo>
                  <a:lnTo>
                    <a:pt x="1" y="416"/>
                  </a:lnTo>
                  <a:lnTo>
                    <a:pt x="9" y="416"/>
                  </a:lnTo>
                  <a:lnTo>
                    <a:pt x="686" y="5"/>
                  </a:lnTo>
                  <a:lnTo>
                    <a:pt x="686" y="1"/>
                  </a:lnTo>
                  <a:close/>
                </a:path>
              </a:pathLst>
            </a:custGeom>
            <a:solidFill>
              <a:srgbClr val="82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3"/>
            <p:cNvSpPr/>
            <p:nvPr/>
          </p:nvSpPr>
          <p:spPr>
            <a:xfrm>
              <a:off x="313235" y="2153735"/>
              <a:ext cx="75417" cy="45859"/>
            </a:xfrm>
            <a:custGeom>
              <a:rect b="b" l="l" r="r" t="t"/>
              <a:pathLst>
                <a:path extrusionOk="0" h="422" w="694">
                  <a:moveTo>
                    <a:pt x="694" y="1"/>
                  </a:moveTo>
                  <a:lnTo>
                    <a:pt x="1" y="422"/>
                  </a:lnTo>
                  <a:lnTo>
                    <a:pt x="9" y="422"/>
                  </a:lnTo>
                  <a:lnTo>
                    <a:pt x="694" y="7"/>
                  </a:lnTo>
                  <a:lnTo>
                    <a:pt x="694" y="1"/>
                  </a:lnTo>
                  <a:close/>
                </a:path>
              </a:pathLst>
            </a:custGeom>
            <a:solidFill>
              <a:srgbClr val="83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3"/>
            <p:cNvSpPr/>
            <p:nvPr/>
          </p:nvSpPr>
          <p:spPr>
            <a:xfrm>
              <a:off x="312257" y="2153301"/>
              <a:ext cx="76395" cy="46293"/>
            </a:xfrm>
            <a:custGeom>
              <a:rect b="b" l="l" r="r" t="t"/>
              <a:pathLst>
                <a:path extrusionOk="0" h="426" w="703">
                  <a:moveTo>
                    <a:pt x="703" y="0"/>
                  </a:moveTo>
                  <a:lnTo>
                    <a:pt x="0" y="426"/>
                  </a:lnTo>
                  <a:lnTo>
                    <a:pt x="10" y="426"/>
                  </a:lnTo>
                  <a:lnTo>
                    <a:pt x="703" y="5"/>
                  </a:lnTo>
                  <a:lnTo>
                    <a:pt x="703" y="0"/>
                  </a:lnTo>
                  <a:close/>
                </a:path>
              </a:pathLst>
            </a:custGeom>
            <a:solidFill>
              <a:srgbClr val="84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3"/>
            <p:cNvSpPr/>
            <p:nvPr/>
          </p:nvSpPr>
          <p:spPr>
            <a:xfrm>
              <a:off x="311388" y="2152757"/>
              <a:ext cx="77264" cy="46837"/>
            </a:xfrm>
            <a:custGeom>
              <a:rect b="b" l="l" r="r" t="t"/>
              <a:pathLst>
                <a:path extrusionOk="0" h="431" w="711">
                  <a:moveTo>
                    <a:pt x="711" y="1"/>
                  </a:moveTo>
                  <a:lnTo>
                    <a:pt x="0" y="431"/>
                  </a:lnTo>
                  <a:lnTo>
                    <a:pt x="8" y="431"/>
                  </a:lnTo>
                  <a:lnTo>
                    <a:pt x="711" y="5"/>
                  </a:lnTo>
                  <a:lnTo>
                    <a:pt x="711" y="1"/>
                  </a:lnTo>
                  <a:close/>
                </a:path>
              </a:pathLst>
            </a:custGeom>
            <a:solidFill>
              <a:srgbClr val="85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3"/>
            <p:cNvSpPr/>
            <p:nvPr/>
          </p:nvSpPr>
          <p:spPr>
            <a:xfrm>
              <a:off x="310410" y="2152105"/>
              <a:ext cx="78242" cy="47489"/>
            </a:xfrm>
            <a:custGeom>
              <a:rect b="b" l="l" r="r" t="t"/>
              <a:pathLst>
                <a:path extrusionOk="0" h="437" w="720">
                  <a:moveTo>
                    <a:pt x="720" y="1"/>
                  </a:moveTo>
                  <a:lnTo>
                    <a:pt x="1" y="437"/>
                  </a:lnTo>
                  <a:lnTo>
                    <a:pt x="9" y="437"/>
                  </a:lnTo>
                  <a:lnTo>
                    <a:pt x="720" y="7"/>
                  </a:lnTo>
                  <a:lnTo>
                    <a:pt x="720" y="1"/>
                  </a:lnTo>
                  <a:close/>
                </a:path>
              </a:pathLst>
            </a:custGeom>
            <a:solidFill>
              <a:srgbClr val="86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3"/>
            <p:cNvSpPr/>
            <p:nvPr/>
          </p:nvSpPr>
          <p:spPr>
            <a:xfrm>
              <a:off x="309541" y="2151670"/>
              <a:ext cx="79112" cy="47923"/>
            </a:xfrm>
            <a:custGeom>
              <a:rect b="b" l="l" r="r" t="t"/>
              <a:pathLst>
                <a:path extrusionOk="0" h="441" w="728">
                  <a:moveTo>
                    <a:pt x="728" y="0"/>
                  </a:moveTo>
                  <a:lnTo>
                    <a:pt x="1" y="441"/>
                  </a:lnTo>
                  <a:lnTo>
                    <a:pt x="9" y="441"/>
                  </a:lnTo>
                  <a:lnTo>
                    <a:pt x="728" y="5"/>
                  </a:lnTo>
                  <a:lnTo>
                    <a:pt x="728" y="0"/>
                  </a:lnTo>
                  <a:close/>
                </a:path>
              </a:pathLst>
            </a:custGeom>
            <a:solidFill>
              <a:srgbClr val="87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3"/>
            <p:cNvSpPr/>
            <p:nvPr/>
          </p:nvSpPr>
          <p:spPr>
            <a:xfrm>
              <a:off x="308671" y="2151018"/>
              <a:ext cx="79981" cy="48575"/>
            </a:xfrm>
            <a:custGeom>
              <a:rect b="b" l="l" r="r" t="t"/>
              <a:pathLst>
                <a:path extrusionOk="0" h="447" w="736">
                  <a:moveTo>
                    <a:pt x="736" y="0"/>
                  </a:moveTo>
                  <a:lnTo>
                    <a:pt x="1" y="447"/>
                  </a:lnTo>
                  <a:lnTo>
                    <a:pt x="9" y="447"/>
                  </a:lnTo>
                  <a:lnTo>
                    <a:pt x="736" y="6"/>
                  </a:lnTo>
                  <a:lnTo>
                    <a:pt x="736" y="0"/>
                  </a:lnTo>
                  <a:close/>
                </a:path>
              </a:pathLst>
            </a:custGeom>
            <a:solidFill>
              <a:srgbClr val="88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3"/>
            <p:cNvSpPr/>
            <p:nvPr/>
          </p:nvSpPr>
          <p:spPr>
            <a:xfrm>
              <a:off x="307693" y="2150475"/>
              <a:ext cx="80959" cy="49119"/>
            </a:xfrm>
            <a:custGeom>
              <a:rect b="b" l="l" r="r" t="t"/>
              <a:pathLst>
                <a:path extrusionOk="0" h="452" w="745">
                  <a:moveTo>
                    <a:pt x="745" y="1"/>
                  </a:moveTo>
                  <a:lnTo>
                    <a:pt x="0" y="452"/>
                  </a:lnTo>
                  <a:lnTo>
                    <a:pt x="10" y="452"/>
                  </a:lnTo>
                  <a:lnTo>
                    <a:pt x="745" y="5"/>
                  </a:lnTo>
                  <a:lnTo>
                    <a:pt x="745" y="1"/>
                  </a:lnTo>
                  <a:close/>
                </a:path>
              </a:pathLst>
            </a:custGeom>
            <a:solidFill>
              <a:srgbClr val="89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3"/>
            <p:cNvSpPr/>
            <p:nvPr/>
          </p:nvSpPr>
          <p:spPr>
            <a:xfrm>
              <a:off x="306824" y="2149932"/>
              <a:ext cx="81829" cy="49662"/>
            </a:xfrm>
            <a:custGeom>
              <a:rect b="b" l="l" r="r" t="t"/>
              <a:pathLst>
                <a:path extrusionOk="0" h="457" w="753">
                  <a:moveTo>
                    <a:pt x="753" y="1"/>
                  </a:moveTo>
                  <a:lnTo>
                    <a:pt x="0" y="457"/>
                  </a:lnTo>
                  <a:lnTo>
                    <a:pt x="8" y="457"/>
                  </a:lnTo>
                  <a:lnTo>
                    <a:pt x="753" y="6"/>
                  </a:lnTo>
                  <a:lnTo>
                    <a:pt x="753" y="1"/>
                  </a:lnTo>
                  <a:close/>
                </a:path>
              </a:pathLst>
            </a:custGeom>
            <a:solidFill>
              <a:srgbClr val="8A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3"/>
            <p:cNvSpPr/>
            <p:nvPr/>
          </p:nvSpPr>
          <p:spPr>
            <a:xfrm>
              <a:off x="305846" y="2149388"/>
              <a:ext cx="82807" cy="50206"/>
            </a:xfrm>
            <a:custGeom>
              <a:rect b="b" l="l" r="r" t="t"/>
              <a:pathLst>
                <a:path extrusionOk="0" h="462" w="762">
                  <a:moveTo>
                    <a:pt x="762" y="0"/>
                  </a:moveTo>
                  <a:lnTo>
                    <a:pt x="1" y="462"/>
                  </a:lnTo>
                  <a:lnTo>
                    <a:pt x="9" y="462"/>
                  </a:lnTo>
                  <a:lnTo>
                    <a:pt x="762" y="6"/>
                  </a:lnTo>
                  <a:lnTo>
                    <a:pt x="762" y="0"/>
                  </a:lnTo>
                  <a:close/>
                </a:path>
              </a:pathLst>
            </a:custGeom>
            <a:solidFill>
              <a:srgbClr val="8B0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3"/>
            <p:cNvSpPr/>
            <p:nvPr/>
          </p:nvSpPr>
          <p:spPr>
            <a:xfrm>
              <a:off x="304977" y="2148845"/>
              <a:ext cx="83676" cy="50749"/>
            </a:xfrm>
            <a:custGeom>
              <a:rect b="b" l="l" r="r" t="t"/>
              <a:pathLst>
                <a:path extrusionOk="0" h="467" w="770">
                  <a:moveTo>
                    <a:pt x="770" y="0"/>
                  </a:moveTo>
                  <a:lnTo>
                    <a:pt x="1" y="467"/>
                  </a:lnTo>
                  <a:lnTo>
                    <a:pt x="9" y="467"/>
                  </a:lnTo>
                  <a:lnTo>
                    <a:pt x="770" y="5"/>
                  </a:lnTo>
                  <a:lnTo>
                    <a:pt x="770" y="0"/>
                  </a:lnTo>
                  <a:close/>
                </a:path>
              </a:pathLst>
            </a:custGeom>
            <a:solidFill>
              <a:srgbClr val="8C0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3"/>
            <p:cNvSpPr/>
            <p:nvPr/>
          </p:nvSpPr>
          <p:spPr>
            <a:xfrm>
              <a:off x="304107" y="2148302"/>
              <a:ext cx="84545" cy="51292"/>
            </a:xfrm>
            <a:custGeom>
              <a:rect b="b" l="l" r="r" t="t"/>
              <a:pathLst>
                <a:path extrusionOk="0" h="472" w="778">
                  <a:moveTo>
                    <a:pt x="778" y="1"/>
                  </a:moveTo>
                  <a:lnTo>
                    <a:pt x="1" y="472"/>
                  </a:lnTo>
                  <a:lnTo>
                    <a:pt x="9" y="472"/>
                  </a:lnTo>
                  <a:lnTo>
                    <a:pt x="778" y="5"/>
                  </a:lnTo>
                  <a:lnTo>
                    <a:pt x="778" y="1"/>
                  </a:lnTo>
                  <a:close/>
                </a:path>
              </a:pathLst>
            </a:custGeom>
            <a:solidFill>
              <a:srgbClr val="8D0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3"/>
            <p:cNvSpPr/>
            <p:nvPr/>
          </p:nvSpPr>
          <p:spPr>
            <a:xfrm>
              <a:off x="303129" y="2147758"/>
              <a:ext cx="85523" cy="51836"/>
            </a:xfrm>
            <a:custGeom>
              <a:rect b="b" l="l" r="r" t="t"/>
              <a:pathLst>
                <a:path extrusionOk="0" h="477" w="787">
                  <a:moveTo>
                    <a:pt x="787" y="0"/>
                  </a:moveTo>
                  <a:lnTo>
                    <a:pt x="0" y="477"/>
                  </a:lnTo>
                  <a:lnTo>
                    <a:pt x="10" y="477"/>
                  </a:lnTo>
                  <a:lnTo>
                    <a:pt x="787" y="6"/>
                  </a:lnTo>
                  <a:lnTo>
                    <a:pt x="787" y="0"/>
                  </a:lnTo>
                  <a:close/>
                </a:path>
              </a:pathLst>
            </a:custGeom>
            <a:solidFill>
              <a:srgbClr val="8E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3"/>
            <p:cNvSpPr/>
            <p:nvPr/>
          </p:nvSpPr>
          <p:spPr>
            <a:xfrm>
              <a:off x="302260" y="2147215"/>
              <a:ext cx="86393" cy="52379"/>
            </a:xfrm>
            <a:custGeom>
              <a:rect b="b" l="l" r="r" t="t"/>
              <a:pathLst>
                <a:path extrusionOk="0" h="482" w="795">
                  <a:moveTo>
                    <a:pt x="795" y="0"/>
                  </a:moveTo>
                  <a:lnTo>
                    <a:pt x="0" y="482"/>
                  </a:lnTo>
                  <a:lnTo>
                    <a:pt x="8" y="482"/>
                  </a:lnTo>
                  <a:lnTo>
                    <a:pt x="795" y="5"/>
                  </a:lnTo>
                  <a:lnTo>
                    <a:pt x="795" y="0"/>
                  </a:lnTo>
                  <a:close/>
                </a:path>
              </a:pathLst>
            </a:custGeom>
            <a:solidFill>
              <a:srgbClr val="8F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3"/>
            <p:cNvSpPr/>
            <p:nvPr/>
          </p:nvSpPr>
          <p:spPr>
            <a:xfrm>
              <a:off x="301282" y="2146672"/>
              <a:ext cx="87371" cy="52922"/>
            </a:xfrm>
            <a:custGeom>
              <a:rect b="b" l="l" r="r" t="t"/>
              <a:pathLst>
                <a:path extrusionOk="0" h="487" w="804">
                  <a:moveTo>
                    <a:pt x="804" y="1"/>
                  </a:moveTo>
                  <a:lnTo>
                    <a:pt x="1" y="487"/>
                  </a:lnTo>
                  <a:lnTo>
                    <a:pt x="9" y="487"/>
                  </a:lnTo>
                  <a:lnTo>
                    <a:pt x="804" y="5"/>
                  </a:lnTo>
                  <a:lnTo>
                    <a:pt x="804" y="1"/>
                  </a:lnTo>
                  <a:close/>
                </a:path>
              </a:pathLst>
            </a:custGeom>
            <a:solidFill>
              <a:srgbClr val="90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3"/>
            <p:cNvSpPr/>
            <p:nvPr/>
          </p:nvSpPr>
          <p:spPr>
            <a:xfrm>
              <a:off x="300413" y="2146020"/>
              <a:ext cx="88240" cy="53574"/>
            </a:xfrm>
            <a:custGeom>
              <a:rect b="b" l="l" r="r" t="t"/>
              <a:pathLst>
                <a:path extrusionOk="0" h="493" w="812">
                  <a:moveTo>
                    <a:pt x="812" y="1"/>
                  </a:moveTo>
                  <a:lnTo>
                    <a:pt x="1" y="493"/>
                  </a:lnTo>
                  <a:lnTo>
                    <a:pt x="9" y="493"/>
                  </a:lnTo>
                  <a:lnTo>
                    <a:pt x="812" y="7"/>
                  </a:lnTo>
                  <a:lnTo>
                    <a:pt x="812" y="1"/>
                  </a:lnTo>
                  <a:close/>
                </a:path>
              </a:pathLst>
            </a:custGeom>
            <a:solidFill>
              <a:srgbClr val="91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3"/>
            <p:cNvSpPr/>
            <p:nvPr/>
          </p:nvSpPr>
          <p:spPr>
            <a:xfrm>
              <a:off x="299543" y="2145585"/>
              <a:ext cx="89109" cy="54009"/>
            </a:xfrm>
            <a:custGeom>
              <a:rect b="b" l="l" r="r" t="t"/>
              <a:pathLst>
                <a:path extrusionOk="0" h="497" w="820">
                  <a:moveTo>
                    <a:pt x="820" y="0"/>
                  </a:moveTo>
                  <a:lnTo>
                    <a:pt x="1" y="497"/>
                  </a:lnTo>
                  <a:lnTo>
                    <a:pt x="9" y="497"/>
                  </a:lnTo>
                  <a:lnTo>
                    <a:pt x="820" y="5"/>
                  </a:lnTo>
                  <a:lnTo>
                    <a:pt x="820" y="0"/>
                  </a:lnTo>
                  <a:close/>
                </a:path>
              </a:pathLst>
            </a:custGeom>
            <a:solidFill>
              <a:srgbClr val="92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3"/>
            <p:cNvSpPr/>
            <p:nvPr/>
          </p:nvSpPr>
          <p:spPr>
            <a:xfrm>
              <a:off x="298565" y="2145042"/>
              <a:ext cx="90087" cy="54552"/>
            </a:xfrm>
            <a:custGeom>
              <a:rect b="b" l="l" r="r" t="t"/>
              <a:pathLst>
                <a:path extrusionOk="0" h="502" w="829">
                  <a:moveTo>
                    <a:pt x="829" y="1"/>
                  </a:moveTo>
                  <a:lnTo>
                    <a:pt x="0" y="502"/>
                  </a:lnTo>
                  <a:lnTo>
                    <a:pt x="10" y="502"/>
                  </a:lnTo>
                  <a:lnTo>
                    <a:pt x="829" y="5"/>
                  </a:lnTo>
                  <a:lnTo>
                    <a:pt x="829" y="1"/>
                  </a:lnTo>
                  <a:close/>
                </a:path>
              </a:pathLst>
            </a:custGeom>
            <a:solidFill>
              <a:srgbClr val="93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3"/>
            <p:cNvSpPr/>
            <p:nvPr/>
          </p:nvSpPr>
          <p:spPr>
            <a:xfrm>
              <a:off x="297696" y="2144390"/>
              <a:ext cx="90957" cy="55204"/>
            </a:xfrm>
            <a:custGeom>
              <a:rect b="b" l="l" r="r" t="t"/>
              <a:pathLst>
                <a:path extrusionOk="0" h="508" w="837">
                  <a:moveTo>
                    <a:pt x="837" y="1"/>
                  </a:moveTo>
                  <a:lnTo>
                    <a:pt x="0" y="508"/>
                  </a:lnTo>
                  <a:lnTo>
                    <a:pt x="8" y="508"/>
                  </a:lnTo>
                  <a:lnTo>
                    <a:pt x="837" y="7"/>
                  </a:lnTo>
                  <a:lnTo>
                    <a:pt x="837" y="1"/>
                  </a:lnTo>
                  <a:close/>
                </a:path>
              </a:pathLst>
            </a:custGeom>
            <a:solidFill>
              <a:srgbClr val="94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3"/>
            <p:cNvSpPr/>
            <p:nvPr/>
          </p:nvSpPr>
          <p:spPr>
            <a:xfrm>
              <a:off x="296826" y="2143955"/>
              <a:ext cx="91826" cy="55639"/>
            </a:xfrm>
            <a:custGeom>
              <a:rect b="b" l="l" r="r" t="t"/>
              <a:pathLst>
                <a:path extrusionOk="0" h="512" w="845">
                  <a:moveTo>
                    <a:pt x="845" y="0"/>
                  </a:moveTo>
                  <a:lnTo>
                    <a:pt x="0" y="512"/>
                  </a:lnTo>
                  <a:lnTo>
                    <a:pt x="8" y="512"/>
                  </a:lnTo>
                  <a:lnTo>
                    <a:pt x="845" y="5"/>
                  </a:lnTo>
                  <a:lnTo>
                    <a:pt x="845" y="0"/>
                  </a:lnTo>
                  <a:close/>
                </a:path>
              </a:pathLst>
            </a:custGeom>
            <a:solidFill>
              <a:srgbClr val="95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3"/>
            <p:cNvSpPr/>
            <p:nvPr/>
          </p:nvSpPr>
          <p:spPr>
            <a:xfrm>
              <a:off x="295848" y="2143303"/>
              <a:ext cx="92804" cy="56291"/>
            </a:xfrm>
            <a:custGeom>
              <a:rect b="b" l="l" r="r" t="t"/>
              <a:pathLst>
                <a:path extrusionOk="0" h="518" w="854">
                  <a:moveTo>
                    <a:pt x="854" y="0"/>
                  </a:moveTo>
                  <a:lnTo>
                    <a:pt x="1" y="518"/>
                  </a:lnTo>
                  <a:lnTo>
                    <a:pt x="9" y="518"/>
                  </a:lnTo>
                  <a:lnTo>
                    <a:pt x="854" y="6"/>
                  </a:lnTo>
                  <a:lnTo>
                    <a:pt x="854" y="0"/>
                  </a:lnTo>
                  <a:close/>
                </a:path>
              </a:pathLst>
            </a:custGeom>
            <a:solidFill>
              <a:srgbClr val="960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3"/>
            <p:cNvSpPr/>
            <p:nvPr/>
          </p:nvSpPr>
          <p:spPr>
            <a:xfrm>
              <a:off x="294979" y="2142760"/>
              <a:ext cx="93674" cy="56834"/>
            </a:xfrm>
            <a:custGeom>
              <a:rect b="b" l="l" r="r" t="t"/>
              <a:pathLst>
                <a:path extrusionOk="0" h="523" w="862">
                  <a:moveTo>
                    <a:pt x="862" y="1"/>
                  </a:moveTo>
                  <a:lnTo>
                    <a:pt x="1" y="523"/>
                  </a:lnTo>
                  <a:lnTo>
                    <a:pt x="9" y="523"/>
                  </a:lnTo>
                  <a:lnTo>
                    <a:pt x="862" y="5"/>
                  </a:lnTo>
                  <a:lnTo>
                    <a:pt x="862" y="1"/>
                  </a:lnTo>
                  <a:close/>
                </a:path>
              </a:pathLst>
            </a:custGeom>
            <a:solidFill>
              <a:srgbClr val="970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3"/>
            <p:cNvSpPr/>
            <p:nvPr/>
          </p:nvSpPr>
          <p:spPr>
            <a:xfrm>
              <a:off x="294001" y="2142216"/>
              <a:ext cx="94652" cy="57378"/>
            </a:xfrm>
            <a:custGeom>
              <a:rect b="b" l="l" r="r" t="t"/>
              <a:pathLst>
                <a:path extrusionOk="0" h="528" w="871">
                  <a:moveTo>
                    <a:pt x="871" y="1"/>
                  </a:moveTo>
                  <a:lnTo>
                    <a:pt x="0" y="528"/>
                  </a:lnTo>
                  <a:lnTo>
                    <a:pt x="10" y="528"/>
                  </a:lnTo>
                  <a:lnTo>
                    <a:pt x="871" y="6"/>
                  </a:lnTo>
                  <a:lnTo>
                    <a:pt x="871" y="1"/>
                  </a:lnTo>
                  <a:close/>
                </a:path>
              </a:pathLst>
            </a:custGeom>
            <a:solidFill>
              <a:srgbClr val="980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3"/>
            <p:cNvSpPr/>
            <p:nvPr/>
          </p:nvSpPr>
          <p:spPr>
            <a:xfrm>
              <a:off x="293132" y="2141673"/>
              <a:ext cx="95521" cy="57921"/>
            </a:xfrm>
            <a:custGeom>
              <a:rect b="b" l="l" r="r" t="t"/>
              <a:pathLst>
                <a:path extrusionOk="0" h="533" w="879">
                  <a:moveTo>
                    <a:pt x="879" y="0"/>
                  </a:moveTo>
                  <a:lnTo>
                    <a:pt x="0" y="533"/>
                  </a:lnTo>
                  <a:lnTo>
                    <a:pt x="8" y="533"/>
                  </a:lnTo>
                  <a:lnTo>
                    <a:pt x="879" y="6"/>
                  </a:lnTo>
                  <a:lnTo>
                    <a:pt x="879" y="0"/>
                  </a:lnTo>
                  <a:close/>
                </a:path>
              </a:pathLst>
            </a:custGeom>
            <a:solidFill>
              <a:srgbClr val="99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3"/>
            <p:cNvSpPr/>
            <p:nvPr/>
          </p:nvSpPr>
          <p:spPr>
            <a:xfrm>
              <a:off x="292262" y="2141130"/>
              <a:ext cx="96390" cy="58464"/>
            </a:xfrm>
            <a:custGeom>
              <a:rect b="b" l="l" r="r" t="t"/>
              <a:pathLst>
                <a:path extrusionOk="0" h="538" w="887">
                  <a:moveTo>
                    <a:pt x="887" y="0"/>
                  </a:moveTo>
                  <a:lnTo>
                    <a:pt x="0" y="538"/>
                  </a:lnTo>
                  <a:lnTo>
                    <a:pt x="8" y="538"/>
                  </a:lnTo>
                  <a:lnTo>
                    <a:pt x="887" y="5"/>
                  </a:lnTo>
                  <a:lnTo>
                    <a:pt x="887" y="0"/>
                  </a:lnTo>
                  <a:close/>
                </a:path>
              </a:pathLst>
            </a:custGeom>
            <a:solidFill>
              <a:srgbClr val="9A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3"/>
            <p:cNvSpPr/>
            <p:nvPr/>
          </p:nvSpPr>
          <p:spPr>
            <a:xfrm>
              <a:off x="291284" y="2140586"/>
              <a:ext cx="97368" cy="59008"/>
            </a:xfrm>
            <a:custGeom>
              <a:rect b="b" l="l" r="r" t="t"/>
              <a:pathLst>
                <a:path extrusionOk="0" h="543" w="896">
                  <a:moveTo>
                    <a:pt x="896" y="1"/>
                  </a:moveTo>
                  <a:lnTo>
                    <a:pt x="1" y="543"/>
                  </a:lnTo>
                  <a:lnTo>
                    <a:pt x="9" y="543"/>
                  </a:lnTo>
                  <a:lnTo>
                    <a:pt x="896" y="5"/>
                  </a:lnTo>
                  <a:lnTo>
                    <a:pt x="896" y="1"/>
                  </a:lnTo>
                  <a:close/>
                </a:path>
              </a:pathLst>
            </a:custGeom>
            <a:solidFill>
              <a:srgbClr val="9B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3"/>
            <p:cNvSpPr/>
            <p:nvPr/>
          </p:nvSpPr>
          <p:spPr>
            <a:xfrm>
              <a:off x="290415" y="2139934"/>
              <a:ext cx="98238" cy="59660"/>
            </a:xfrm>
            <a:custGeom>
              <a:rect b="b" l="l" r="r" t="t"/>
              <a:pathLst>
                <a:path extrusionOk="0" h="549" w="904">
                  <a:moveTo>
                    <a:pt x="904" y="1"/>
                  </a:moveTo>
                  <a:lnTo>
                    <a:pt x="1" y="549"/>
                  </a:lnTo>
                  <a:lnTo>
                    <a:pt x="9" y="549"/>
                  </a:lnTo>
                  <a:lnTo>
                    <a:pt x="904" y="7"/>
                  </a:lnTo>
                  <a:lnTo>
                    <a:pt x="904" y="1"/>
                  </a:lnTo>
                  <a:close/>
                </a:path>
              </a:pathLst>
            </a:custGeom>
            <a:solidFill>
              <a:srgbClr val="9C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3"/>
            <p:cNvSpPr/>
            <p:nvPr/>
          </p:nvSpPr>
          <p:spPr>
            <a:xfrm>
              <a:off x="289437" y="2139500"/>
              <a:ext cx="99216" cy="60095"/>
            </a:xfrm>
            <a:custGeom>
              <a:rect b="b" l="l" r="r" t="t"/>
              <a:pathLst>
                <a:path extrusionOk="0" h="553" w="913">
                  <a:moveTo>
                    <a:pt x="913" y="0"/>
                  </a:moveTo>
                  <a:lnTo>
                    <a:pt x="0" y="553"/>
                  </a:lnTo>
                  <a:lnTo>
                    <a:pt x="10" y="553"/>
                  </a:lnTo>
                  <a:lnTo>
                    <a:pt x="913" y="5"/>
                  </a:lnTo>
                  <a:lnTo>
                    <a:pt x="913" y="0"/>
                  </a:lnTo>
                  <a:close/>
                </a:path>
              </a:pathLst>
            </a:custGeom>
            <a:solidFill>
              <a:srgbClr val="9D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3"/>
            <p:cNvSpPr/>
            <p:nvPr/>
          </p:nvSpPr>
          <p:spPr>
            <a:xfrm>
              <a:off x="288568" y="2138956"/>
              <a:ext cx="100085" cy="60638"/>
            </a:xfrm>
            <a:custGeom>
              <a:rect b="b" l="l" r="r" t="t"/>
              <a:pathLst>
                <a:path extrusionOk="0" h="558" w="921">
                  <a:moveTo>
                    <a:pt x="921" y="1"/>
                  </a:moveTo>
                  <a:lnTo>
                    <a:pt x="0" y="558"/>
                  </a:lnTo>
                  <a:lnTo>
                    <a:pt x="8" y="558"/>
                  </a:lnTo>
                  <a:lnTo>
                    <a:pt x="921" y="5"/>
                  </a:lnTo>
                  <a:lnTo>
                    <a:pt x="921" y="1"/>
                  </a:lnTo>
                  <a:close/>
                </a:path>
              </a:pathLst>
            </a:custGeom>
            <a:solidFill>
              <a:srgbClr val="9E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3"/>
            <p:cNvSpPr/>
            <p:nvPr/>
          </p:nvSpPr>
          <p:spPr>
            <a:xfrm>
              <a:off x="287916" y="2138304"/>
              <a:ext cx="100737" cy="61290"/>
            </a:xfrm>
            <a:custGeom>
              <a:rect b="b" l="l" r="r" t="t"/>
              <a:pathLst>
                <a:path extrusionOk="0" h="564" w="927">
                  <a:moveTo>
                    <a:pt x="927" y="1"/>
                  </a:moveTo>
                  <a:lnTo>
                    <a:pt x="0" y="561"/>
                  </a:lnTo>
                  <a:lnTo>
                    <a:pt x="0" y="564"/>
                  </a:lnTo>
                  <a:lnTo>
                    <a:pt x="6" y="564"/>
                  </a:lnTo>
                  <a:lnTo>
                    <a:pt x="927" y="7"/>
                  </a:lnTo>
                  <a:lnTo>
                    <a:pt x="927" y="1"/>
                  </a:lnTo>
                  <a:close/>
                </a:path>
              </a:pathLst>
            </a:custGeom>
            <a:solidFill>
              <a:srgbClr val="9F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3"/>
            <p:cNvSpPr/>
            <p:nvPr/>
          </p:nvSpPr>
          <p:spPr>
            <a:xfrm>
              <a:off x="287916" y="2137870"/>
              <a:ext cx="100737" cy="61507"/>
            </a:xfrm>
            <a:custGeom>
              <a:rect b="b" l="l" r="r" t="t"/>
              <a:pathLst>
                <a:path extrusionOk="0" h="566" w="927">
                  <a:moveTo>
                    <a:pt x="927" y="0"/>
                  </a:moveTo>
                  <a:lnTo>
                    <a:pt x="0" y="561"/>
                  </a:lnTo>
                  <a:lnTo>
                    <a:pt x="0" y="565"/>
                  </a:lnTo>
                  <a:lnTo>
                    <a:pt x="927" y="5"/>
                  </a:lnTo>
                  <a:lnTo>
                    <a:pt x="927" y="0"/>
                  </a:lnTo>
                  <a:close/>
                </a:path>
              </a:pathLst>
            </a:custGeom>
            <a:solidFill>
              <a:srgbClr val="A0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3"/>
            <p:cNvSpPr/>
            <p:nvPr/>
          </p:nvSpPr>
          <p:spPr>
            <a:xfrm>
              <a:off x="287916" y="2137218"/>
              <a:ext cx="100737" cy="61616"/>
            </a:xfrm>
            <a:custGeom>
              <a:rect b="b" l="l" r="r" t="t"/>
              <a:pathLst>
                <a:path extrusionOk="0" h="567" w="927">
                  <a:moveTo>
                    <a:pt x="927" y="0"/>
                  </a:moveTo>
                  <a:lnTo>
                    <a:pt x="0" y="561"/>
                  </a:lnTo>
                  <a:lnTo>
                    <a:pt x="0" y="567"/>
                  </a:lnTo>
                  <a:lnTo>
                    <a:pt x="927" y="6"/>
                  </a:lnTo>
                  <a:lnTo>
                    <a:pt x="927" y="0"/>
                  </a:lnTo>
                  <a:close/>
                </a:path>
              </a:pathLst>
            </a:custGeom>
            <a:solidFill>
              <a:srgbClr val="A10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3"/>
            <p:cNvSpPr/>
            <p:nvPr/>
          </p:nvSpPr>
          <p:spPr>
            <a:xfrm>
              <a:off x="287916" y="2136674"/>
              <a:ext cx="100737" cy="61507"/>
            </a:xfrm>
            <a:custGeom>
              <a:rect b="b" l="l" r="r" t="t"/>
              <a:pathLst>
                <a:path extrusionOk="0" h="566" w="927">
                  <a:moveTo>
                    <a:pt x="927" y="1"/>
                  </a:moveTo>
                  <a:lnTo>
                    <a:pt x="0" y="561"/>
                  </a:lnTo>
                  <a:lnTo>
                    <a:pt x="0" y="566"/>
                  </a:lnTo>
                  <a:lnTo>
                    <a:pt x="927" y="5"/>
                  </a:lnTo>
                  <a:lnTo>
                    <a:pt x="927" y="1"/>
                  </a:lnTo>
                  <a:close/>
                </a:path>
              </a:pathLst>
            </a:custGeom>
            <a:solidFill>
              <a:srgbClr val="A20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3"/>
            <p:cNvSpPr/>
            <p:nvPr/>
          </p:nvSpPr>
          <p:spPr>
            <a:xfrm>
              <a:off x="287916" y="2136131"/>
              <a:ext cx="100737" cy="61616"/>
            </a:xfrm>
            <a:custGeom>
              <a:rect b="b" l="l" r="r" t="t"/>
              <a:pathLst>
                <a:path extrusionOk="0" h="567" w="927">
                  <a:moveTo>
                    <a:pt x="927" y="1"/>
                  </a:moveTo>
                  <a:lnTo>
                    <a:pt x="0" y="562"/>
                  </a:lnTo>
                  <a:lnTo>
                    <a:pt x="0" y="566"/>
                  </a:lnTo>
                  <a:lnTo>
                    <a:pt x="927" y="6"/>
                  </a:lnTo>
                  <a:lnTo>
                    <a:pt x="927" y="1"/>
                  </a:lnTo>
                  <a:close/>
                </a:path>
              </a:pathLst>
            </a:custGeom>
            <a:solidFill>
              <a:srgbClr val="A30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3"/>
            <p:cNvSpPr/>
            <p:nvPr/>
          </p:nvSpPr>
          <p:spPr>
            <a:xfrm>
              <a:off x="287916" y="2135588"/>
              <a:ext cx="100737" cy="61616"/>
            </a:xfrm>
            <a:custGeom>
              <a:rect b="b" l="l" r="r" t="t"/>
              <a:pathLst>
                <a:path extrusionOk="0" h="567" w="927">
                  <a:moveTo>
                    <a:pt x="927" y="0"/>
                  </a:moveTo>
                  <a:lnTo>
                    <a:pt x="0" y="561"/>
                  </a:lnTo>
                  <a:lnTo>
                    <a:pt x="0" y="567"/>
                  </a:lnTo>
                  <a:lnTo>
                    <a:pt x="927" y="6"/>
                  </a:lnTo>
                  <a:lnTo>
                    <a:pt x="927" y="0"/>
                  </a:lnTo>
                  <a:close/>
                </a:path>
              </a:pathLst>
            </a:custGeom>
            <a:solidFill>
              <a:srgbClr val="A4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3"/>
            <p:cNvSpPr/>
            <p:nvPr/>
          </p:nvSpPr>
          <p:spPr>
            <a:xfrm>
              <a:off x="287916" y="2135044"/>
              <a:ext cx="100737" cy="61507"/>
            </a:xfrm>
            <a:custGeom>
              <a:rect b="b" l="l" r="r" t="t"/>
              <a:pathLst>
                <a:path extrusionOk="0" h="566" w="927">
                  <a:moveTo>
                    <a:pt x="927" y="0"/>
                  </a:moveTo>
                  <a:lnTo>
                    <a:pt x="0" y="561"/>
                  </a:lnTo>
                  <a:lnTo>
                    <a:pt x="0" y="566"/>
                  </a:lnTo>
                  <a:lnTo>
                    <a:pt x="927" y="5"/>
                  </a:lnTo>
                  <a:lnTo>
                    <a:pt x="927" y="0"/>
                  </a:lnTo>
                  <a:close/>
                </a:path>
              </a:pathLst>
            </a:custGeom>
            <a:solidFill>
              <a:srgbClr val="A5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3"/>
            <p:cNvSpPr/>
            <p:nvPr/>
          </p:nvSpPr>
          <p:spPr>
            <a:xfrm>
              <a:off x="287916" y="2134501"/>
              <a:ext cx="100737" cy="61616"/>
            </a:xfrm>
            <a:custGeom>
              <a:rect b="b" l="l" r="r" t="t"/>
              <a:pathLst>
                <a:path extrusionOk="0" h="567" w="927">
                  <a:moveTo>
                    <a:pt x="927" y="1"/>
                  </a:moveTo>
                  <a:lnTo>
                    <a:pt x="0" y="561"/>
                  </a:lnTo>
                  <a:lnTo>
                    <a:pt x="0" y="566"/>
                  </a:lnTo>
                  <a:lnTo>
                    <a:pt x="927" y="5"/>
                  </a:lnTo>
                  <a:lnTo>
                    <a:pt x="927" y="1"/>
                  </a:lnTo>
                  <a:close/>
                </a:path>
              </a:pathLst>
            </a:custGeom>
            <a:solidFill>
              <a:srgbClr val="A6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3"/>
            <p:cNvSpPr/>
            <p:nvPr/>
          </p:nvSpPr>
          <p:spPr>
            <a:xfrm>
              <a:off x="287916" y="2133849"/>
              <a:ext cx="100737" cy="61725"/>
            </a:xfrm>
            <a:custGeom>
              <a:rect b="b" l="l" r="r" t="t"/>
              <a:pathLst>
                <a:path extrusionOk="0" h="568" w="927">
                  <a:moveTo>
                    <a:pt x="927" y="1"/>
                  </a:moveTo>
                  <a:lnTo>
                    <a:pt x="0" y="562"/>
                  </a:lnTo>
                  <a:lnTo>
                    <a:pt x="0" y="567"/>
                  </a:lnTo>
                  <a:lnTo>
                    <a:pt x="927" y="7"/>
                  </a:lnTo>
                  <a:lnTo>
                    <a:pt x="927" y="1"/>
                  </a:lnTo>
                  <a:close/>
                </a:path>
              </a:pathLst>
            </a:custGeom>
            <a:solidFill>
              <a:srgbClr val="A7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3"/>
            <p:cNvSpPr/>
            <p:nvPr/>
          </p:nvSpPr>
          <p:spPr>
            <a:xfrm>
              <a:off x="287916" y="2133414"/>
              <a:ext cx="100737" cy="61507"/>
            </a:xfrm>
            <a:custGeom>
              <a:rect b="b" l="l" r="r" t="t"/>
              <a:pathLst>
                <a:path extrusionOk="0" h="566" w="927">
                  <a:moveTo>
                    <a:pt x="927" y="0"/>
                  </a:moveTo>
                  <a:lnTo>
                    <a:pt x="0" y="561"/>
                  </a:lnTo>
                  <a:lnTo>
                    <a:pt x="0" y="566"/>
                  </a:lnTo>
                  <a:lnTo>
                    <a:pt x="927" y="5"/>
                  </a:lnTo>
                  <a:lnTo>
                    <a:pt x="927" y="0"/>
                  </a:lnTo>
                  <a:close/>
                </a:path>
              </a:pathLst>
            </a:custGeom>
            <a:solidFill>
              <a:srgbClr val="A8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3"/>
            <p:cNvSpPr/>
            <p:nvPr/>
          </p:nvSpPr>
          <p:spPr>
            <a:xfrm>
              <a:off x="287916" y="2132871"/>
              <a:ext cx="100737" cy="61507"/>
            </a:xfrm>
            <a:custGeom>
              <a:rect b="b" l="l" r="r" t="t"/>
              <a:pathLst>
                <a:path extrusionOk="0" h="566" w="927">
                  <a:moveTo>
                    <a:pt x="927" y="1"/>
                  </a:moveTo>
                  <a:lnTo>
                    <a:pt x="0" y="560"/>
                  </a:lnTo>
                  <a:lnTo>
                    <a:pt x="0" y="566"/>
                  </a:lnTo>
                  <a:lnTo>
                    <a:pt x="927" y="5"/>
                  </a:lnTo>
                  <a:lnTo>
                    <a:pt x="927" y="1"/>
                  </a:lnTo>
                  <a:close/>
                </a:path>
              </a:pathLst>
            </a:custGeom>
            <a:solidFill>
              <a:srgbClr val="A9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3"/>
            <p:cNvSpPr/>
            <p:nvPr/>
          </p:nvSpPr>
          <p:spPr>
            <a:xfrm>
              <a:off x="287916" y="2132219"/>
              <a:ext cx="100737" cy="61616"/>
            </a:xfrm>
            <a:custGeom>
              <a:rect b="b" l="l" r="r" t="t"/>
              <a:pathLst>
                <a:path extrusionOk="0" h="567" w="927">
                  <a:moveTo>
                    <a:pt x="927" y="1"/>
                  </a:moveTo>
                  <a:lnTo>
                    <a:pt x="0" y="561"/>
                  </a:lnTo>
                  <a:lnTo>
                    <a:pt x="0" y="566"/>
                  </a:lnTo>
                  <a:lnTo>
                    <a:pt x="927" y="7"/>
                  </a:lnTo>
                  <a:lnTo>
                    <a:pt x="927" y="1"/>
                  </a:lnTo>
                  <a:close/>
                </a:path>
              </a:pathLst>
            </a:custGeom>
            <a:solidFill>
              <a:srgbClr val="AA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3"/>
            <p:cNvSpPr/>
            <p:nvPr/>
          </p:nvSpPr>
          <p:spPr>
            <a:xfrm>
              <a:off x="287916" y="2131784"/>
              <a:ext cx="100737" cy="61507"/>
            </a:xfrm>
            <a:custGeom>
              <a:rect b="b" l="l" r="r" t="t"/>
              <a:pathLst>
                <a:path extrusionOk="0" h="566" w="927">
                  <a:moveTo>
                    <a:pt x="927" y="0"/>
                  </a:moveTo>
                  <a:lnTo>
                    <a:pt x="0" y="561"/>
                  </a:lnTo>
                  <a:lnTo>
                    <a:pt x="0" y="565"/>
                  </a:lnTo>
                  <a:lnTo>
                    <a:pt x="927" y="5"/>
                  </a:lnTo>
                  <a:lnTo>
                    <a:pt x="927" y="0"/>
                  </a:lnTo>
                  <a:close/>
                </a:path>
              </a:pathLst>
            </a:custGeom>
            <a:solidFill>
              <a:srgbClr val="AB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3"/>
            <p:cNvSpPr/>
            <p:nvPr/>
          </p:nvSpPr>
          <p:spPr>
            <a:xfrm>
              <a:off x="287916" y="2131241"/>
              <a:ext cx="100737" cy="61507"/>
            </a:xfrm>
            <a:custGeom>
              <a:rect b="b" l="l" r="r" t="t"/>
              <a:pathLst>
                <a:path extrusionOk="0" h="566" w="927">
                  <a:moveTo>
                    <a:pt x="927" y="1"/>
                  </a:moveTo>
                  <a:lnTo>
                    <a:pt x="0" y="560"/>
                  </a:lnTo>
                  <a:lnTo>
                    <a:pt x="0" y="566"/>
                  </a:lnTo>
                  <a:lnTo>
                    <a:pt x="927" y="5"/>
                  </a:lnTo>
                  <a:lnTo>
                    <a:pt x="927" y="1"/>
                  </a:lnTo>
                  <a:close/>
                </a:path>
              </a:pathLst>
            </a:custGeom>
            <a:solidFill>
              <a:srgbClr val="AC0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3"/>
            <p:cNvSpPr/>
            <p:nvPr/>
          </p:nvSpPr>
          <p:spPr>
            <a:xfrm>
              <a:off x="287916" y="2130589"/>
              <a:ext cx="100737" cy="61507"/>
            </a:xfrm>
            <a:custGeom>
              <a:rect b="b" l="l" r="r" t="t"/>
              <a:pathLst>
                <a:path extrusionOk="0" h="566" w="927">
                  <a:moveTo>
                    <a:pt x="927" y="1"/>
                  </a:moveTo>
                  <a:lnTo>
                    <a:pt x="0" y="561"/>
                  </a:lnTo>
                  <a:lnTo>
                    <a:pt x="0" y="566"/>
                  </a:lnTo>
                  <a:lnTo>
                    <a:pt x="927" y="7"/>
                  </a:lnTo>
                  <a:lnTo>
                    <a:pt x="927" y="1"/>
                  </a:lnTo>
                  <a:close/>
                </a:path>
              </a:pathLst>
            </a:custGeom>
            <a:solidFill>
              <a:srgbClr val="AE0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3"/>
            <p:cNvSpPr/>
            <p:nvPr/>
          </p:nvSpPr>
          <p:spPr>
            <a:xfrm>
              <a:off x="287916" y="2130154"/>
              <a:ext cx="100737" cy="61507"/>
            </a:xfrm>
            <a:custGeom>
              <a:rect b="b" l="l" r="r" t="t"/>
              <a:pathLst>
                <a:path extrusionOk="0" h="566" w="927">
                  <a:moveTo>
                    <a:pt x="927" y="0"/>
                  </a:moveTo>
                  <a:lnTo>
                    <a:pt x="0" y="561"/>
                  </a:lnTo>
                  <a:lnTo>
                    <a:pt x="0" y="565"/>
                  </a:lnTo>
                  <a:lnTo>
                    <a:pt x="927" y="5"/>
                  </a:lnTo>
                  <a:lnTo>
                    <a:pt x="927" y="0"/>
                  </a:lnTo>
                  <a:close/>
                </a:path>
              </a:pathLst>
            </a:custGeom>
            <a:solidFill>
              <a:srgbClr val="AF0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3"/>
            <p:cNvSpPr/>
            <p:nvPr/>
          </p:nvSpPr>
          <p:spPr>
            <a:xfrm>
              <a:off x="287916" y="2129502"/>
              <a:ext cx="100737" cy="61616"/>
            </a:xfrm>
            <a:custGeom>
              <a:rect b="b" l="l" r="r" t="t"/>
              <a:pathLst>
                <a:path extrusionOk="0" h="567" w="927">
                  <a:moveTo>
                    <a:pt x="927" y="0"/>
                  </a:moveTo>
                  <a:lnTo>
                    <a:pt x="0" y="561"/>
                  </a:lnTo>
                  <a:lnTo>
                    <a:pt x="0" y="567"/>
                  </a:lnTo>
                  <a:lnTo>
                    <a:pt x="927" y="6"/>
                  </a:lnTo>
                  <a:lnTo>
                    <a:pt x="927" y="0"/>
                  </a:lnTo>
                  <a:close/>
                </a:path>
              </a:pathLst>
            </a:custGeom>
            <a:solidFill>
              <a:srgbClr val="B0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3"/>
            <p:cNvSpPr/>
            <p:nvPr/>
          </p:nvSpPr>
          <p:spPr>
            <a:xfrm>
              <a:off x="287916" y="2128959"/>
              <a:ext cx="100737" cy="61507"/>
            </a:xfrm>
            <a:custGeom>
              <a:rect b="b" l="l" r="r" t="t"/>
              <a:pathLst>
                <a:path extrusionOk="0" h="566" w="927">
                  <a:moveTo>
                    <a:pt x="927" y="1"/>
                  </a:moveTo>
                  <a:lnTo>
                    <a:pt x="0" y="561"/>
                  </a:lnTo>
                  <a:lnTo>
                    <a:pt x="0" y="566"/>
                  </a:lnTo>
                  <a:lnTo>
                    <a:pt x="927" y="5"/>
                  </a:lnTo>
                  <a:lnTo>
                    <a:pt x="927" y="1"/>
                  </a:lnTo>
                  <a:close/>
                </a:path>
              </a:pathLst>
            </a:custGeom>
            <a:solidFill>
              <a:srgbClr val="B1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3"/>
            <p:cNvSpPr/>
            <p:nvPr/>
          </p:nvSpPr>
          <p:spPr>
            <a:xfrm>
              <a:off x="287916" y="2128416"/>
              <a:ext cx="100737" cy="61616"/>
            </a:xfrm>
            <a:custGeom>
              <a:rect b="b" l="l" r="r" t="t"/>
              <a:pathLst>
                <a:path extrusionOk="0" h="567" w="927">
                  <a:moveTo>
                    <a:pt x="927" y="1"/>
                  </a:moveTo>
                  <a:lnTo>
                    <a:pt x="0" y="561"/>
                  </a:lnTo>
                  <a:lnTo>
                    <a:pt x="0" y="566"/>
                  </a:lnTo>
                  <a:lnTo>
                    <a:pt x="927" y="6"/>
                  </a:lnTo>
                  <a:lnTo>
                    <a:pt x="927" y="1"/>
                  </a:lnTo>
                  <a:close/>
                </a:path>
              </a:pathLst>
            </a:custGeom>
            <a:solidFill>
              <a:srgbClr val="B2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3"/>
            <p:cNvSpPr/>
            <p:nvPr/>
          </p:nvSpPr>
          <p:spPr>
            <a:xfrm>
              <a:off x="287916" y="2127872"/>
              <a:ext cx="100737" cy="61616"/>
            </a:xfrm>
            <a:custGeom>
              <a:rect b="b" l="l" r="r" t="t"/>
              <a:pathLst>
                <a:path extrusionOk="0" h="567" w="927">
                  <a:moveTo>
                    <a:pt x="927" y="0"/>
                  </a:moveTo>
                  <a:lnTo>
                    <a:pt x="0" y="561"/>
                  </a:lnTo>
                  <a:lnTo>
                    <a:pt x="0" y="566"/>
                  </a:lnTo>
                  <a:lnTo>
                    <a:pt x="927" y="6"/>
                  </a:lnTo>
                  <a:lnTo>
                    <a:pt x="927" y="0"/>
                  </a:lnTo>
                  <a:close/>
                </a:path>
              </a:pathLst>
            </a:custGeom>
            <a:solidFill>
              <a:srgbClr val="B3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3"/>
            <p:cNvSpPr/>
            <p:nvPr/>
          </p:nvSpPr>
          <p:spPr>
            <a:xfrm>
              <a:off x="287916" y="2127329"/>
              <a:ext cx="100737" cy="61507"/>
            </a:xfrm>
            <a:custGeom>
              <a:rect b="b" l="l" r="r" t="t"/>
              <a:pathLst>
                <a:path extrusionOk="0" h="566" w="927">
                  <a:moveTo>
                    <a:pt x="927" y="0"/>
                  </a:moveTo>
                  <a:lnTo>
                    <a:pt x="0" y="561"/>
                  </a:lnTo>
                  <a:lnTo>
                    <a:pt x="0" y="566"/>
                  </a:lnTo>
                  <a:lnTo>
                    <a:pt x="927" y="5"/>
                  </a:lnTo>
                  <a:lnTo>
                    <a:pt x="927" y="0"/>
                  </a:lnTo>
                  <a:close/>
                </a:path>
              </a:pathLst>
            </a:custGeom>
            <a:solidFill>
              <a:srgbClr val="B4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3"/>
            <p:cNvSpPr/>
            <p:nvPr/>
          </p:nvSpPr>
          <p:spPr>
            <a:xfrm>
              <a:off x="287916" y="2126786"/>
              <a:ext cx="100737" cy="61507"/>
            </a:xfrm>
            <a:custGeom>
              <a:rect b="b" l="l" r="r" t="t"/>
              <a:pathLst>
                <a:path extrusionOk="0" h="566" w="927">
                  <a:moveTo>
                    <a:pt x="927" y="1"/>
                  </a:moveTo>
                  <a:lnTo>
                    <a:pt x="0" y="560"/>
                  </a:lnTo>
                  <a:lnTo>
                    <a:pt x="0" y="566"/>
                  </a:lnTo>
                  <a:lnTo>
                    <a:pt x="927" y="5"/>
                  </a:lnTo>
                  <a:lnTo>
                    <a:pt x="927" y="1"/>
                  </a:lnTo>
                  <a:close/>
                </a:path>
              </a:pathLst>
            </a:custGeom>
            <a:solidFill>
              <a:srgbClr val="B5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3"/>
            <p:cNvSpPr/>
            <p:nvPr/>
          </p:nvSpPr>
          <p:spPr>
            <a:xfrm>
              <a:off x="287916" y="2126134"/>
              <a:ext cx="100737" cy="61616"/>
            </a:xfrm>
            <a:custGeom>
              <a:rect b="b" l="l" r="r" t="t"/>
              <a:pathLst>
                <a:path extrusionOk="0" h="567" w="927">
                  <a:moveTo>
                    <a:pt x="927" y="1"/>
                  </a:moveTo>
                  <a:lnTo>
                    <a:pt x="0" y="561"/>
                  </a:lnTo>
                  <a:lnTo>
                    <a:pt x="0" y="566"/>
                  </a:lnTo>
                  <a:lnTo>
                    <a:pt x="927" y="7"/>
                  </a:lnTo>
                  <a:lnTo>
                    <a:pt x="927" y="1"/>
                  </a:lnTo>
                  <a:close/>
                </a:path>
              </a:pathLst>
            </a:custGeom>
            <a:solidFill>
              <a:srgbClr val="B6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3"/>
            <p:cNvSpPr/>
            <p:nvPr/>
          </p:nvSpPr>
          <p:spPr>
            <a:xfrm>
              <a:off x="287916" y="2125699"/>
              <a:ext cx="100737" cy="61507"/>
            </a:xfrm>
            <a:custGeom>
              <a:rect b="b" l="l" r="r" t="t"/>
              <a:pathLst>
                <a:path extrusionOk="0" h="566" w="927">
                  <a:moveTo>
                    <a:pt x="927" y="0"/>
                  </a:moveTo>
                  <a:lnTo>
                    <a:pt x="0" y="561"/>
                  </a:lnTo>
                  <a:lnTo>
                    <a:pt x="0" y="565"/>
                  </a:lnTo>
                  <a:lnTo>
                    <a:pt x="927" y="5"/>
                  </a:lnTo>
                  <a:lnTo>
                    <a:pt x="927" y="0"/>
                  </a:lnTo>
                  <a:close/>
                </a:path>
              </a:pathLst>
            </a:custGeom>
            <a:solidFill>
              <a:srgbClr val="B7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3"/>
            <p:cNvSpPr/>
            <p:nvPr/>
          </p:nvSpPr>
          <p:spPr>
            <a:xfrm>
              <a:off x="287916" y="2125155"/>
              <a:ext cx="100737" cy="61507"/>
            </a:xfrm>
            <a:custGeom>
              <a:rect b="b" l="l" r="r" t="t"/>
              <a:pathLst>
                <a:path extrusionOk="0" h="566" w="927">
                  <a:moveTo>
                    <a:pt x="927" y="1"/>
                  </a:moveTo>
                  <a:lnTo>
                    <a:pt x="0" y="560"/>
                  </a:lnTo>
                  <a:lnTo>
                    <a:pt x="0" y="566"/>
                  </a:lnTo>
                  <a:lnTo>
                    <a:pt x="927" y="5"/>
                  </a:lnTo>
                  <a:lnTo>
                    <a:pt x="927" y="1"/>
                  </a:lnTo>
                  <a:close/>
                </a:path>
              </a:pathLst>
            </a:custGeom>
            <a:solidFill>
              <a:srgbClr val="B80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3"/>
            <p:cNvSpPr/>
            <p:nvPr/>
          </p:nvSpPr>
          <p:spPr>
            <a:xfrm>
              <a:off x="287916" y="2124503"/>
              <a:ext cx="100737" cy="61507"/>
            </a:xfrm>
            <a:custGeom>
              <a:rect b="b" l="l" r="r" t="t"/>
              <a:pathLst>
                <a:path extrusionOk="0" h="566" w="927">
                  <a:moveTo>
                    <a:pt x="927" y="1"/>
                  </a:moveTo>
                  <a:lnTo>
                    <a:pt x="0" y="561"/>
                  </a:lnTo>
                  <a:lnTo>
                    <a:pt x="0" y="566"/>
                  </a:lnTo>
                  <a:lnTo>
                    <a:pt x="927" y="7"/>
                  </a:lnTo>
                  <a:lnTo>
                    <a:pt x="927" y="1"/>
                  </a:lnTo>
                  <a:close/>
                </a:path>
              </a:pathLst>
            </a:custGeom>
            <a:solidFill>
              <a:srgbClr val="B90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3"/>
            <p:cNvSpPr/>
            <p:nvPr/>
          </p:nvSpPr>
          <p:spPr>
            <a:xfrm>
              <a:off x="287916" y="2124069"/>
              <a:ext cx="100737" cy="61507"/>
            </a:xfrm>
            <a:custGeom>
              <a:rect b="b" l="l" r="r" t="t"/>
              <a:pathLst>
                <a:path extrusionOk="0" h="566" w="927">
                  <a:moveTo>
                    <a:pt x="927" y="0"/>
                  </a:moveTo>
                  <a:lnTo>
                    <a:pt x="0" y="561"/>
                  </a:lnTo>
                  <a:lnTo>
                    <a:pt x="0" y="565"/>
                  </a:lnTo>
                  <a:lnTo>
                    <a:pt x="927" y="5"/>
                  </a:lnTo>
                  <a:lnTo>
                    <a:pt x="927" y="0"/>
                  </a:lnTo>
                  <a:close/>
                </a:path>
              </a:pathLst>
            </a:custGeom>
            <a:solidFill>
              <a:srgbClr val="BA0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3"/>
            <p:cNvSpPr/>
            <p:nvPr/>
          </p:nvSpPr>
          <p:spPr>
            <a:xfrm>
              <a:off x="287916" y="2123525"/>
              <a:ext cx="100737" cy="61507"/>
            </a:xfrm>
            <a:custGeom>
              <a:rect b="b" l="l" r="r" t="t"/>
              <a:pathLst>
                <a:path extrusionOk="0" h="566" w="927">
                  <a:moveTo>
                    <a:pt x="927" y="0"/>
                  </a:moveTo>
                  <a:lnTo>
                    <a:pt x="0" y="560"/>
                  </a:lnTo>
                  <a:lnTo>
                    <a:pt x="0" y="566"/>
                  </a:lnTo>
                  <a:lnTo>
                    <a:pt x="927" y="5"/>
                  </a:lnTo>
                  <a:lnTo>
                    <a:pt x="927" y="0"/>
                  </a:lnTo>
                  <a:close/>
                </a:path>
              </a:pathLst>
            </a:custGeom>
            <a:solidFill>
              <a:srgbClr val="BB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3"/>
            <p:cNvSpPr/>
            <p:nvPr/>
          </p:nvSpPr>
          <p:spPr>
            <a:xfrm>
              <a:off x="287916" y="2122873"/>
              <a:ext cx="100737" cy="61507"/>
            </a:xfrm>
            <a:custGeom>
              <a:rect b="b" l="l" r="r" t="t"/>
              <a:pathLst>
                <a:path extrusionOk="0" h="566" w="927">
                  <a:moveTo>
                    <a:pt x="927" y="1"/>
                  </a:moveTo>
                  <a:lnTo>
                    <a:pt x="0" y="561"/>
                  </a:lnTo>
                  <a:lnTo>
                    <a:pt x="0" y="566"/>
                  </a:lnTo>
                  <a:lnTo>
                    <a:pt x="927" y="6"/>
                  </a:lnTo>
                  <a:lnTo>
                    <a:pt x="927" y="1"/>
                  </a:lnTo>
                  <a:close/>
                </a:path>
              </a:pathLst>
            </a:custGeom>
            <a:solidFill>
              <a:srgbClr val="BC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3"/>
            <p:cNvSpPr/>
            <p:nvPr/>
          </p:nvSpPr>
          <p:spPr>
            <a:xfrm>
              <a:off x="287916" y="2122330"/>
              <a:ext cx="100737" cy="61616"/>
            </a:xfrm>
            <a:custGeom>
              <a:rect b="b" l="l" r="r" t="t"/>
              <a:pathLst>
                <a:path extrusionOk="0" h="567" w="927">
                  <a:moveTo>
                    <a:pt x="927" y="1"/>
                  </a:moveTo>
                  <a:lnTo>
                    <a:pt x="0" y="561"/>
                  </a:lnTo>
                  <a:lnTo>
                    <a:pt x="0" y="566"/>
                  </a:lnTo>
                  <a:lnTo>
                    <a:pt x="927" y="6"/>
                  </a:lnTo>
                  <a:lnTo>
                    <a:pt x="927" y="1"/>
                  </a:lnTo>
                  <a:close/>
                </a:path>
              </a:pathLst>
            </a:custGeom>
            <a:solidFill>
              <a:srgbClr val="BD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3"/>
            <p:cNvSpPr/>
            <p:nvPr/>
          </p:nvSpPr>
          <p:spPr>
            <a:xfrm>
              <a:off x="287916" y="2121787"/>
              <a:ext cx="100737" cy="61616"/>
            </a:xfrm>
            <a:custGeom>
              <a:rect b="b" l="l" r="r" t="t"/>
              <a:pathLst>
                <a:path extrusionOk="0" h="567" w="927">
                  <a:moveTo>
                    <a:pt x="927" y="0"/>
                  </a:moveTo>
                  <a:lnTo>
                    <a:pt x="0" y="561"/>
                  </a:lnTo>
                  <a:lnTo>
                    <a:pt x="0" y="566"/>
                  </a:lnTo>
                  <a:lnTo>
                    <a:pt x="927" y="6"/>
                  </a:lnTo>
                  <a:lnTo>
                    <a:pt x="927" y="0"/>
                  </a:lnTo>
                  <a:close/>
                </a:path>
              </a:pathLst>
            </a:custGeom>
            <a:solidFill>
              <a:srgbClr val="BE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3"/>
            <p:cNvSpPr/>
            <p:nvPr/>
          </p:nvSpPr>
          <p:spPr>
            <a:xfrm>
              <a:off x="287916" y="2121352"/>
              <a:ext cx="100737" cy="61399"/>
            </a:xfrm>
            <a:custGeom>
              <a:rect b="b" l="l" r="r" t="t"/>
              <a:pathLst>
                <a:path extrusionOk="0" h="565" w="927">
                  <a:moveTo>
                    <a:pt x="925" y="1"/>
                  </a:moveTo>
                  <a:lnTo>
                    <a:pt x="0" y="560"/>
                  </a:lnTo>
                  <a:lnTo>
                    <a:pt x="0" y="565"/>
                  </a:lnTo>
                  <a:lnTo>
                    <a:pt x="927" y="4"/>
                  </a:lnTo>
                  <a:lnTo>
                    <a:pt x="927" y="1"/>
                  </a:lnTo>
                  <a:close/>
                </a:path>
              </a:pathLst>
            </a:custGeom>
            <a:solidFill>
              <a:srgbClr val="BF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3"/>
            <p:cNvSpPr/>
            <p:nvPr/>
          </p:nvSpPr>
          <p:spPr>
            <a:xfrm>
              <a:off x="287916" y="2121352"/>
              <a:ext cx="100520" cy="60855"/>
            </a:xfrm>
            <a:custGeom>
              <a:rect b="b" l="l" r="r" t="t"/>
              <a:pathLst>
                <a:path extrusionOk="0" h="560" w="925">
                  <a:moveTo>
                    <a:pt x="916" y="1"/>
                  </a:moveTo>
                  <a:lnTo>
                    <a:pt x="0" y="555"/>
                  </a:lnTo>
                  <a:lnTo>
                    <a:pt x="0" y="560"/>
                  </a:lnTo>
                  <a:lnTo>
                    <a:pt x="925" y="1"/>
                  </a:lnTo>
                  <a:close/>
                </a:path>
              </a:pathLst>
            </a:custGeom>
            <a:solidFill>
              <a:srgbClr val="C0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3"/>
            <p:cNvSpPr/>
            <p:nvPr/>
          </p:nvSpPr>
          <p:spPr>
            <a:xfrm>
              <a:off x="287916" y="2121352"/>
              <a:ext cx="99650" cy="60421"/>
            </a:xfrm>
            <a:custGeom>
              <a:rect b="b" l="l" r="r" t="t"/>
              <a:pathLst>
                <a:path extrusionOk="0" h="556" w="917">
                  <a:moveTo>
                    <a:pt x="908" y="1"/>
                  </a:moveTo>
                  <a:lnTo>
                    <a:pt x="0" y="550"/>
                  </a:lnTo>
                  <a:lnTo>
                    <a:pt x="0" y="555"/>
                  </a:lnTo>
                  <a:lnTo>
                    <a:pt x="916" y="1"/>
                  </a:lnTo>
                  <a:close/>
                </a:path>
              </a:pathLst>
            </a:custGeom>
            <a:solidFill>
              <a:srgbClr val="C1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3"/>
            <p:cNvSpPr/>
            <p:nvPr/>
          </p:nvSpPr>
          <p:spPr>
            <a:xfrm>
              <a:off x="287916" y="2121352"/>
              <a:ext cx="98781" cy="59769"/>
            </a:xfrm>
            <a:custGeom>
              <a:rect b="b" l="l" r="r" t="t"/>
              <a:pathLst>
                <a:path extrusionOk="0" h="550" w="909">
                  <a:moveTo>
                    <a:pt x="900" y="1"/>
                  </a:moveTo>
                  <a:lnTo>
                    <a:pt x="0" y="545"/>
                  </a:lnTo>
                  <a:lnTo>
                    <a:pt x="0" y="550"/>
                  </a:lnTo>
                  <a:lnTo>
                    <a:pt x="908" y="1"/>
                  </a:lnTo>
                  <a:close/>
                </a:path>
              </a:pathLst>
            </a:custGeom>
            <a:solidFill>
              <a:srgbClr val="C2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3"/>
            <p:cNvSpPr/>
            <p:nvPr/>
          </p:nvSpPr>
          <p:spPr>
            <a:xfrm>
              <a:off x="287916" y="2121352"/>
              <a:ext cx="97912" cy="59225"/>
            </a:xfrm>
            <a:custGeom>
              <a:rect b="b" l="l" r="r" t="t"/>
              <a:pathLst>
                <a:path extrusionOk="0" h="545" w="901">
                  <a:moveTo>
                    <a:pt x="892" y="1"/>
                  </a:moveTo>
                  <a:lnTo>
                    <a:pt x="0" y="539"/>
                  </a:lnTo>
                  <a:lnTo>
                    <a:pt x="0" y="545"/>
                  </a:lnTo>
                  <a:lnTo>
                    <a:pt x="900" y="1"/>
                  </a:lnTo>
                  <a:close/>
                </a:path>
              </a:pathLst>
            </a:custGeom>
            <a:solidFill>
              <a:srgbClr val="C30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3"/>
            <p:cNvSpPr/>
            <p:nvPr/>
          </p:nvSpPr>
          <p:spPr>
            <a:xfrm>
              <a:off x="287916" y="2121352"/>
              <a:ext cx="96934" cy="58682"/>
            </a:xfrm>
            <a:custGeom>
              <a:rect b="b" l="l" r="r" t="t"/>
              <a:pathLst>
                <a:path extrusionOk="0" h="540" w="892">
                  <a:moveTo>
                    <a:pt x="884" y="1"/>
                  </a:moveTo>
                  <a:lnTo>
                    <a:pt x="0" y="534"/>
                  </a:lnTo>
                  <a:lnTo>
                    <a:pt x="0" y="539"/>
                  </a:lnTo>
                  <a:lnTo>
                    <a:pt x="892" y="1"/>
                  </a:lnTo>
                  <a:close/>
                </a:path>
              </a:pathLst>
            </a:custGeom>
            <a:solidFill>
              <a:srgbClr val="C40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3"/>
            <p:cNvSpPr/>
            <p:nvPr/>
          </p:nvSpPr>
          <p:spPr>
            <a:xfrm>
              <a:off x="287916" y="2121352"/>
              <a:ext cx="96064" cy="58138"/>
            </a:xfrm>
            <a:custGeom>
              <a:rect b="b" l="l" r="r" t="t"/>
              <a:pathLst>
                <a:path extrusionOk="0" h="535" w="884">
                  <a:moveTo>
                    <a:pt x="874" y="1"/>
                  </a:moveTo>
                  <a:lnTo>
                    <a:pt x="0" y="530"/>
                  </a:lnTo>
                  <a:lnTo>
                    <a:pt x="0" y="534"/>
                  </a:lnTo>
                  <a:lnTo>
                    <a:pt x="884" y="1"/>
                  </a:lnTo>
                  <a:close/>
                </a:path>
              </a:pathLst>
            </a:custGeom>
            <a:solidFill>
              <a:srgbClr val="C50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3"/>
            <p:cNvSpPr/>
            <p:nvPr/>
          </p:nvSpPr>
          <p:spPr>
            <a:xfrm>
              <a:off x="287916" y="2121352"/>
              <a:ext cx="95086" cy="57595"/>
            </a:xfrm>
            <a:custGeom>
              <a:rect b="b" l="l" r="r" t="t"/>
              <a:pathLst>
                <a:path extrusionOk="0" h="530" w="875">
                  <a:moveTo>
                    <a:pt x="866" y="1"/>
                  </a:moveTo>
                  <a:lnTo>
                    <a:pt x="0" y="524"/>
                  </a:lnTo>
                  <a:lnTo>
                    <a:pt x="0" y="530"/>
                  </a:lnTo>
                  <a:lnTo>
                    <a:pt x="874" y="1"/>
                  </a:lnTo>
                  <a:close/>
                </a:path>
              </a:pathLst>
            </a:custGeom>
            <a:solidFill>
              <a:srgbClr val="C6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3"/>
            <p:cNvSpPr/>
            <p:nvPr/>
          </p:nvSpPr>
          <p:spPr>
            <a:xfrm>
              <a:off x="287916" y="2121352"/>
              <a:ext cx="94217" cy="56943"/>
            </a:xfrm>
            <a:custGeom>
              <a:rect b="b" l="l" r="r" t="t"/>
              <a:pathLst>
                <a:path extrusionOk="0" h="524" w="867">
                  <a:moveTo>
                    <a:pt x="858" y="1"/>
                  </a:moveTo>
                  <a:lnTo>
                    <a:pt x="0" y="519"/>
                  </a:lnTo>
                  <a:lnTo>
                    <a:pt x="0" y="524"/>
                  </a:lnTo>
                  <a:lnTo>
                    <a:pt x="866" y="1"/>
                  </a:lnTo>
                  <a:close/>
                </a:path>
              </a:pathLst>
            </a:custGeom>
            <a:solidFill>
              <a:srgbClr val="C7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3"/>
            <p:cNvSpPr/>
            <p:nvPr/>
          </p:nvSpPr>
          <p:spPr>
            <a:xfrm>
              <a:off x="287916" y="2121352"/>
              <a:ext cx="93348" cy="56508"/>
            </a:xfrm>
            <a:custGeom>
              <a:rect b="b" l="l" r="r" t="t"/>
              <a:pathLst>
                <a:path extrusionOk="0" h="520" w="859">
                  <a:moveTo>
                    <a:pt x="850" y="1"/>
                  </a:moveTo>
                  <a:lnTo>
                    <a:pt x="0" y="515"/>
                  </a:lnTo>
                  <a:lnTo>
                    <a:pt x="0" y="519"/>
                  </a:lnTo>
                  <a:lnTo>
                    <a:pt x="858" y="1"/>
                  </a:lnTo>
                  <a:close/>
                </a:path>
              </a:pathLst>
            </a:custGeom>
            <a:solidFill>
              <a:srgbClr val="C8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3"/>
            <p:cNvSpPr/>
            <p:nvPr/>
          </p:nvSpPr>
          <p:spPr>
            <a:xfrm>
              <a:off x="287916" y="2121352"/>
              <a:ext cx="92478" cy="55965"/>
            </a:xfrm>
            <a:custGeom>
              <a:rect b="b" l="l" r="r" t="t"/>
              <a:pathLst>
                <a:path extrusionOk="0" h="515" w="851">
                  <a:moveTo>
                    <a:pt x="841" y="1"/>
                  </a:moveTo>
                  <a:lnTo>
                    <a:pt x="0" y="509"/>
                  </a:lnTo>
                  <a:lnTo>
                    <a:pt x="0" y="515"/>
                  </a:lnTo>
                  <a:lnTo>
                    <a:pt x="850" y="1"/>
                  </a:lnTo>
                  <a:close/>
                </a:path>
              </a:pathLst>
            </a:custGeom>
            <a:solidFill>
              <a:srgbClr val="C9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3"/>
            <p:cNvSpPr/>
            <p:nvPr/>
          </p:nvSpPr>
          <p:spPr>
            <a:xfrm>
              <a:off x="287916" y="2121352"/>
              <a:ext cx="91391" cy="55313"/>
            </a:xfrm>
            <a:custGeom>
              <a:rect b="b" l="l" r="r" t="t"/>
              <a:pathLst>
                <a:path extrusionOk="0" h="509" w="841">
                  <a:moveTo>
                    <a:pt x="833" y="1"/>
                  </a:moveTo>
                  <a:lnTo>
                    <a:pt x="0" y="504"/>
                  </a:lnTo>
                  <a:lnTo>
                    <a:pt x="0" y="509"/>
                  </a:lnTo>
                  <a:lnTo>
                    <a:pt x="841" y="1"/>
                  </a:lnTo>
                  <a:close/>
                </a:path>
              </a:pathLst>
            </a:custGeom>
            <a:solidFill>
              <a:srgbClr val="CA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3"/>
            <p:cNvSpPr/>
            <p:nvPr/>
          </p:nvSpPr>
          <p:spPr>
            <a:xfrm>
              <a:off x="287916" y="2121352"/>
              <a:ext cx="90522" cy="54878"/>
            </a:xfrm>
            <a:custGeom>
              <a:rect b="b" l="l" r="r" t="t"/>
              <a:pathLst>
                <a:path extrusionOk="0" h="505" w="833">
                  <a:moveTo>
                    <a:pt x="824" y="1"/>
                  </a:moveTo>
                  <a:lnTo>
                    <a:pt x="0" y="499"/>
                  </a:lnTo>
                  <a:lnTo>
                    <a:pt x="0" y="504"/>
                  </a:lnTo>
                  <a:lnTo>
                    <a:pt x="833" y="1"/>
                  </a:lnTo>
                  <a:close/>
                </a:path>
              </a:pathLst>
            </a:custGeom>
            <a:solidFill>
              <a:srgbClr val="CB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3"/>
            <p:cNvSpPr/>
            <p:nvPr/>
          </p:nvSpPr>
          <p:spPr>
            <a:xfrm>
              <a:off x="287916" y="2121352"/>
              <a:ext cx="89653" cy="54335"/>
            </a:xfrm>
            <a:custGeom>
              <a:rect b="b" l="l" r="r" t="t"/>
              <a:pathLst>
                <a:path extrusionOk="0" h="500" w="825">
                  <a:moveTo>
                    <a:pt x="816" y="1"/>
                  </a:moveTo>
                  <a:lnTo>
                    <a:pt x="0" y="494"/>
                  </a:lnTo>
                  <a:lnTo>
                    <a:pt x="0" y="499"/>
                  </a:lnTo>
                  <a:lnTo>
                    <a:pt x="824" y="1"/>
                  </a:lnTo>
                  <a:close/>
                </a:path>
              </a:pathLst>
            </a:custGeom>
            <a:solidFill>
              <a:srgbClr val="CC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3"/>
            <p:cNvSpPr/>
            <p:nvPr/>
          </p:nvSpPr>
          <p:spPr>
            <a:xfrm>
              <a:off x="287916" y="2121352"/>
              <a:ext cx="88783" cy="53683"/>
            </a:xfrm>
            <a:custGeom>
              <a:rect b="b" l="l" r="r" t="t"/>
              <a:pathLst>
                <a:path extrusionOk="0" h="494" w="817">
                  <a:moveTo>
                    <a:pt x="808" y="1"/>
                  </a:moveTo>
                  <a:lnTo>
                    <a:pt x="0" y="489"/>
                  </a:lnTo>
                  <a:lnTo>
                    <a:pt x="0" y="494"/>
                  </a:lnTo>
                  <a:lnTo>
                    <a:pt x="816" y="1"/>
                  </a:lnTo>
                  <a:close/>
                </a:path>
              </a:pathLst>
            </a:custGeom>
            <a:solidFill>
              <a:srgbClr val="CD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3"/>
            <p:cNvSpPr/>
            <p:nvPr/>
          </p:nvSpPr>
          <p:spPr>
            <a:xfrm>
              <a:off x="287916" y="2121352"/>
              <a:ext cx="87914" cy="53140"/>
            </a:xfrm>
            <a:custGeom>
              <a:rect b="b" l="l" r="r" t="t"/>
              <a:pathLst>
                <a:path extrusionOk="0" h="489" w="809">
                  <a:moveTo>
                    <a:pt x="799" y="1"/>
                  </a:moveTo>
                  <a:lnTo>
                    <a:pt x="0" y="484"/>
                  </a:lnTo>
                  <a:lnTo>
                    <a:pt x="0" y="489"/>
                  </a:lnTo>
                  <a:lnTo>
                    <a:pt x="808" y="1"/>
                  </a:lnTo>
                  <a:close/>
                </a:path>
              </a:pathLst>
            </a:custGeom>
            <a:solidFill>
              <a:srgbClr val="CE0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3"/>
            <p:cNvSpPr/>
            <p:nvPr/>
          </p:nvSpPr>
          <p:spPr>
            <a:xfrm>
              <a:off x="287916" y="2121352"/>
              <a:ext cx="86827" cy="52705"/>
            </a:xfrm>
            <a:custGeom>
              <a:rect b="b" l="l" r="r" t="t"/>
              <a:pathLst>
                <a:path extrusionOk="0" h="485" w="799">
                  <a:moveTo>
                    <a:pt x="791" y="1"/>
                  </a:moveTo>
                  <a:lnTo>
                    <a:pt x="0" y="478"/>
                  </a:lnTo>
                  <a:lnTo>
                    <a:pt x="0" y="484"/>
                  </a:lnTo>
                  <a:lnTo>
                    <a:pt x="799" y="1"/>
                  </a:lnTo>
                  <a:close/>
                </a:path>
              </a:pathLst>
            </a:custGeom>
            <a:solidFill>
              <a:srgbClr val="CF0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3"/>
            <p:cNvSpPr/>
            <p:nvPr/>
          </p:nvSpPr>
          <p:spPr>
            <a:xfrm>
              <a:off x="287916" y="2121352"/>
              <a:ext cx="85958" cy="52053"/>
            </a:xfrm>
            <a:custGeom>
              <a:rect b="b" l="l" r="r" t="t"/>
              <a:pathLst>
                <a:path extrusionOk="0" h="479" w="791">
                  <a:moveTo>
                    <a:pt x="782" y="1"/>
                  </a:moveTo>
                  <a:lnTo>
                    <a:pt x="0" y="474"/>
                  </a:lnTo>
                  <a:lnTo>
                    <a:pt x="0" y="478"/>
                  </a:lnTo>
                  <a:lnTo>
                    <a:pt x="791" y="1"/>
                  </a:lnTo>
                  <a:close/>
                </a:path>
              </a:pathLst>
            </a:custGeom>
            <a:solidFill>
              <a:srgbClr val="D00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3"/>
            <p:cNvSpPr/>
            <p:nvPr/>
          </p:nvSpPr>
          <p:spPr>
            <a:xfrm>
              <a:off x="287916" y="2121352"/>
              <a:ext cx="85089" cy="51510"/>
            </a:xfrm>
            <a:custGeom>
              <a:rect b="b" l="l" r="r" t="t"/>
              <a:pathLst>
                <a:path extrusionOk="0" h="474" w="783">
                  <a:moveTo>
                    <a:pt x="774" y="1"/>
                  </a:moveTo>
                  <a:lnTo>
                    <a:pt x="0" y="468"/>
                  </a:lnTo>
                  <a:lnTo>
                    <a:pt x="0" y="474"/>
                  </a:lnTo>
                  <a:lnTo>
                    <a:pt x="782" y="1"/>
                  </a:lnTo>
                  <a:close/>
                </a:path>
              </a:pathLst>
            </a:custGeom>
            <a:solidFill>
              <a:srgbClr val="D1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3"/>
            <p:cNvSpPr/>
            <p:nvPr/>
          </p:nvSpPr>
          <p:spPr>
            <a:xfrm>
              <a:off x="287916" y="2121352"/>
              <a:ext cx="84219" cy="50858"/>
            </a:xfrm>
            <a:custGeom>
              <a:rect b="b" l="l" r="r" t="t"/>
              <a:pathLst>
                <a:path extrusionOk="0" h="468" w="775">
                  <a:moveTo>
                    <a:pt x="766" y="1"/>
                  </a:moveTo>
                  <a:lnTo>
                    <a:pt x="0" y="463"/>
                  </a:lnTo>
                  <a:lnTo>
                    <a:pt x="0" y="468"/>
                  </a:lnTo>
                  <a:lnTo>
                    <a:pt x="774" y="1"/>
                  </a:lnTo>
                  <a:close/>
                </a:path>
              </a:pathLst>
            </a:custGeom>
            <a:solidFill>
              <a:srgbClr val="D2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3"/>
            <p:cNvSpPr/>
            <p:nvPr/>
          </p:nvSpPr>
          <p:spPr>
            <a:xfrm>
              <a:off x="287916" y="2121352"/>
              <a:ext cx="83350" cy="50423"/>
            </a:xfrm>
            <a:custGeom>
              <a:rect b="b" l="l" r="r" t="t"/>
              <a:pathLst>
                <a:path extrusionOk="0" h="464" w="767">
                  <a:moveTo>
                    <a:pt x="757" y="1"/>
                  </a:moveTo>
                  <a:lnTo>
                    <a:pt x="0" y="459"/>
                  </a:lnTo>
                  <a:lnTo>
                    <a:pt x="0" y="463"/>
                  </a:lnTo>
                  <a:lnTo>
                    <a:pt x="766" y="1"/>
                  </a:lnTo>
                  <a:close/>
                </a:path>
              </a:pathLst>
            </a:custGeom>
            <a:solidFill>
              <a:srgbClr val="D3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3"/>
            <p:cNvSpPr/>
            <p:nvPr/>
          </p:nvSpPr>
          <p:spPr>
            <a:xfrm>
              <a:off x="287916" y="2121352"/>
              <a:ext cx="82263" cy="49880"/>
            </a:xfrm>
            <a:custGeom>
              <a:rect b="b" l="l" r="r" t="t"/>
              <a:pathLst>
                <a:path extrusionOk="0" h="459" w="757">
                  <a:moveTo>
                    <a:pt x="749" y="1"/>
                  </a:moveTo>
                  <a:lnTo>
                    <a:pt x="0" y="453"/>
                  </a:lnTo>
                  <a:lnTo>
                    <a:pt x="0" y="459"/>
                  </a:lnTo>
                  <a:lnTo>
                    <a:pt x="757" y="1"/>
                  </a:lnTo>
                  <a:close/>
                </a:path>
              </a:pathLst>
            </a:custGeom>
            <a:solidFill>
              <a:srgbClr val="D4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3"/>
            <p:cNvSpPr/>
            <p:nvPr/>
          </p:nvSpPr>
          <p:spPr>
            <a:xfrm>
              <a:off x="287916" y="2121352"/>
              <a:ext cx="81394" cy="49228"/>
            </a:xfrm>
            <a:custGeom>
              <a:rect b="b" l="l" r="r" t="t"/>
              <a:pathLst>
                <a:path extrusionOk="0" h="453" w="749">
                  <a:moveTo>
                    <a:pt x="740" y="1"/>
                  </a:moveTo>
                  <a:lnTo>
                    <a:pt x="0" y="448"/>
                  </a:lnTo>
                  <a:lnTo>
                    <a:pt x="0" y="453"/>
                  </a:lnTo>
                  <a:lnTo>
                    <a:pt x="749" y="1"/>
                  </a:lnTo>
                  <a:close/>
                </a:path>
              </a:pathLst>
            </a:custGeom>
            <a:solidFill>
              <a:srgbClr val="D5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3"/>
            <p:cNvSpPr/>
            <p:nvPr/>
          </p:nvSpPr>
          <p:spPr>
            <a:xfrm>
              <a:off x="287916" y="2121352"/>
              <a:ext cx="80524" cy="48793"/>
            </a:xfrm>
            <a:custGeom>
              <a:rect b="b" l="l" r="r" t="t"/>
              <a:pathLst>
                <a:path extrusionOk="0" h="449" w="741">
                  <a:moveTo>
                    <a:pt x="732" y="1"/>
                  </a:moveTo>
                  <a:lnTo>
                    <a:pt x="0" y="443"/>
                  </a:lnTo>
                  <a:lnTo>
                    <a:pt x="0" y="448"/>
                  </a:lnTo>
                  <a:lnTo>
                    <a:pt x="740" y="1"/>
                  </a:lnTo>
                  <a:close/>
                </a:path>
              </a:pathLst>
            </a:custGeom>
            <a:solidFill>
              <a:srgbClr val="D6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3"/>
            <p:cNvSpPr/>
            <p:nvPr/>
          </p:nvSpPr>
          <p:spPr>
            <a:xfrm>
              <a:off x="287916" y="2121352"/>
              <a:ext cx="79655" cy="48249"/>
            </a:xfrm>
            <a:custGeom>
              <a:rect b="b" l="l" r="r" t="t"/>
              <a:pathLst>
                <a:path extrusionOk="0" h="444" w="733">
                  <a:moveTo>
                    <a:pt x="724" y="1"/>
                  </a:moveTo>
                  <a:lnTo>
                    <a:pt x="0" y="438"/>
                  </a:lnTo>
                  <a:lnTo>
                    <a:pt x="0" y="443"/>
                  </a:lnTo>
                  <a:lnTo>
                    <a:pt x="732" y="1"/>
                  </a:lnTo>
                  <a:close/>
                </a:path>
              </a:pathLst>
            </a:custGeom>
            <a:solidFill>
              <a:srgbClr val="D7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3"/>
            <p:cNvSpPr/>
            <p:nvPr/>
          </p:nvSpPr>
          <p:spPr>
            <a:xfrm>
              <a:off x="287916" y="2121352"/>
              <a:ext cx="78786" cy="47597"/>
            </a:xfrm>
            <a:custGeom>
              <a:rect b="b" l="l" r="r" t="t"/>
              <a:pathLst>
                <a:path extrusionOk="0" h="438" w="725">
                  <a:moveTo>
                    <a:pt x="715" y="1"/>
                  </a:moveTo>
                  <a:lnTo>
                    <a:pt x="0" y="433"/>
                  </a:lnTo>
                  <a:lnTo>
                    <a:pt x="0" y="438"/>
                  </a:lnTo>
                  <a:lnTo>
                    <a:pt x="724" y="1"/>
                  </a:lnTo>
                  <a:close/>
                </a:path>
              </a:pathLst>
            </a:custGeom>
            <a:solidFill>
              <a:srgbClr val="D8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3"/>
            <p:cNvSpPr/>
            <p:nvPr/>
          </p:nvSpPr>
          <p:spPr>
            <a:xfrm>
              <a:off x="287916" y="2121352"/>
              <a:ext cx="77699" cy="47054"/>
            </a:xfrm>
            <a:custGeom>
              <a:rect b="b" l="l" r="r" t="t"/>
              <a:pathLst>
                <a:path extrusionOk="0" h="433" w="715">
                  <a:moveTo>
                    <a:pt x="707" y="1"/>
                  </a:moveTo>
                  <a:lnTo>
                    <a:pt x="0" y="428"/>
                  </a:lnTo>
                  <a:lnTo>
                    <a:pt x="0" y="433"/>
                  </a:lnTo>
                  <a:lnTo>
                    <a:pt x="715" y="1"/>
                  </a:lnTo>
                  <a:close/>
                </a:path>
              </a:pathLst>
            </a:custGeom>
            <a:solidFill>
              <a:srgbClr val="D9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3"/>
            <p:cNvSpPr/>
            <p:nvPr/>
          </p:nvSpPr>
          <p:spPr>
            <a:xfrm>
              <a:off x="287916" y="2121352"/>
              <a:ext cx="76830" cy="46619"/>
            </a:xfrm>
            <a:custGeom>
              <a:rect b="b" l="l" r="r" t="t"/>
              <a:pathLst>
                <a:path extrusionOk="0" h="429" w="707">
                  <a:moveTo>
                    <a:pt x="699" y="1"/>
                  </a:moveTo>
                  <a:lnTo>
                    <a:pt x="0" y="422"/>
                  </a:lnTo>
                  <a:lnTo>
                    <a:pt x="0" y="428"/>
                  </a:lnTo>
                  <a:lnTo>
                    <a:pt x="707" y="1"/>
                  </a:lnTo>
                  <a:close/>
                </a:path>
              </a:pathLst>
            </a:custGeom>
            <a:solidFill>
              <a:srgbClr val="DA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3"/>
            <p:cNvSpPr/>
            <p:nvPr/>
          </p:nvSpPr>
          <p:spPr>
            <a:xfrm>
              <a:off x="287916" y="2121352"/>
              <a:ext cx="75960" cy="45967"/>
            </a:xfrm>
            <a:custGeom>
              <a:rect b="b" l="l" r="r" t="t"/>
              <a:pathLst>
                <a:path extrusionOk="0" h="423" w="699">
                  <a:moveTo>
                    <a:pt x="690" y="1"/>
                  </a:moveTo>
                  <a:lnTo>
                    <a:pt x="0" y="418"/>
                  </a:lnTo>
                  <a:lnTo>
                    <a:pt x="0" y="422"/>
                  </a:lnTo>
                  <a:lnTo>
                    <a:pt x="699" y="1"/>
                  </a:lnTo>
                  <a:close/>
                </a:path>
              </a:pathLst>
            </a:custGeom>
            <a:solidFill>
              <a:srgbClr val="DB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3"/>
            <p:cNvSpPr/>
            <p:nvPr/>
          </p:nvSpPr>
          <p:spPr>
            <a:xfrm>
              <a:off x="287916" y="2121352"/>
              <a:ext cx="75091" cy="45424"/>
            </a:xfrm>
            <a:custGeom>
              <a:rect b="b" l="l" r="r" t="t"/>
              <a:pathLst>
                <a:path extrusionOk="0" h="418" w="691">
                  <a:moveTo>
                    <a:pt x="682" y="1"/>
                  </a:moveTo>
                  <a:lnTo>
                    <a:pt x="0" y="412"/>
                  </a:lnTo>
                  <a:lnTo>
                    <a:pt x="0" y="418"/>
                  </a:lnTo>
                  <a:lnTo>
                    <a:pt x="690" y="1"/>
                  </a:lnTo>
                  <a:close/>
                </a:path>
              </a:pathLst>
            </a:custGeom>
            <a:solidFill>
              <a:srgbClr val="DC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3"/>
            <p:cNvSpPr/>
            <p:nvPr/>
          </p:nvSpPr>
          <p:spPr>
            <a:xfrm>
              <a:off x="287916" y="2121352"/>
              <a:ext cx="74222" cy="44772"/>
            </a:xfrm>
            <a:custGeom>
              <a:rect b="b" l="l" r="r" t="t"/>
              <a:pathLst>
                <a:path extrusionOk="0" h="412" w="683">
                  <a:moveTo>
                    <a:pt x="673" y="1"/>
                  </a:moveTo>
                  <a:lnTo>
                    <a:pt x="0" y="407"/>
                  </a:lnTo>
                  <a:lnTo>
                    <a:pt x="0" y="412"/>
                  </a:lnTo>
                  <a:lnTo>
                    <a:pt x="682" y="1"/>
                  </a:lnTo>
                  <a:close/>
                </a:path>
              </a:pathLst>
            </a:custGeom>
            <a:solidFill>
              <a:srgbClr val="DD0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3"/>
            <p:cNvSpPr/>
            <p:nvPr/>
          </p:nvSpPr>
          <p:spPr>
            <a:xfrm>
              <a:off x="287916" y="2121352"/>
              <a:ext cx="73135" cy="44337"/>
            </a:xfrm>
            <a:custGeom>
              <a:rect b="b" l="l" r="r" t="t"/>
              <a:pathLst>
                <a:path extrusionOk="0" h="408" w="673">
                  <a:moveTo>
                    <a:pt x="665" y="1"/>
                  </a:moveTo>
                  <a:lnTo>
                    <a:pt x="0" y="403"/>
                  </a:lnTo>
                  <a:lnTo>
                    <a:pt x="0" y="407"/>
                  </a:lnTo>
                  <a:lnTo>
                    <a:pt x="673" y="1"/>
                  </a:lnTo>
                  <a:close/>
                </a:path>
              </a:pathLst>
            </a:custGeom>
            <a:solidFill>
              <a:srgbClr val="DE0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3"/>
            <p:cNvSpPr/>
            <p:nvPr/>
          </p:nvSpPr>
          <p:spPr>
            <a:xfrm>
              <a:off x="287916" y="2121352"/>
              <a:ext cx="72266" cy="43794"/>
            </a:xfrm>
            <a:custGeom>
              <a:rect b="b" l="l" r="r" t="t"/>
              <a:pathLst>
                <a:path extrusionOk="0" h="403" w="665">
                  <a:moveTo>
                    <a:pt x="657" y="1"/>
                  </a:moveTo>
                  <a:lnTo>
                    <a:pt x="0" y="397"/>
                  </a:lnTo>
                  <a:lnTo>
                    <a:pt x="0" y="403"/>
                  </a:lnTo>
                  <a:lnTo>
                    <a:pt x="665" y="1"/>
                  </a:lnTo>
                  <a:close/>
                </a:path>
              </a:pathLst>
            </a:custGeom>
            <a:solidFill>
              <a:srgbClr val="DF0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3"/>
            <p:cNvSpPr/>
            <p:nvPr/>
          </p:nvSpPr>
          <p:spPr>
            <a:xfrm>
              <a:off x="287916" y="2121352"/>
              <a:ext cx="71396" cy="43142"/>
            </a:xfrm>
            <a:custGeom>
              <a:rect b="b" l="l" r="r" t="t"/>
              <a:pathLst>
                <a:path extrusionOk="0" h="397" w="657">
                  <a:moveTo>
                    <a:pt x="648" y="1"/>
                  </a:moveTo>
                  <a:lnTo>
                    <a:pt x="0" y="392"/>
                  </a:lnTo>
                  <a:lnTo>
                    <a:pt x="0" y="397"/>
                  </a:lnTo>
                  <a:lnTo>
                    <a:pt x="657" y="1"/>
                  </a:lnTo>
                  <a:close/>
                </a:path>
              </a:pathLst>
            </a:custGeom>
            <a:solidFill>
              <a:srgbClr val="E0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3"/>
            <p:cNvSpPr/>
            <p:nvPr/>
          </p:nvSpPr>
          <p:spPr>
            <a:xfrm>
              <a:off x="287916" y="2121352"/>
              <a:ext cx="70527" cy="42707"/>
            </a:xfrm>
            <a:custGeom>
              <a:rect b="b" l="l" r="r" t="t"/>
              <a:pathLst>
                <a:path extrusionOk="0" h="393" w="649">
                  <a:moveTo>
                    <a:pt x="640" y="1"/>
                  </a:moveTo>
                  <a:lnTo>
                    <a:pt x="0" y="388"/>
                  </a:lnTo>
                  <a:lnTo>
                    <a:pt x="0" y="392"/>
                  </a:lnTo>
                  <a:lnTo>
                    <a:pt x="648" y="1"/>
                  </a:lnTo>
                  <a:close/>
                </a:path>
              </a:pathLst>
            </a:custGeom>
            <a:solidFill>
              <a:srgbClr val="E1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3"/>
            <p:cNvSpPr/>
            <p:nvPr/>
          </p:nvSpPr>
          <p:spPr>
            <a:xfrm>
              <a:off x="287916" y="2121352"/>
              <a:ext cx="69657" cy="42164"/>
            </a:xfrm>
            <a:custGeom>
              <a:rect b="b" l="l" r="r" t="t"/>
              <a:pathLst>
                <a:path extrusionOk="0" h="388" w="641">
                  <a:moveTo>
                    <a:pt x="631" y="1"/>
                  </a:moveTo>
                  <a:lnTo>
                    <a:pt x="0" y="382"/>
                  </a:lnTo>
                  <a:lnTo>
                    <a:pt x="0" y="388"/>
                  </a:lnTo>
                  <a:lnTo>
                    <a:pt x="640" y="1"/>
                  </a:lnTo>
                  <a:close/>
                </a:path>
              </a:pathLst>
            </a:custGeom>
            <a:solidFill>
              <a:srgbClr val="E2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3"/>
            <p:cNvSpPr/>
            <p:nvPr/>
          </p:nvSpPr>
          <p:spPr>
            <a:xfrm>
              <a:off x="287916" y="2121352"/>
              <a:ext cx="68571" cy="41512"/>
            </a:xfrm>
            <a:custGeom>
              <a:rect b="b" l="l" r="r" t="t"/>
              <a:pathLst>
                <a:path extrusionOk="0" h="382" w="631">
                  <a:moveTo>
                    <a:pt x="623" y="1"/>
                  </a:moveTo>
                  <a:lnTo>
                    <a:pt x="0" y="377"/>
                  </a:lnTo>
                  <a:lnTo>
                    <a:pt x="0" y="382"/>
                  </a:lnTo>
                  <a:lnTo>
                    <a:pt x="631" y="1"/>
                  </a:lnTo>
                  <a:close/>
                </a:path>
              </a:pathLst>
            </a:custGeom>
            <a:solidFill>
              <a:srgbClr val="E3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p:nvPr/>
          </p:nvSpPr>
          <p:spPr>
            <a:xfrm>
              <a:off x="287916" y="2121352"/>
              <a:ext cx="67701" cy="41077"/>
            </a:xfrm>
            <a:custGeom>
              <a:rect b="b" l="l" r="r" t="t"/>
              <a:pathLst>
                <a:path extrusionOk="0" h="378" w="623">
                  <a:moveTo>
                    <a:pt x="615" y="1"/>
                  </a:moveTo>
                  <a:lnTo>
                    <a:pt x="0" y="372"/>
                  </a:lnTo>
                  <a:lnTo>
                    <a:pt x="0" y="377"/>
                  </a:lnTo>
                  <a:lnTo>
                    <a:pt x="623" y="1"/>
                  </a:lnTo>
                  <a:close/>
                </a:path>
              </a:pathLst>
            </a:custGeom>
            <a:solidFill>
              <a:srgbClr val="E4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a:off x="287916" y="2121352"/>
              <a:ext cx="66832" cy="40534"/>
            </a:xfrm>
            <a:custGeom>
              <a:rect b="b" l="l" r="r" t="t"/>
              <a:pathLst>
                <a:path extrusionOk="0" h="373" w="615">
                  <a:moveTo>
                    <a:pt x="606" y="1"/>
                  </a:moveTo>
                  <a:lnTo>
                    <a:pt x="0" y="367"/>
                  </a:lnTo>
                  <a:lnTo>
                    <a:pt x="0" y="372"/>
                  </a:lnTo>
                  <a:lnTo>
                    <a:pt x="615" y="1"/>
                  </a:lnTo>
                  <a:close/>
                </a:path>
              </a:pathLst>
            </a:custGeom>
            <a:solidFill>
              <a:srgbClr val="E5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p:nvPr/>
          </p:nvSpPr>
          <p:spPr>
            <a:xfrm>
              <a:off x="287916" y="2121352"/>
              <a:ext cx="65963" cy="39882"/>
            </a:xfrm>
            <a:custGeom>
              <a:rect b="b" l="l" r="r" t="t"/>
              <a:pathLst>
                <a:path extrusionOk="0" h="367" w="607">
                  <a:moveTo>
                    <a:pt x="598" y="1"/>
                  </a:moveTo>
                  <a:lnTo>
                    <a:pt x="0" y="362"/>
                  </a:lnTo>
                  <a:lnTo>
                    <a:pt x="0" y="367"/>
                  </a:lnTo>
                  <a:lnTo>
                    <a:pt x="606" y="1"/>
                  </a:lnTo>
                  <a:close/>
                </a:path>
              </a:pathLst>
            </a:custGeom>
            <a:solidFill>
              <a:srgbClr val="E6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3"/>
            <p:cNvSpPr/>
            <p:nvPr/>
          </p:nvSpPr>
          <p:spPr>
            <a:xfrm>
              <a:off x="287916" y="2121352"/>
              <a:ext cx="65093" cy="39339"/>
            </a:xfrm>
            <a:custGeom>
              <a:rect b="b" l="l" r="r" t="t"/>
              <a:pathLst>
                <a:path extrusionOk="0" h="362" w="599">
                  <a:moveTo>
                    <a:pt x="589" y="1"/>
                  </a:moveTo>
                  <a:lnTo>
                    <a:pt x="0" y="357"/>
                  </a:lnTo>
                  <a:lnTo>
                    <a:pt x="0" y="362"/>
                  </a:lnTo>
                  <a:lnTo>
                    <a:pt x="598" y="1"/>
                  </a:lnTo>
                  <a:close/>
                </a:path>
              </a:pathLst>
            </a:custGeom>
            <a:solidFill>
              <a:srgbClr val="E7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3"/>
            <p:cNvSpPr/>
            <p:nvPr/>
          </p:nvSpPr>
          <p:spPr>
            <a:xfrm>
              <a:off x="287916" y="2121352"/>
              <a:ext cx="64007" cy="38904"/>
            </a:xfrm>
            <a:custGeom>
              <a:rect b="b" l="l" r="r" t="t"/>
              <a:pathLst>
                <a:path extrusionOk="0" h="358" w="589">
                  <a:moveTo>
                    <a:pt x="581" y="1"/>
                  </a:moveTo>
                  <a:lnTo>
                    <a:pt x="0" y="351"/>
                  </a:lnTo>
                  <a:lnTo>
                    <a:pt x="0" y="357"/>
                  </a:lnTo>
                  <a:lnTo>
                    <a:pt x="589" y="1"/>
                  </a:lnTo>
                  <a:close/>
                </a:path>
              </a:pathLst>
            </a:custGeom>
            <a:solidFill>
              <a:srgbClr val="E80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3"/>
            <p:cNvSpPr/>
            <p:nvPr/>
          </p:nvSpPr>
          <p:spPr>
            <a:xfrm>
              <a:off x="287916" y="2121352"/>
              <a:ext cx="63137" cy="38252"/>
            </a:xfrm>
            <a:custGeom>
              <a:rect b="b" l="l" r="r" t="t"/>
              <a:pathLst>
                <a:path extrusionOk="0" h="352" w="581">
                  <a:moveTo>
                    <a:pt x="573" y="1"/>
                  </a:moveTo>
                  <a:lnTo>
                    <a:pt x="0" y="347"/>
                  </a:lnTo>
                  <a:lnTo>
                    <a:pt x="0" y="351"/>
                  </a:lnTo>
                  <a:lnTo>
                    <a:pt x="581" y="1"/>
                  </a:lnTo>
                  <a:close/>
                </a:path>
              </a:pathLst>
            </a:custGeom>
            <a:solidFill>
              <a:srgbClr val="E90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3"/>
            <p:cNvSpPr/>
            <p:nvPr/>
          </p:nvSpPr>
          <p:spPr>
            <a:xfrm>
              <a:off x="287916" y="2121352"/>
              <a:ext cx="62268" cy="37708"/>
            </a:xfrm>
            <a:custGeom>
              <a:rect b="b" l="l" r="r" t="t"/>
              <a:pathLst>
                <a:path extrusionOk="0" h="347" w="573">
                  <a:moveTo>
                    <a:pt x="564" y="1"/>
                  </a:moveTo>
                  <a:lnTo>
                    <a:pt x="0" y="341"/>
                  </a:lnTo>
                  <a:lnTo>
                    <a:pt x="0" y="347"/>
                  </a:lnTo>
                  <a:lnTo>
                    <a:pt x="573" y="1"/>
                  </a:lnTo>
                  <a:close/>
                </a:path>
              </a:pathLst>
            </a:custGeom>
            <a:solidFill>
              <a:srgbClr val="EA0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3"/>
            <p:cNvSpPr/>
            <p:nvPr/>
          </p:nvSpPr>
          <p:spPr>
            <a:xfrm>
              <a:off x="287916" y="2121352"/>
              <a:ext cx="61399" cy="37056"/>
            </a:xfrm>
            <a:custGeom>
              <a:rect b="b" l="l" r="r" t="t"/>
              <a:pathLst>
                <a:path extrusionOk="0" h="341" w="565">
                  <a:moveTo>
                    <a:pt x="556" y="1"/>
                  </a:moveTo>
                  <a:lnTo>
                    <a:pt x="0" y="336"/>
                  </a:lnTo>
                  <a:lnTo>
                    <a:pt x="0" y="341"/>
                  </a:lnTo>
                  <a:lnTo>
                    <a:pt x="564" y="1"/>
                  </a:lnTo>
                  <a:close/>
                </a:path>
              </a:pathLst>
            </a:custGeom>
            <a:solidFill>
              <a:srgbClr val="EB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3"/>
            <p:cNvSpPr/>
            <p:nvPr/>
          </p:nvSpPr>
          <p:spPr>
            <a:xfrm>
              <a:off x="287916" y="2121352"/>
              <a:ext cx="60529" cy="36622"/>
            </a:xfrm>
            <a:custGeom>
              <a:rect b="b" l="l" r="r" t="t"/>
              <a:pathLst>
                <a:path extrusionOk="0" h="337" w="557">
                  <a:moveTo>
                    <a:pt x="547" y="1"/>
                  </a:moveTo>
                  <a:lnTo>
                    <a:pt x="0" y="332"/>
                  </a:lnTo>
                  <a:lnTo>
                    <a:pt x="0" y="336"/>
                  </a:lnTo>
                  <a:lnTo>
                    <a:pt x="556" y="1"/>
                  </a:lnTo>
                  <a:close/>
                </a:path>
              </a:pathLst>
            </a:custGeom>
            <a:solidFill>
              <a:srgbClr val="EC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3"/>
            <p:cNvSpPr/>
            <p:nvPr/>
          </p:nvSpPr>
          <p:spPr>
            <a:xfrm>
              <a:off x="287916" y="2121352"/>
              <a:ext cx="59442" cy="36078"/>
            </a:xfrm>
            <a:custGeom>
              <a:rect b="b" l="l" r="r" t="t"/>
              <a:pathLst>
                <a:path extrusionOk="0" h="332" w="547">
                  <a:moveTo>
                    <a:pt x="539" y="1"/>
                  </a:moveTo>
                  <a:lnTo>
                    <a:pt x="0" y="326"/>
                  </a:lnTo>
                  <a:lnTo>
                    <a:pt x="0" y="332"/>
                  </a:lnTo>
                  <a:lnTo>
                    <a:pt x="547" y="1"/>
                  </a:lnTo>
                  <a:close/>
                </a:path>
              </a:pathLst>
            </a:custGeom>
            <a:solidFill>
              <a:srgbClr val="ED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3"/>
            <p:cNvSpPr/>
            <p:nvPr/>
          </p:nvSpPr>
          <p:spPr>
            <a:xfrm>
              <a:off x="287916" y="2121352"/>
              <a:ext cx="58573" cy="35426"/>
            </a:xfrm>
            <a:custGeom>
              <a:rect b="b" l="l" r="r" t="t"/>
              <a:pathLst>
                <a:path extrusionOk="0" h="326" w="539">
                  <a:moveTo>
                    <a:pt x="531" y="1"/>
                  </a:moveTo>
                  <a:lnTo>
                    <a:pt x="0" y="321"/>
                  </a:lnTo>
                  <a:lnTo>
                    <a:pt x="0" y="326"/>
                  </a:lnTo>
                  <a:lnTo>
                    <a:pt x="539" y="1"/>
                  </a:lnTo>
                  <a:close/>
                </a:path>
              </a:pathLst>
            </a:custGeom>
            <a:solidFill>
              <a:srgbClr val="EE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3"/>
            <p:cNvSpPr/>
            <p:nvPr/>
          </p:nvSpPr>
          <p:spPr>
            <a:xfrm>
              <a:off x="287916" y="2121352"/>
              <a:ext cx="57704" cy="34992"/>
            </a:xfrm>
            <a:custGeom>
              <a:rect b="b" l="l" r="r" t="t"/>
              <a:pathLst>
                <a:path extrusionOk="0" h="322" w="531">
                  <a:moveTo>
                    <a:pt x="523" y="1"/>
                  </a:moveTo>
                  <a:lnTo>
                    <a:pt x="0" y="316"/>
                  </a:lnTo>
                  <a:lnTo>
                    <a:pt x="0" y="321"/>
                  </a:lnTo>
                  <a:lnTo>
                    <a:pt x="531" y="1"/>
                  </a:lnTo>
                  <a:close/>
                </a:path>
              </a:pathLst>
            </a:custGeom>
            <a:solidFill>
              <a:srgbClr val="EF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3"/>
            <p:cNvSpPr/>
            <p:nvPr/>
          </p:nvSpPr>
          <p:spPr>
            <a:xfrm>
              <a:off x="287916" y="2121352"/>
              <a:ext cx="56834" cy="34448"/>
            </a:xfrm>
            <a:custGeom>
              <a:rect b="b" l="l" r="r" t="t"/>
              <a:pathLst>
                <a:path extrusionOk="0" h="317" w="523">
                  <a:moveTo>
                    <a:pt x="514" y="1"/>
                  </a:moveTo>
                  <a:lnTo>
                    <a:pt x="0" y="311"/>
                  </a:lnTo>
                  <a:lnTo>
                    <a:pt x="0" y="316"/>
                  </a:lnTo>
                  <a:lnTo>
                    <a:pt x="523" y="1"/>
                  </a:lnTo>
                  <a:close/>
                </a:path>
              </a:pathLst>
            </a:custGeom>
            <a:solidFill>
              <a:srgbClr val="F0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3"/>
            <p:cNvSpPr/>
            <p:nvPr/>
          </p:nvSpPr>
          <p:spPr>
            <a:xfrm>
              <a:off x="287916" y="2121352"/>
              <a:ext cx="55965" cy="33796"/>
            </a:xfrm>
            <a:custGeom>
              <a:rect b="b" l="l" r="r" t="t"/>
              <a:pathLst>
                <a:path extrusionOk="0" h="311" w="515">
                  <a:moveTo>
                    <a:pt x="505" y="1"/>
                  </a:moveTo>
                  <a:lnTo>
                    <a:pt x="0" y="306"/>
                  </a:lnTo>
                  <a:lnTo>
                    <a:pt x="0" y="311"/>
                  </a:lnTo>
                  <a:lnTo>
                    <a:pt x="514" y="1"/>
                  </a:lnTo>
                  <a:close/>
                </a:path>
              </a:pathLst>
            </a:custGeom>
            <a:solidFill>
              <a:srgbClr val="F1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3"/>
            <p:cNvSpPr/>
            <p:nvPr/>
          </p:nvSpPr>
          <p:spPr>
            <a:xfrm>
              <a:off x="287916" y="2121352"/>
              <a:ext cx="54987" cy="33253"/>
            </a:xfrm>
            <a:custGeom>
              <a:rect b="b" l="l" r="r" t="t"/>
              <a:pathLst>
                <a:path extrusionOk="0" h="306" w="506">
                  <a:moveTo>
                    <a:pt x="497" y="1"/>
                  </a:moveTo>
                  <a:lnTo>
                    <a:pt x="0" y="301"/>
                  </a:lnTo>
                  <a:lnTo>
                    <a:pt x="0" y="306"/>
                  </a:lnTo>
                  <a:lnTo>
                    <a:pt x="505" y="1"/>
                  </a:lnTo>
                  <a:close/>
                </a:path>
              </a:pathLst>
            </a:custGeom>
            <a:solidFill>
              <a:srgbClr val="F2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3"/>
            <p:cNvSpPr/>
            <p:nvPr/>
          </p:nvSpPr>
          <p:spPr>
            <a:xfrm>
              <a:off x="287916" y="2121352"/>
              <a:ext cx="54009" cy="32818"/>
            </a:xfrm>
            <a:custGeom>
              <a:rect b="b" l="l" r="r" t="t"/>
              <a:pathLst>
                <a:path extrusionOk="0" h="302" w="497">
                  <a:moveTo>
                    <a:pt x="489" y="1"/>
                  </a:moveTo>
                  <a:lnTo>
                    <a:pt x="0" y="295"/>
                  </a:lnTo>
                  <a:lnTo>
                    <a:pt x="0" y="301"/>
                  </a:lnTo>
                  <a:lnTo>
                    <a:pt x="497" y="1"/>
                  </a:lnTo>
                  <a:close/>
                </a:path>
              </a:pathLst>
            </a:custGeom>
            <a:solidFill>
              <a:srgbClr val="F30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3"/>
            <p:cNvSpPr/>
            <p:nvPr/>
          </p:nvSpPr>
          <p:spPr>
            <a:xfrm>
              <a:off x="287916" y="2121352"/>
              <a:ext cx="53140" cy="32166"/>
            </a:xfrm>
            <a:custGeom>
              <a:rect b="b" l="l" r="r" t="t"/>
              <a:pathLst>
                <a:path extrusionOk="0" h="296" w="489">
                  <a:moveTo>
                    <a:pt x="481" y="1"/>
                  </a:moveTo>
                  <a:lnTo>
                    <a:pt x="0" y="291"/>
                  </a:lnTo>
                  <a:lnTo>
                    <a:pt x="0" y="295"/>
                  </a:lnTo>
                  <a:lnTo>
                    <a:pt x="489" y="1"/>
                  </a:lnTo>
                  <a:close/>
                </a:path>
              </a:pathLst>
            </a:custGeom>
            <a:solidFill>
              <a:srgbClr val="F40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3"/>
            <p:cNvSpPr/>
            <p:nvPr/>
          </p:nvSpPr>
          <p:spPr>
            <a:xfrm>
              <a:off x="287916" y="2121352"/>
              <a:ext cx="52270" cy="31623"/>
            </a:xfrm>
            <a:custGeom>
              <a:rect b="b" l="l" r="r" t="t"/>
              <a:pathLst>
                <a:path extrusionOk="0" h="291" w="481">
                  <a:moveTo>
                    <a:pt x="472" y="1"/>
                  </a:moveTo>
                  <a:lnTo>
                    <a:pt x="0" y="286"/>
                  </a:lnTo>
                  <a:lnTo>
                    <a:pt x="0" y="291"/>
                  </a:lnTo>
                  <a:lnTo>
                    <a:pt x="481" y="1"/>
                  </a:lnTo>
                  <a:close/>
                </a:path>
              </a:pathLst>
            </a:custGeom>
            <a:solidFill>
              <a:srgbClr val="F50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3"/>
            <p:cNvSpPr/>
            <p:nvPr/>
          </p:nvSpPr>
          <p:spPr>
            <a:xfrm>
              <a:off x="287916" y="2121352"/>
              <a:ext cx="51401" cy="31188"/>
            </a:xfrm>
            <a:custGeom>
              <a:rect b="b" l="l" r="r" t="t"/>
              <a:pathLst>
                <a:path extrusionOk="0" h="287" w="473">
                  <a:moveTo>
                    <a:pt x="463" y="1"/>
                  </a:moveTo>
                  <a:lnTo>
                    <a:pt x="0" y="280"/>
                  </a:lnTo>
                  <a:lnTo>
                    <a:pt x="0" y="286"/>
                  </a:lnTo>
                  <a:lnTo>
                    <a:pt x="472" y="1"/>
                  </a:lnTo>
                  <a:close/>
                </a:path>
              </a:pathLst>
            </a:custGeom>
            <a:solidFill>
              <a:srgbClr val="F6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3"/>
            <p:cNvSpPr/>
            <p:nvPr/>
          </p:nvSpPr>
          <p:spPr>
            <a:xfrm>
              <a:off x="287916" y="2121352"/>
              <a:ext cx="50423" cy="30536"/>
            </a:xfrm>
            <a:custGeom>
              <a:rect b="b" l="l" r="r" t="t"/>
              <a:pathLst>
                <a:path extrusionOk="0" h="281" w="464">
                  <a:moveTo>
                    <a:pt x="455" y="1"/>
                  </a:moveTo>
                  <a:lnTo>
                    <a:pt x="0" y="276"/>
                  </a:lnTo>
                  <a:lnTo>
                    <a:pt x="0" y="280"/>
                  </a:lnTo>
                  <a:lnTo>
                    <a:pt x="463" y="1"/>
                  </a:lnTo>
                  <a:close/>
                </a:path>
              </a:pathLst>
            </a:custGeom>
            <a:solidFill>
              <a:srgbClr val="F7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3"/>
            <p:cNvSpPr/>
            <p:nvPr/>
          </p:nvSpPr>
          <p:spPr>
            <a:xfrm>
              <a:off x="287916" y="2121352"/>
              <a:ext cx="49445" cy="29993"/>
            </a:xfrm>
            <a:custGeom>
              <a:rect b="b" l="l" r="r" t="t"/>
              <a:pathLst>
                <a:path extrusionOk="0" h="276" w="455">
                  <a:moveTo>
                    <a:pt x="447" y="1"/>
                  </a:moveTo>
                  <a:lnTo>
                    <a:pt x="0" y="270"/>
                  </a:lnTo>
                  <a:lnTo>
                    <a:pt x="0" y="276"/>
                  </a:lnTo>
                  <a:lnTo>
                    <a:pt x="455" y="1"/>
                  </a:lnTo>
                  <a:close/>
                </a:path>
              </a:pathLst>
            </a:custGeom>
            <a:solidFill>
              <a:srgbClr val="F8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3"/>
            <p:cNvSpPr/>
            <p:nvPr/>
          </p:nvSpPr>
          <p:spPr>
            <a:xfrm>
              <a:off x="287916" y="2121352"/>
              <a:ext cx="48575" cy="29341"/>
            </a:xfrm>
            <a:custGeom>
              <a:rect b="b" l="l" r="r" t="t"/>
              <a:pathLst>
                <a:path extrusionOk="0" h="270" w="447">
                  <a:moveTo>
                    <a:pt x="439" y="1"/>
                  </a:moveTo>
                  <a:lnTo>
                    <a:pt x="0" y="265"/>
                  </a:lnTo>
                  <a:lnTo>
                    <a:pt x="0" y="270"/>
                  </a:lnTo>
                  <a:lnTo>
                    <a:pt x="447" y="1"/>
                  </a:lnTo>
                  <a:close/>
                </a:path>
              </a:pathLst>
            </a:custGeom>
            <a:solidFill>
              <a:srgbClr val="F9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3"/>
            <p:cNvSpPr/>
            <p:nvPr/>
          </p:nvSpPr>
          <p:spPr>
            <a:xfrm>
              <a:off x="287916" y="2121352"/>
              <a:ext cx="47706" cy="28906"/>
            </a:xfrm>
            <a:custGeom>
              <a:rect b="b" l="l" r="r" t="t"/>
              <a:pathLst>
                <a:path extrusionOk="0" h="266" w="439">
                  <a:moveTo>
                    <a:pt x="429" y="1"/>
                  </a:moveTo>
                  <a:lnTo>
                    <a:pt x="0" y="260"/>
                  </a:lnTo>
                  <a:lnTo>
                    <a:pt x="0" y="265"/>
                  </a:lnTo>
                  <a:lnTo>
                    <a:pt x="439" y="1"/>
                  </a:lnTo>
                  <a:close/>
                </a:path>
              </a:pathLst>
            </a:custGeom>
            <a:solidFill>
              <a:srgbClr val="FA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3"/>
            <p:cNvSpPr/>
            <p:nvPr/>
          </p:nvSpPr>
          <p:spPr>
            <a:xfrm>
              <a:off x="287916" y="2121352"/>
              <a:ext cx="46728" cy="28363"/>
            </a:xfrm>
            <a:custGeom>
              <a:rect b="b" l="l" r="r" t="t"/>
              <a:pathLst>
                <a:path extrusionOk="0" h="261" w="430">
                  <a:moveTo>
                    <a:pt x="421" y="1"/>
                  </a:moveTo>
                  <a:lnTo>
                    <a:pt x="0" y="255"/>
                  </a:lnTo>
                  <a:lnTo>
                    <a:pt x="0" y="260"/>
                  </a:lnTo>
                  <a:lnTo>
                    <a:pt x="429" y="1"/>
                  </a:lnTo>
                  <a:close/>
                </a:path>
              </a:pathLst>
            </a:custGeom>
            <a:solidFill>
              <a:srgbClr val="FB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3"/>
            <p:cNvSpPr/>
            <p:nvPr/>
          </p:nvSpPr>
          <p:spPr>
            <a:xfrm>
              <a:off x="287916" y="2121352"/>
              <a:ext cx="45859" cy="27711"/>
            </a:xfrm>
            <a:custGeom>
              <a:rect b="b" l="l" r="r" t="t"/>
              <a:pathLst>
                <a:path extrusionOk="0" h="255" w="422">
                  <a:moveTo>
                    <a:pt x="413" y="1"/>
                  </a:moveTo>
                  <a:lnTo>
                    <a:pt x="0" y="250"/>
                  </a:lnTo>
                  <a:lnTo>
                    <a:pt x="0" y="255"/>
                  </a:lnTo>
                  <a:lnTo>
                    <a:pt x="421" y="1"/>
                  </a:lnTo>
                  <a:close/>
                </a:path>
              </a:pathLst>
            </a:custGeom>
            <a:solidFill>
              <a:srgbClr val="FC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3"/>
            <p:cNvSpPr/>
            <p:nvPr/>
          </p:nvSpPr>
          <p:spPr>
            <a:xfrm>
              <a:off x="287916" y="2121352"/>
              <a:ext cx="44881" cy="27167"/>
            </a:xfrm>
            <a:custGeom>
              <a:rect b="b" l="l" r="r" t="t"/>
              <a:pathLst>
                <a:path extrusionOk="0" h="250" w="413">
                  <a:moveTo>
                    <a:pt x="405" y="1"/>
                  </a:moveTo>
                  <a:lnTo>
                    <a:pt x="0" y="245"/>
                  </a:lnTo>
                  <a:lnTo>
                    <a:pt x="0" y="250"/>
                  </a:lnTo>
                  <a:lnTo>
                    <a:pt x="413" y="1"/>
                  </a:lnTo>
                  <a:close/>
                </a:path>
              </a:pathLst>
            </a:custGeom>
            <a:solidFill>
              <a:srgbClr val="FD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3"/>
            <p:cNvSpPr/>
            <p:nvPr/>
          </p:nvSpPr>
          <p:spPr>
            <a:xfrm>
              <a:off x="287916" y="2121352"/>
              <a:ext cx="44011" cy="26733"/>
            </a:xfrm>
            <a:custGeom>
              <a:rect b="b" l="l" r="r" t="t"/>
              <a:pathLst>
                <a:path extrusionOk="0" h="246" w="405">
                  <a:moveTo>
                    <a:pt x="397" y="1"/>
                  </a:moveTo>
                  <a:lnTo>
                    <a:pt x="0" y="240"/>
                  </a:lnTo>
                  <a:lnTo>
                    <a:pt x="0" y="245"/>
                  </a:lnTo>
                  <a:lnTo>
                    <a:pt x="405" y="1"/>
                  </a:lnTo>
                  <a:close/>
                </a:path>
              </a:pathLst>
            </a:custGeom>
            <a:solidFill>
              <a:srgbClr val="FE0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3"/>
            <p:cNvSpPr/>
            <p:nvPr/>
          </p:nvSpPr>
          <p:spPr>
            <a:xfrm>
              <a:off x="287916" y="2121352"/>
              <a:ext cx="43142" cy="26081"/>
            </a:xfrm>
            <a:custGeom>
              <a:rect b="b" l="l" r="r" t="t"/>
              <a:pathLst>
                <a:path extrusionOk="0" h="240" w="397">
                  <a:moveTo>
                    <a:pt x="387" y="1"/>
                  </a:moveTo>
                  <a:lnTo>
                    <a:pt x="0" y="235"/>
                  </a:lnTo>
                  <a:lnTo>
                    <a:pt x="0" y="240"/>
                  </a:lnTo>
                  <a:lnTo>
                    <a:pt x="397" y="1"/>
                  </a:lnTo>
                  <a:close/>
                </a:path>
              </a:pathLst>
            </a:custGeom>
            <a:solidFill>
              <a:srgbClr val="FF0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3"/>
            <p:cNvSpPr/>
            <p:nvPr/>
          </p:nvSpPr>
          <p:spPr>
            <a:xfrm>
              <a:off x="287916" y="2121352"/>
              <a:ext cx="42164" cy="25537"/>
            </a:xfrm>
            <a:custGeom>
              <a:rect b="b" l="l" r="r" t="t"/>
              <a:pathLst>
                <a:path extrusionOk="0" h="235" w="388">
                  <a:moveTo>
                    <a:pt x="0" y="1"/>
                  </a:moveTo>
                  <a:lnTo>
                    <a:pt x="0" y="235"/>
                  </a:lnTo>
                  <a:lnTo>
                    <a:pt x="387" y="1"/>
                  </a:lnTo>
                  <a:close/>
                </a:path>
              </a:pathLst>
            </a:custGeom>
            <a:solidFill>
              <a:srgbClr val="FF0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3"/>
            <p:cNvSpPr/>
            <p:nvPr/>
          </p:nvSpPr>
          <p:spPr>
            <a:xfrm>
              <a:off x="-443430" y="1497596"/>
              <a:ext cx="1012587" cy="1012696"/>
            </a:xfrm>
            <a:custGeom>
              <a:rect b="b" l="l" r="r" t="t"/>
              <a:pathLst>
                <a:path extrusionOk="0" h="9319" w="9318">
                  <a:moveTo>
                    <a:pt x="0" y="1"/>
                  </a:moveTo>
                  <a:lnTo>
                    <a:pt x="0" y="9318"/>
                  </a:lnTo>
                  <a:lnTo>
                    <a:pt x="9318" y="9318"/>
                  </a:lnTo>
                  <a:lnTo>
                    <a:pt x="93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3"/>
            <p:cNvSpPr/>
            <p:nvPr/>
          </p:nvSpPr>
          <p:spPr>
            <a:xfrm>
              <a:off x="-209141" y="1731884"/>
              <a:ext cx="1012478" cy="1012587"/>
            </a:xfrm>
            <a:custGeom>
              <a:rect b="b" l="l" r="r" t="t"/>
              <a:pathLst>
                <a:path extrusionOk="0" h="9318" w="9317">
                  <a:moveTo>
                    <a:pt x="0" y="1"/>
                  </a:moveTo>
                  <a:lnTo>
                    <a:pt x="0" y="9317"/>
                  </a:lnTo>
                  <a:lnTo>
                    <a:pt x="9317" y="9317"/>
                  </a:lnTo>
                  <a:lnTo>
                    <a:pt x="9317" y="1"/>
                  </a:lnTo>
                  <a:close/>
                </a:path>
              </a:pathLst>
            </a:custGeom>
            <a:solidFill>
              <a:srgbClr val="FF9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3"/>
            <p:cNvSpPr/>
            <p:nvPr/>
          </p:nvSpPr>
          <p:spPr>
            <a:xfrm>
              <a:off x="588054" y="-1657350"/>
              <a:ext cx="178483" cy="1992839"/>
            </a:xfrm>
            <a:custGeom>
              <a:rect b="b" l="l" r="r" t="t"/>
              <a:pathLst>
                <a:path extrusionOk="0" h="26864" w="2406">
                  <a:moveTo>
                    <a:pt x="1" y="1"/>
                  </a:moveTo>
                  <a:lnTo>
                    <a:pt x="1" y="26863"/>
                  </a:lnTo>
                  <a:lnTo>
                    <a:pt x="2405" y="26863"/>
                  </a:lnTo>
                  <a:lnTo>
                    <a:pt x="24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p:nvPr/>
          </p:nvSpPr>
          <p:spPr>
            <a:xfrm>
              <a:off x="99569" y="455259"/>
              <a:ext cx="566754" cy="512304"/>
            </a:xfrm>
            <a:custGeom>
              <a:rect b="b" l="l" r="r" t="t"/>
              <a:pathLst>
                <a:path extrusionOk="0" h="6906" w="7640">
                  <a:moveTo>
                    <a:pt x="3318" y="1"/>
                  </a:moveTo>
                  <a:lnTo>
                    <a:pt x="0" y="6906"/>
                  </a:lnTo>
                  <a:lnTo>
                    <a:pt x="7639" y="6326"/>
                  </a:lnTo>
                  <a:lnTo>
                    <a:pt x="3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9" name="Google Shape;1839;p23"/>
            <p:cNvGrpSpPr/>
            <p:nvPr/>
          </p:nvGrpSpPr>
          <p:grpSpPr>
            <a:xfrm>
              <a:off x="481826" y="-400793"/>
              <a:ext cx="1342909" cy="714144"/>
              <a:chOff x="481826" y="-400793"/>
              <a:chExt cx="1342909" cy="714144"/>
            </a:xfrm>
          </p:grpSpPr>
          <p:sp>
            <p:nvSpPr>
              <p:cNvPr id="1840" name="Google Shape;1840;p23"/>
              <p:cNvSpPr/>
              <p:nvPr/>
            </p:nvSpPr>
            <p:spPr>
              <a:xfrm>
                <a:off x="4818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3"/>
              <p:cNvSpPr/>
              <p:nvPr/>
            </p:nvSpPr>
            <p:spPr>
              <a:xfrm>
                <a:off x="592950" y="-303097"/>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7039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3"/>
              <p:cNvSpPr/>
              <p:nvPr/>
            </p:nvSpPr>
            <p:spPr>
              <a:xfrm>
                <a:off x="8149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3"/>
              <p:cNvSpPr/>
              <p:nvPr/>
            </p:nvSpPr>
            <p:spPr>
              <a:xfrm>
                <a:off x="926025" y="-303097"/>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3"/>
              <p:cNvSpPr/>
              <p:nvPr/>
            </p:nvSpPr>
            <p:spPr>
              <a:xfrm>
                <a:off x="10370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3"/>
              <p:cNvSpPr/>
              <p:nvPr/>
            </p:nvSpPr>
            <p:spPr>
              <a:xfrm>
                <a:off x="1148125" y="-303097"/>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3"/>
              <p:cNvSpPr/>
              <p:nvPr/>
            </p:nvSpPr>
            <p:spPr>
              <a:xfrm>
                <a:off x="4818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3"/>
              <p:cNvSpPr/>
              <p:nvPr/>
            </p:nvSpPr>
            <p:spPr>
              <a:xfrm>
                <a:off x="592950" y="-400793"/>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3"/>
              <p:cNvSpPr/>
              <p:nvPr/>
            </p:nvSpPr>
            <p:spPr>
              <a:xfrm>
                <a:off x="7039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3"/>
              <p:cNvSpPr/>
              <p:nvPr/>
            </p:nvSpPr>
            <p:spPr>
              <a:xfrm>
                <a:off x="8149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3"/>
              <p:cNvSpPr/>
              <p:nvPr/>
            </p:nvSpPr>
            <p:spPr>
              <a:xfrm>
                <a:off x="926025" y="-400793"/>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10370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3"/>
              <p:cNvSpPr/>
              <p:nvPr/>
            </p:nvSpPr>
            <p:spPr>
              <a:xfrm>
                <a:off x="1148125" y="-400793"/>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3"/>
              <p:cNvSpPr/>
              <p:nvPr/>
            </p:nvSpPr>
            <p:spPr>
              <a:xfrm>
                <a:off x="4818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3"/>
              <p:cNvSpPr/>
              <p:nvPr/>
            </p:nvSpPr>
            <p:spPr>
              <a:xfrm>
                <a:off x="592950" y="-12603"/>
                <a:ext cx="35608" cy="35608"/>
              </a:xfrm>
              <a:custGeom>
                <a:rect b="b" l="l" r="r" t="t"/>
                <a:pathLst>
                  <a:path extrusionOk="0" h="480" w="480">
                    <a:moveTo>
                      <a:pt x="239" y="0"/>
                    </a:moveTo>
                    <a:cubicBezTo>
                      <a:pt x="107" y="0"/>
                      <a:pt x="0" y="108"/>
                      <a:pt x="0" y="239"/>
                    </a:cubicBezTo>
                    <a:cubicBezTo>
                      <a:pt x="0" y="372"/>
                      <a:pt x="107"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3"/>
              <p:cNvSpPr/>
              <p:nvPr/>
            </p:nvSpPr>
            <p:spPr>
              <a:xfrm>
                <a:off x="7039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8149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926025" y="-12603"/>
                <a:ext cx="35608" cy="35608"/>
              </a:xfrm>
              <a:custGeom>
                <a:rect b="b" l="l" r="r" t="t"/>
                <a:pathLst>
                  <a:path extrusionOk="0" h="480" w="480">
                    <a:moveTo>
                      <a:pt x="239" y="0"/>
                    </a:moveTo>
                    <a:cubicBezTo>
                      <a:pt x="108" y="0"/>
                      <a:pt x="0" y="108"/>
                      <a:pt x="0" y="239"/>
                    </a:cubicBezTo>
                    <a:cubicBezTo>
                      <a:pt x="0" y="372"/>
                      <a:pt x="108"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10370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1148125" y="-12603"/>
                <a:ext cx="35608" cy="35608"/>
              </a:xfrm>
              <a:custGeom>
                <a:rect b="b" l="l" r="r" t="t"/>
                <a:pathLst>
                  <a:path extrusionOk="0" h="480" w="480">
                    <a:moveTo>
                      <a:pt x="239" y="0"/>
                    </a:moveTo>
                    <a:cubicBezTo>
                      <a:pt x="108" y="0"/>
                      <a:pt x="0" y="108"/>
                      <a:pt x="0" y="239"/>
                    </a:cubicBezTo>
                    <a:cubicBezTo>
                      <a:pt x="0" y="372"/>
                      <a:pt x="108" y="479"/>
                      <a:pt x="239" y="479"/>
                    </a:cubicBezTo>
                    <a:cubicBezTo>
                      <a:pt x="371" y="479"/>
                      <a:pt x="479" y="372"/>
                      <a:pt x="479" y="239"/>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4818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2950" y="-110374"/>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7039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8149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926025" y="-110374"/>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10370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1148125" y="-110374"/>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4818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2950" y="-208070"/>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7039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8149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926025" y="-208070"/>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10370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1148125" y="-208070"/>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4818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2950" y="277743"/>
                <a:ext cx="35608" cy="35608"/>
              </a:xfrm>
              <a:custGeom>
                <a:rect b="b" l="l" r="r" t="t"/>
                <a:pathLst>
                  <a:path extrusionOk="0" h="480" w="480">
                    <a:moveTo>
                      <a:pt x="239" y="1"/>
                    </a:moveTo>
                    <a:cubicBezTo>
                      <a:pt x="107" y="1"/>
                      <a:pt x="0" y="108"/>
                      <a:pt x="0" y="240"/>
                    </a:cubicBezTo>
                    <a:cubicBezTo>
                      <a:pt x="0" y="373"/>
                      <a:pt x="107"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7039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8149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926025" y="277743"/>
                <a:ext cx="35608" cy="35608"/>
              </a:xfrm>
              <a:custGeom>
                <a:rect b="b" l="l" r="r" t="t"/>
                <a:pathLst>
                  <a:path extrusionOk="0" h="480" w="480">
                    <a:moveTo>
                      <a:pt x="239" y="1"/>
                    </a:moveTo>
                    <a:cubicBezTo>
                      <a:pt x="108" y="1"/>
                      <a:pt x="0" y="108"/>
                      <a:pt x="0" y="240"/>
                    </a:cubicBezTo>
                    <a:cubicBezTo>
                      <a:pt x="0" y="373"/>
                      <a:pt x="108"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10370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1148125" y="277743"/>
                <a:ext cx="35608" cy="35608"/>
              </a:xfrm>
              <a:custGeom>
                <a:rect b="b" l="l" r="r" t="t"/>
                <a:pathLst>
                  <a:path extrusionOk="0" h="480" w="480">
                    <a:moveTo>
                      <a:pt x="239" y="1"/>
                    </a:moveTo>
                    <a:cubicBezTo>
                      <a:pt x="108" y="1"/>
                      <a:pt x="0" y="108"/>
                      <a:pt x="0" y="240"/>
                    </a:cubicBezTo>
                    <a:cubicBezTo>
                      <a:pt x="0" y="373"/>
                      <a:pt x="108" y="480"/>
                      <a:pt x="239" y="480"/>
                    </a:cubicBezTo>
                    <a:cubicBezTo>
                      <a:pt x="371" y="480"/>
                      <a:pt x="479" y="373"/>
                      <a:pt x="479" y="240"/>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4818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2950" y="180120"/>
                <a:ext cx="35608" cy="35608"/>
              </a:xfrm>
              <a:custGeom>
                <a:rect b="b" l="l" r="r" t="t"/>
                <a:pathLst>
                  <a:path extrusionOk="0" h="480" w="480">
                    <a:moveTo>
                      <a:pt x="239" y="0"/>
                    </a:moveTo>
                    <a:cubicBezTo>
                      <a:pt x="107" y="0"/>
                      <a:pt x="0" y="107"/>
                      <a:pt x="0" y="239"/>
                    </a:cubicBezTo>
                    <a:cubicBezTo>
                      <a:pt x="0" y="372"/>
                      <a:pt x="107"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7039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8149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926025" y="180120"/>
                <a:ext cx="35608" cy="35608"/>
              </a:xfrm>
              <a:custGeom>
                <a:rect b="b" l="l" r="r" t="t"/>
                <a:pathLst>
                  <a:path extrusionOk="0" h="480" w="480">
                    <a:moveTo>
                      <a:pt x="239" y="0"/>
                    </a:moveTo>
                    <a:cubicBezTo>
                      <a:pt x="108" y="0"/>
                      <a:pt x="0" y="107"/>
                      <a:pt x="0" y="239"/>
                    </a:cubicBezTo>
                    <a:cubicBezTo>
                      <a:pt x="0" y="372"/>
                      <a:pt x="108"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10370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1148125" y="180120"/>
                <a:ext cx="35608" cy="35608"/>
              </a:xfrm>
              <a:custGeom>
                <a:rect b="b" l="l" r="r" t="t"/>
                <a:pathLst>
                  <a:path extrusionOk="0" h="480" w="480">
                    <a:moveTo>
                      <a:pt x="239" y="0"/>
                    </a:moveTo>
                    <a:cubicBezTo>
                      <a:pt x="108" y="0"/>
                      <a:pt x="0" y="107"/>
                      <a:pt x="0" y="239"/>
                    </a:cubicBezTo>
                    <a:cubicBezTo>
                      <a:pt x="0" y="372"/>
                      <a:pt x="108" y="479"/>
                      <a:pt x="239" y="479"/>
                    </a:cubicBezTo>
                    <a:cubicBezTo>
                      <a:pt x="371" y="479"/>
                      <a:pt x="479" y="372"/>
                      <a:pt x="479" y="239"/>
                    </a:cubicBezTo>
                    <a:cubicBezTo>
                      <a:pt x="479"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4818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2950" y="82275"/>
                <a:ext cx="35608" cy="35608"/>
              </a:xfrm>
              <a:custGeom>
                <a:rect b="b" l="l" r="r" t="t"/>
                <a:pathLst>
                  <a:path extrusionOk="0" h="480" w="480">
                    <a:moveTo>
                      <a:pt x="239" y="1"/>
                    </a:moveTo>
                    <a:cubicBezTo>
                      <a:pt x="107" y="1"/>
                      <a:pt x="0" y="108"/>
                      <a:pt x="0" y="241"/>
                    </a:cubicBezTo>
                    <a:cubicBezTo>
                      <a:pt x="0" y="373"/>
                      <a:pt x="107"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7039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8149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926025" y="82275"/>
                <a:ext cx="35608" cy="35608"/>
              </a:xfrm>
              <a:custGeom>
                <a:rect b="b" l="l" r="r" t="t"/>
                <a:pathLst>
                  <a:path extrusionOk="0" h="480" w="480">
                    <a:moveTo>
                      <a:pt x="239" y="1"/>
                    </a:moveTo>
                    <a:cubicBezTo>
                      <a:pt x="108" y="1"/>
                      <a:pt x="0" y="108"/>
                      <a:pt x="0" y="241"/>
                    </a:cubicBezTo>
                    <a:cubicBezTo>
                      <a:pt x="0" y="373"/>
                      <a:pt x="108"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3"/>
              <p:cNvSpPr/>
              <p:nvPr/>
            </p:nvSpPr>
            <p:spPr>
              <a:xfrm>
                <a:off x="10370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3"/>
              <p:cNvSpPr/>
              <p:nvPr/>
            </p:nvSpPr>
            <p:spPr>
              <a:xfrm>
                <a:off x="1148125" y="82275"/>
                <a:ext cx="35608" cy="35608"/>
              </a:xfrm>
              <a:custGeom>
                <a:rect b="b" l="l" r="r" t="t"/>
                <a:pathLst>
                  <a:path extrusionOk="0" h="480" w="480">
                    <a:moveTo>
                      <a:pt x="239" y="1"/>
                    </a:moveTo>
                    <a:cubicBezTo>
                      <a:pt x="108" y="1"/>
                      <a:pt x="0" y="108"/>
                      <a:pt x="0" y="241"/>
                    </a:cubicBezTo>
                    <a:cubicBezTo>
                      <a:pt x="0" y="373"/>
                      <a:pt x="108" y="480"/>
                      <a:pt x="239" y="480"/>
                    </a:cubicBezTo>
                    <a:cubicBezTo>
                      <a:pt x="371" y="480"/>
                      <a:pt x="479" y="373"/>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3"/>
              <p:cNvSpPr/>
              <p:nvPr/>
            </p:nvSpPr>
            <p:spPr>
              <a:xfrm>
                <a:off x="1233953" y="-303097"/>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3"/>
              <p:cNvSpPr/>
              <p:nvPr/>
            </p:nvSpPr>
            <p:spPr>
              <a:xfrm>
                <a:off x="1344928"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3"/>
              <p:cNvSpPr/>
              <p:nvPr/>
            </p:nvSpPr>
            <p:spPr>
              <a:xfrm>
                <a:off x="1456052" y="-303097"/>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3"/>
              <p:cNvSpPr/>
              <p:nvPr/>
            </p:nvSpPr>
            <p:spPr>
              <a:xfrm>
                <a:off x="1567028" y="-303097"/>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3"/>
              <p:cNvSpPr/>
              <p:nvPr/>
            </p:nvSpPr>
            <p:spPr>
              <a:xfrm>
                <a:off x="1678078" y="-303097"/>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3"/>
              <p:cNvSpPr/>
              <p:nvPr/>
            </p:nvSpPr>
            <p:spPr>
              <a:xfrm>
                <a:off x="1789127" y="-303097"/>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3"/>
              <p:cNvSpPr/>
              <p:nvPr/>
            </p:nvSpPr>
            <p:spPr>
              <a:xfrm>
                <a:off x="1233953" y="-400793"/>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3"/>
              <p:cNvSpPr/>
              <p:nvPr/>
            </p:nvSpPr>
            <p:spPr>
              <a:xfrm>
                <a:off x="1344928"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3"/>
              <p:cNvSpPr/>
              <p:nvPr/>
            </p:nvSpPr>
            <p:spPr>
              <a:xfrm>
                <a:off x="1456052" y="-400793"/>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3"/>
              <p:cNvSpPr/>
              <p:nvPr/>
            </p:nvSpPr>
            <p:spPr>
              <a:xfrm>
                <a:off x="1567028" y="-400793"/>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3"/>
              <p:cNvSpPr/>
              <p:nvPr/>
            </p:nvSpPr>
            <p:spPr>
              <a:xfrm>
                <a:off x="1678078" y="-400793"/>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3"/>
              <p:cNvSpPr/>
              <p:nvPr/>
            </p:nvSpPr>
            <p:spPr>
              <a:xfrm>
                <a:off x="1789127" y="-400793"/>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3"/>
              <p:cNvSpPr/>
              <p:nvPr/>
            </p:nvSpPr>
            <p:spPr>
              <a:xfrm>
                <a:off x="1233953" y="-12603"/>
                <a:ext cx="35608" cy="35608"/>
              </a:xfrm>
              <a:custGeom>
                <a:rect b="b" l="l" r="r" t="t"/>
                <a:pathLst>
                  <a:path extrusionOk="0" h="480" w="480">
                    <a:moveTo>
                      <a:pt x="240" y="0"/>
                    </a:moveTo>
                    <a:cubicBezTo>
                      <a:pt x="108" y="0"/>
                      <a:pt x="1" y="108"/>
                      <a:pt x="1" y="239"/>
                    </a:cubicBezTo>
                    <a:cubicBezTo>
                      <a:pt x="1" y="372"/>
                      <a:pt x="108" y="479"/>
                      <a:pt x="240" y="479"/>
                    </a:cubicBezTo>
                    <a:cubicBezTo>
                      <a:pt x="372" y="479"/>
                      <a:pt x="480" y="372"/>
                      <a:pt x="480" y="239"/>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3"/>
              <p:cNvSpPr/>
              <p:nvPr/>
            </p:nvSpPr>
            <p:spPr>
              <a:xfrm>
                <a:off x="1344928"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1456052" y="-12603"/>
                <a:ext cx="35608" cy="35608"/>
              </a:xfrm>
              <a:custGeom>
                <a:rect b="b" l="l" r="r" t="t"/>
                <a:pathLst>
                  <a:path extrusionOk="0" h="480" w="480">
                    <a:moveTo>
                      <a:pt x="239" y="0"/>
                    </a:moveTo>
                    <a:cubicBezTo>
                      <a:pt x="108" y="0"/>
                      <a:pt x="1" y="108"/>
                      <a:pt x="1" y="239"/>
                    </a:cubicBezTo>
                    <a:cubicBezTo>
                      <a:pt x="1" y="372"/>
                      <a:pt x="108" y="479"/>
                      <a:pt x="239" y="479"/>
                    </a:cubicBezTo>
                    <a:cubicBezTo>
                      <a:pt x="371" y="479"/>
                      <a:pt x="480" y="372"/>
                      <a:pt x="480" y="239"/>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1567028" y="-12603"/>
                <a:ext cx="35608" cy="35608"/>
              </a:xfrm>
              <a:custGeom>
                <a:rect b="b" l="l" r="r" t="t"/>
                <a:pathLst>
                  <a:path extrusionOk="0" h="480" w="480">
                    <a:moveTo>
                      <a:pt x="240" y="0"/>
                    </a:moveTo>
                    <a:cubicBezTo>
                      <a:pt x="108" y="0"/>
                      <a:pt x="1" y="108"/>
                      <a:pt x="1" y="239"/>
                    </a:cubicBezTo>
                    <a:cubicBezTo>
                      <a:pt x="1" y="372"/>
                      <a:pt x="108" y="479"/>
                      <a:pt x="240" y="479"/>
                    </a:cubicBezTo>
                    <a:cubicBezTo>
                      <a:pt x="373" y="479"/>
                      <a:pt x="480" y="372"/>
                      <a:pt x="480" y="239"/>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1678078" y="-12603"/>
                <a:ext cx="35608" cy="35608"/>
              </a:xfrm>
              <a:custGeom>
                <a:rect b="b" l="l" r="r" t="t"/>
                <a:pathLst>
                  <a:path extrusionOk="0" h="480" w="480">
                    <a:moveTo>
                      <a:pt x="240" y="0"/>
                    </a:moveTo>
                    <a:cubicBezTo>
                      <a:pt x="107" y="0"/>
                      <a:pt x="0" y="108"/>
                      <a:pt x="0" y="239"/>
                    </a:cubicBezTo>
                    <a:cubicBezTo>
                      <a:pt x="0" y="372"/>
                      <a:pt x="107" y="479"/>
                      <a:pt x="240" y="479"/>
                    </a:cubicBezTo>
                    <a:cubicBezTo>
                      <a:pt x="372" y="479"/>
                      <a:pt x="479" y="372"/>
                      <a:pt x="479" y="239"/>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1789127" y="-12603"/>
                <a:ext cx="35608" cy="35608"/>
              </a:xfrm>
              <a:custGeom>
                <a:rect b="b" l="l" r="r" t="t"/>
                <a:pathLst>
                  <a:path extrusionOk="0" h="480" w="480">
                    <a:moveTo>
                      <a:pt x="240" y="0"/>
                    </a:moveTo>
                    <a:cubicBezTo>
                      <a:pt x="108" y="0"/>
                      <a:pt x="1" y="108"/>
                      <a:pt x="1" y="239"/>
                    </a:cubicBezTo>
                    <a:cubicBezTo>
                      <a:pt x="1" y="372"/>
                      <a:pt x="108" y="479"/>
                      <a:pt x="240" y="479"/>
                    </a:cubicBezTo>
                    <a:cubicBezTo>
                      <a:pt x="371" y="479"/>
                      <a:pt x="480" y="372"/>
                      <a:pt x="480" y="239"/>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1233953" y="-110374"/>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3"/>
              <p:cNvSpPr/>
              <p:nvPr/>
            </p:nvSpPr>
            <p:spPr>
              <a:xfrm>
                <a:off x="1344928"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3"/>
              <p:cNvSpPr/>
              <p:nvPr/>
            </p:nvSpPr>
            <p:spPr>
              <a:xfrm>
                <a:off x="1456052" y="-110374"/>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3"/>
              <p:cNvSpPr/>
              <p:nvPr/>
            </p:nvSpPr>
            <p:spPr>
              <a:xfrm>
                <a:off x="1567028" y="-110374"/>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1678078" y="-110374"/>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1789127" y="-110374"/>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1233953" y="-208070"/>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1344928"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1456052" y="-208070"/>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1567028" y="-208070"/>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1678078" y="-208070"/>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1789127" y="-208070"/>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1233953" y="277743"/>
                <a:ext cx="35608" cy="35608"/>
              </a:xfrm>
              <a:custGeom>
                <a:rect b="b" l="l" r="r" t="t"/>
                <a:pathLst>
                  <a:path extrusionOk="0" h="480" w="480">
                    <a:moveTo>
                      <a:pt x="240" y="1"/>
                    </a:moveTo>
                    <a:cubicBezTo>
                      <a:pt x="108" y="1"/>
                      <a:pt x="1" y="108"/>
                      <a:pt x="1" y="240"/>
                    </a:cubicBezTo>
                    <a:cubicBezTo>
                      <a:pt x="1" y="373"/>
                      <a:pt x="108" y="480"/>
                      <a:pt x="240" y="480"/>
                    </a:cubicBezTo>
                    <a:cubicBezTo>
                      <a:pt x="372" y="480"/>
                      <a:pt x="480" y="373"/>
                      <a:pt x="480" y="240"/>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3"/>
              <p:cNvSpPr/>
              <p:nvPr/>
            </p:nvSpPr>
            <p:spPr>
              <a:xfrm>
                <a:off x="1344928"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3"/>
              <p:cNvSpPr/>
              <p:nvPr/>
            </p:nvSpPr>
            <p:spPr>
              <a:xfrm>
                <a:off x="1456052" y="277743"/>
                <a:ext cx="35608" cy="35608"/>
              </a:xfrm>
              <a:custGeom>
                <a:rect b="b" l="l" r="r" t="t"/>
                <a:pathLst>
                  <a:path extrusionOk="0" h="480" w="480">
                    <a:moveTo>
                      <a:pt x="239" y="1"/>
                    </a:moveTo>
                    <a:cubicBezTo>
                      <a:pt x="108" y="1"/>
                      <a:pt x="1" y="108"/>
                      <a:pt x="1" y="240"/>
                    </a:cubicBezTo>
                    <a:cubicBezTo>
                      <a:pt x="1" y="373"/>
                      <a:pt x="108" y="480"/>
                      <a:pt x="239" y="480"/>
                    </a:cubicBezTo>
                    <a:cubicBezTo>
                      <a:pt x="371" y="480"/>
                      <a:pt x="480" y="373"/>
                      <a:pt x="480" y="240"/>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1567028" y="277743"/>
                <a:ext cx="35608" cy="35608"/>
              </a:xfrm>
              <a:custGeom>
                <a:rect b="b" l="l" r="r" t="t"/>
                <a:pathLst>
                  <a:path extrusionOk="0" h="480" w="480">
                    <a:moveTo>
                      <a:pt x="240" y="1"/>
                    </a:moveTo>
                    <a:cubicBezTo>
                      <a:pt x="108" y="1"/>
                      <a:pt x="1" y="108"/>
                      <a:pt x="1" y="240"/>
                    </a:cubicBezTo>
                    <a:cubicBezTo>
                      <a:pt x="1" y="373"/>
                      <a:pt x="108" y="480"/>
                      <a:pt x="240" y="480"/>
                    </a:cubicBezTo>
                    <a:cubicBezTo>
                      <a:pt x="373" y="480"/>
                      <a:pt x="480" y="373"/>
                      <a:pt x="480" y="240"/>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1678078" y="277743"/>
                <a:ext cx="35608" cy="35608"/>
              </a:xfrm>
              <a:custGeom>
                <a:rect b="b" l="l" r="r" t="t"/>
                <a:pathLst>
                  <a:path extrusionOk="0" h="480" w="480">
                    <a:moveTo>
                      <a:pt x="240" y="1"/>
                    </a:moveTo>
                    <a:cubicBezTo>
                      <a:pt x="107" y="1"/>
                      <a:pt x="0" y="108"/>
                      <a:pt x="0" y="240"/>
                    </a:cubicBezTo>
                    <a:cubicBezTo>
                      <a:pt x="0" y="373"/>
                      <a:pt x="107" y="480"/>
                      <a:pt x="240" y="480"/>
                    </a:cubicBezTo>
                    <a:cubicBezTo>
                      <a:pt x="372" y="480"/>
                      <a:pt x="479" y="373"/>
                      <a:pt x="479" y="240"/>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1789127" y="277743"/>
                <a:ext cx="35608" cy="35608"/>
              </a:xfrm>
              <a:custGeom>
                <a:rect b="b" l="l" r="r" t="t"/>
                <a:pathLst>
                  <a:path extrusionOk="0" h="480" w="480">
                    <a:moveTo>
                      <a:pt x="240" y="1"/>
                    </a:moveTo>
                    <a:cubicBezTo>
                      <a:pt x="108" y="1"/>
                      <a:pt x="1" y="108"/>
                      <a:pt x="1" y="240"/>
                    </a:cubicBezTo>
                    <a:cubicBezTo>
                      <a:pt x="1" y="373"/>
                      <a:pt x="108" y="480"/>
                      <a:pt x="240" y="480"/>
                    </a:cubicBezTo>
                    <a:cubicBezTo>
                      <a:pt x="371" y="480"/>
                      <a:pt x="480" y="373"/>
                      <a:pt x="480" y="240"/>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1233953" y="180120"/>
                <a:ext cx="35608" cy="35608"/>
              </a:xfrm>
              <a:custGeom>
                <a:rect b="b" l="l" r="r" t="t"/>
                <a:pathLst>
                  <a:path extrusionOk="0" h="480" w="480">
                    <a:moveTo>
                      <a:pt x="240" y="0"/>
                    </a:moveTo>
                    <a:cubicBezTo>
                      <a:pt x="108" y="0"/>
                      <a:pt x="1" y="107"/>
                      <a:pt x="1" y="239"/>
                    </a:cubicBezTo>
                    <a:cubicBezTo>
                      <a:pt x="1" y="372"/>
                      <a:pt x="108" y="479"/>
                      <a:pt x="240" y="479"/>
                    </a:cubicBezTo>
                    <a:cubicBezTo>
                      <a:pt x="372" y="479"/>
                      <a:pt x="480" y="372"/>
                      <a:pt x="480" y="239"/>
                    </a:cubicBezTo>
                    <a:cubicBezTo>
                      <a:pt x="480"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1344928"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1456052" y="180120"/>
                <a:ext cx="35608" cy="35608"/>
              </a:xfrm>
              <a:custGeom>
                <a:rect b="b" l="l" r="r" t="t"/>
                <a:pathLst>
                  <a:path extrusionOk="0" h="480" w="480">
                    <a:moveTo>
                      <a:pt x="239" y="0"/>
                    </a:moveTo>
                    <a:cubicBezTo>
                      <a:pt x="108" y="0"/>
                      <a:pt x="1" y="107"/>
                      <a:pt x="1" y="239"/>
                    </a:cubicBezTo>
                    <a:cubicBezTo>
                      <a:pt x="1" y="372"/>
                      <a:pt x="108" y="479"/>
                      <a:pt x="239" y="479"/>
                    </a:cubicBezTo>
                    <a:cubicBezTo>
                      <a:pt x="371" y="479"/>
                      <a:pt x="480" y="372"/>
                      <a:pt x="480" y="239"/>
                    </a:cubicBezTo>
                    <a:cubicBezTo>
                      <a:pt x="480"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1567028" y="180120"/>
                <a:ext cx="35608" cy="35608"/>
              </a:xfrm>
              <a:custGeom>
                <a:rect b="b" l="l" r="r" t="t"/>
                <a:pathLst>
                  <a:path extrusionOk="0" h="480" w="480">
                    <a:moveTo>
                      <a:pt x="240" y="0"/>
                    </a:moveTo>
                    <a:cubicBezTo>
                      <a:pt x="108" y="0"/>
                      <a:pt x="1" y="107"/>
                      <a:pt x="1" y="239"/>
                    </a:cubicBezTo>
                    <a:cubicBezTo>
                      <a:pt x="1" y="372"/>
                      <a:pt x="108" y="479"/>
                      <a:pt x="240" y="479"/>
                    </a:cubicBezTo>
                    <a:cubicBezTo>
                      <a:pt x="373" y="479"/>
                      <a:pt x="480" y="372"/>
                      <a:pt x="480" y="239"/>
                    </a:cubicBezTo>
                    <a:cubicBezTo>
                      <a:pt x="480" y="107"/>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1678078" y="180120"/>
                <a:ext cx="35608" cy="35608"/>
              </a:xfrm>
              <a:custGeom>
                <a:rect b="b" l="l" r="r" t="t"/>
                <a:pathLst>
                  <a:path extrusionOk="0" h="480" w="480">
                    <a:moveTo>
                      <a:pt x="240" y="0"/>
                    </a:moveTo>
                    <a:cubicBezTo>
                      <a:pt x="107" y="0"/>
                      <a:pt x="0" y="107"/>
                      <a:pt x="0" y="239"/>
                    </a:cubicBezTo>
                    <a:cubicBezTo>
                      <a:pt x="0" y="372"/>
                      <a:pt x="107" y="479"/>
                      <a:pt x="240" y="479"/>
                    </a:cubicBezTo>
                    <a:cubicBezTo>
                      <a:pt x="372" y="479"/>
                      <a:pt x="479" y="372"/>
                      <a:pt x="479" y="239"/>
                    </a:cubicBezTo>
                    <a:cubicBezTo>
                      <a:pt x="479"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1789127" y="180120"/>
                <a:ext cx="35608" cy="35608"/>
              </a:xfrm>
              <a:custGeom>
                <a:rect b="b" l="l" r="r" t="t"/>
                <a:pathLst>
                  <a:path extrusionOk="0" h="480" w="480">
                    <a:moveTo>
                      <a:pt x="240" y="0"/>
                    </a:moveTo>
                    <a:cubicBezTo>
                      <a:pt x="108" y="0"/>
                      <a:pt x="1" y="107"/>
                      <a:pt x="1" y="239"/>
                    </a:cubicBezTo>
                    <a:cubicBezTo>
                      <a:pt x="1" y="372"/>
                      <a:pt x="108" y="479"/>
                      <a:pt x="240" y="479"/>
                    </a:cubicBezTo>
                    <a:cubicBezTo>
                      <a:pt x="371" y="479"/>
                      <a:pt x="480" y="372"/>
                      <a:pt x="480" y="239"/>
                    </a:cubicBezTo>
                    <a:cubicBezTo>
                      <a:pt x="480" y="107"/>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3"/>
              <p:cNvSpPr/>
              <p:nvPr/>
            </p:nvSpPr>
            <p:spPr>
              <a:xfrm>
                <a:off x="1233953" y="82275"/>
                <a:ext cx="35608" cy="35608"/>
              </a:xfrm>
              <a:custGeom>
                <a:rect b="b" l="l" r="r" t="t"/>
                <a:pathLst>
                  <a:path extrusionOk="0" h="480" w="480">
                    <a:moveTo>
                      <a:pt x="240" y="1"/>
                    </a:moveTo>
                    <a:cubicBezTo>
                      <a:pt x="108" y="1"/>
                      <a:pt x="1" y="108"/>
                      <a:pt x="1" y="241"/>
                    </a:cubicBezTo>
                    <a:cubicBezTo>
                      <a:pt x="1" y="373"/>
                      <a:pt x="108" y="480"/>
                      <a:pt x="240" y="480"/>
                    </a:cubicBezTo>
                    <a:cubicBezTo>
                      <a:pt x="372" y="480"/>
                      <a:pt x="480" y="373"/>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a:off x="1344928"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3"/>
              <p:cNvSpPr/>
              <p:nvPr/>
            </p:nvSpPr>
            <p:spPr>
              <a:xfrm>
                <a:off x="1456052" y="82275"/>
                <a:ext cx="35608" cy="35608"/>
              </a:xfrm>
              <a:custGeom>
                <a:rect b="b" l="l" r="r" t="t"/>
                <a:pathLst>
                  <a:path extrusionOk="0" h="480" w="480">
                    <a:moveTo>
                      <a:pt x="239" y="1"/>
                    </a:moveTo>
                    <a:cubicBezTo>
                      <a:pt x="108" y="1"/>
                      <a:pt x="1" y="108"/>
                      <a:pt x="1" y="241"/>
                    </a:cubicBezTo>
                    <a:cubicBezTo>
                      <a:pt x="1" y="373"/>
                      <a:pt x="108" y="480"/>
                      <a:pt x="239" y="480"/>
                    </a:cubicBezTo>
                    <a:cubicBezTo>
                      <a:pt x="371" y="480"/>
                      <a:pt x="480" y="373"/>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3"/>
              <p:cNvSpPr/>
              <p:nvPr/>
            </p:nvSpPr>
            <p:spPr>
              <a:xfrm>
                <a:off x="1567028" y="82275"/>
                <a:ext cx="35608" cy="35608"/>
              </a:xfrm>
              <a:custGeom>
                <a:rect b="b" l="l" r="r" t="t"/>
                <a:pathLst>
                  <a:path extrusionOk="0" h="480" w="480">
                    <a:moveTo>
                      <a:pt x="240" y="1"/>
                    </a:moveTo>
                    <a:cubicBezTo>
                      <a:pt x="108" y="1"/>
                      <a:pt x="1" y="108"/>
                      <a:pt x="1" y="241"/>
                    </a:cubicBezTo>
                    <a:cubicBezTo>
                      <a:pt x="1" y="373"/>
                      <a:pt x="108" y="480"/>
                      <a:pt x="240" y="480"/>
                    </a:cubicBezTo>
                    <a:cubicBezTo>
                      <a:pt x="373" y="480"/>
                      <a:pt x="480" y="373"/>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1678078" y="82275"/>
                <a:ext cx="35608" cy="35608"/>
              </a:xfrm>
              <a:custGeom>
                <a:rect b="b" l="l" r="r" t="t"/>
                <a:pathLst>
                  <a:path extrusionOk="0" h="480" w="480">
                    <a:moveTo>
                      <a:pt x="240" y="1"/>
                    </a:moveTo>
                    <a:cubicBezTo>
                      <a:pt x="107" y="1"/>
                      <a:pt x="0" y="108"/>
                      <a:pt x="0" y="241"/>
                    </a:cubicBezTo>
                    <a:cubicBezTo>
                      <a:pt x="0" y="373"/>
                      <a:pt x="107" y="480"/>
                      <a:pt x="240" y="480"/>
                    </a:cubicBezTo>
                    <a:cubicBezTo>
                      <a:pt x="372" y="480"/>
                      <a:pt x="479" y="373"/>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1789127" y="82275"/>
                <a:ext cx="35608" cy="35608"/>
              </a:xfrm>
              <a:custGeom>
                <a:rect b="b" l="l" r="r" t="t"/>
                <a:pathLst>
                  <a:path extrusionOk="0" h="480" w="480">
                    <a:moveTo>
                      <a:pt x="240" y="1"/>
                    </a:moveTo>
                    <a:cubicBezTo>
                      <a:pt x="108" y="1"/>
                      <a:pt x="1" y="108"/>
                      <a:pt x="1" y="241"/>
                    </a:cubicBezTo>
                    <a:cubicBezTo>
                      <a:pt x="1" y="373"/>
                      <a:pt x="108" y="480"/>
                      <a:pt x="240" y="480"/>
                    </a:cubicBezTo>
                    <a:cubicBezTo>
                      <a:pt x="371" y="480"/>
                      <a:pt x="480" y="373"/>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23"/>
            <p:cNvSpPr/>
            <p:nvPr/>
          </p:nvSpPr>
          <p:spPr>
            <a:xfrm>
              <a:off x="713198" y="548208"/>
              <a:ext cx="147697" cy="142208"/>
            </a:xfrm>
            <a:custGeom>
              <a:rect b="b" l="l" r="r" t="t"/>
              <a:pathLst>
                <a:path extrusionOk="0" h="1917" w="1991">
                  <a:moveTo>
                    <a:pt x="1033" y="479"/>
                  </a:moveTo>
                  <a:cubicBezTo>
                    <a:pt x="1297" y="479"/>
                    <a:pt x="1512" y="694"/>
                    <a:pt x="1512" y="958"/>
                  </a:cubicBezTo>
                  <a:cubicBezTo>
                    <a:pt x="1512" y="1152"/>
                    <a:pt x="1395" y="1327"/>
                    <a:pt x="1217" y="1401"/>
                  </a:cubicBezTo>
                  <a:cubicBezTo>
                    <a:pt x="1158" y="1425"/>
                    <a:pt x="1095" y="1437"/>
                    <a:pt x="1034" y="1437"/>
                  </a:cubicBezTo>
                  <a:cubicBezTo>
                    <a:pt x="909" y="1437"/>
                    <a:pt x="786" y="1389"/>
                    <a:pt x="695" y="1297"/>
                  </a:cubicBezTo>
                  <a:cubicBezTo>
                    <a:pt x="557" y="1160"/>
                    <a:pt x="516" y="954"/>
                    <a:pt x="591" y="775"/>
                  </a:cubicBezTo>
                  <a:cubicBezTo>
                    <a:pt x="664" y="596"/>
                    <a:pt x="839" y="479"/>
                    <a:pt x="1033" y="479"/>
                  </a:cubicBezTo>
                  <a:close/>
                  <a:moveTo>
                    <a:pt x="1033" y="0"/>
                  </a:moveTo>
                  <a:cubicBezTo>
                    <a:pt x="784" y="0"/>
                    <a:pt x="539" y="98"/>
                    <a:pt x="356" y="281"/>
                  </a:cubicBezTo>
                  <a:cubicBezTo>
                    <a:pt x="82" y="555"/>
                    <a:pt x="0" y="968"/>
                    <a:pt x="148" y="1325"/>
                  </a:cubicBezTo>
                  <a:cubicBezTo>
                    <a:pt x="296" y="1683"/>
                    <a:pt x="646" y="1916"/>
                    <a:pt x="1033" y="1916"/>
                  </a:cubicBezTo>
                  <a:cubicBezTo>
                    <a:pt x="1562" y="1916"/>
                    <a:pt x="1991" y="1487"/>
                    <a:pt x="1991" y="958"/>
                  </a:cubicBezTo>
                  <a:cubicBezTo>
                    <a:pt x="1991" y="571"/>
                    <a:pt x="1758" y="222"/>
                    <a:pt x="1400" y="74"/>
                  </a:cubicBezTo>
                  <a:cubicBezTo>
                    <a:pt x="1281" y="24"/>
                    <a:pt x="1157" y="0"/>
                    <a:pt x="10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936411" y="592642"/>
              <a:ext cx="275440" cy="57788"/>
            </a:xfrm>
            <a:custGeom>
              <a:rect b="b" l="l" r="r" t="t"/>
              <a:pathLst>
                <a:path extrusionOk="0" h="779" w="3713">
                  <a:moveTo>
                    <a:pt x="0" y="0"/>
                  </a:moveTo>
                  <a:lnTo>
                    <a:pt x="0" y="779"/>
                  </a:lnTo>
                  <a:lnTo>
                    <a:pt x="3712" y="779"/>
                  </a:lnTo>
                  <a:lnTo>
                    <a:pt x="37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23"/>
          <p:cNvSpPr/>
          <p:nvPr/>
        </p:nvSpPr>
        <p:spPr>
          <a:xfrm flipH="1">
            <a:off x="-603158" y="1288444"/>
            <a:ext cx="1660815" cy="1660740"/>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7" name="Google Shape;1947;p23"/>
          <p:cNvGrpSpPr/>
          <p:nvPr/>
        </p:nvGrpSpPr>
        <p:grpSpPr>
          <a:xfrm flipH="1" rot="-1256310">
            <a:off x="-154423" y="1804678"/>
            <a:ext cx="519089" cy="513544"/>
            <a:chOff x="7986905" y="2493722"/>
            <a:chExt cx="709930" cy="702346"/>
          </a:xfrm>
        </p:grpSpPr>
        <p:sp>
          <p:nvSpPr>
            <p:cNvPr id="1948" name="Google Shape;1948;p23"/>
            <p:cNvSpPr/>
            <p:nvPr/>
          </p:nvSpPr>
          <p:spPr>
            <a:xfrm>
              <a:off x="7986905" y="2493722"/>
              <a:ext cx="709930" cy="702346"/>
            </a:xfrm>
            <a:custGeom>
              <a:rect b="b" l="l" r="r" t="t"/>
              <a:pathLst>
                <a:path extrusionOk="0" h="4538" w="4587">
                  <a:moveTo>
                    <a:pt x="1313" y="0"/>
                  </a:moveTo>
                  <a:lnTo>
                    <a:pt x="1" y="4537"/>
                  </a:lnTo>
                  <a:lnTo>
                    <a:pt x="1" y="4537"/>
                  </a:lnTo>
                  <a:lnTo>
                    <a:pt x="4587" y="3405"/>
                  </a:lnTo>
                  <a:lnTo>
                    <a:pt x="13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7986905" y="2493722"/>
              <a:ext cx="433975" cy="702346"/>
            </a:xfrm>
            <a:custGeom>
              <a:rect b="b" l="l" r="r" t="t"/>
              <a:pathLst>
                <a:path extrusionOk="0" h="4538" w="2804">
                  <a:moveTo>
                    <a:pt x="1313" y="0"/>
                  </a:moveTo>
                  <a:lnTo>
                    <a:pt x="1" y="4537"/>
                  </a:lnTo>
                  <a:lnTo>
                    <a:pt x="2804" y="3846"/>
                  </a:lnTo>
                  <a:lnTo>
                    <a:pt x="13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0" name="Google Shape;1950;p23"/>
          <p:cNvSpPr/>
          <p:nvPr/>
        </p:nvSpPr>
        <p:spPr>
          <a:xfrm rot="-5554973">
            <a:off x="-107258" y="-193662"/>
            <a:ext cx="1142152" cy="1336487"/>
          </a:xfrm>
          <a:custGeom>
            <a:rect b="b" l="l" r="r" t="t"/>
            <a:pathLst>
              <a:path extrusionOk="0" h="27882" w="23829">
                <a:moveTo>
                  <a:pt x="0" y="0"/>
                </a:moveTo>
                <a:lnTo>
                  <a:pt x="9226" y="27881"/>
                </a:lnTo>
                <a:lnTo>
                  <a:pt x="23828" y="23049"/>
                </a:lnTo>
                <a:lnTo>
                  <a:pt x="23828" y="20448"/>
                </a:lnTo>
                <a:lnTo>
                  <a:pt x="10525" y="24850"/>
                </a:lnTo>
                <a:lnTo>
                  <a:pt x="23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flipH="1">
            <a:off x="-148595" y="97692"/>
            <a:ext cx="275440" cy="57788"/>
          </a:xfrm>
          <a:custGeom>
            <a:rect b="b" l="l" r="r" t="t"/>
            <a:pathLst>
              <a:path extrusionOk="0" h="779" w="3713">
                <a:moveTo>
                  <a:pt x="0" y="0"/>
                </a:moveTo>
                <a:lnTo>
                  <a:pt x="0" y="779"/>
                </a:lnTo>
                <a:lnTo>
                  <a:pt x="3712" y="779"/>
                </a:lnTo>
                <a:lnTo>
                  <a:pt x="37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3"/>
          <p:cNvSpPr/>
          <p:nvPr/>
        </p:nvSpPr>
        <p:spPr>
          <a:xfrm flipH="1">
            <a:off x="1018968" y="55483"/>
            <a:ext cx="147697" cy="142208"/>
          </a:xfrm>
          <a:custGeom>
            <a:rect b="b" l="l" r="r" t="t"/>
            <a:pathLst>
              <a:path extrusionOk="0" h="1917" w="1991">
                <a:moveTo>
                  <a:pt x="1033" y="479"/>
                </a:moveTo>
                <a:cubicBezTo>
                  <a:pt x="1297" y="479"/>
                  <a:pt x="1512" y="694"/>
                  <a:pt x="1512" y="958"/>
                </a:cubicBezTo>
                <a:cubicBezTo>
                  <a:pt x="1512" y="1152"/>
                  <a:pt x="1395" y="1327"/>
                  <a:pt x="1217" y="1401"/>
                </a:cubicBezTo>
                <a:cubicBezTo>
                  <a:pt x="1158" y="1425"/>
                  <a:pt x="1095" y="1437"/>
                  <a:pt x="1034" y="1437"/>
                </a:cubicBezTo>
                <a:cubicBezTo>
                  <a:pt x="909" y="1437"/>
                  <a:pt x="786" y="1389"/>
                  <a:pt x="695" y="1297"/>
                </a:cubicBezTo>
                <a:cubicBezTo>
                  <a:pt x="557" y="1160"/>
                  <a:pt x="516" y="954"/>
                  <a:pt x="591" y="775"/>
                </a:cubicBezTo>
                <a:cubicBezTo>
                  <a:pt x="664" y="596"/>
                  <a:pt x="839" y="479"/>
                  <a:pt x="1033" y="479"/>
                </a:cubicBezTo>
                <a:close/>
                <a:moveTo>
                  <a:pt x="1033" y="0"/>
                </a:moveTo>
                <a:cubicBezTo>
                  <a:pt x="784" y="0"/>
                  <a:pt x="539" y="98"/>
                  <a:pt x="356" y="281"/>
                </a:cubicBezTo>
                <a:cubicBezTo>
                  <a:pt x="82" y="555"/>
                  <a:pt x="0" y="968"/>
                  <a:pt x="148" y="1325"/>
                </a:cubicBezTo>
                <a:cubicBezTo>
                  <a:pt x="296" y="1683"/>
                  <a:pt x="646" y="1916"/>
                  <a:pt x="1033" y="1916"/>
                </a:cubicBezTo>
                <a:cubicBezTo>
                  <a:pt x="1562" y="1916"/>
                  <a:pt x="1991" y="1487"/>
                  <a:pt x="1991" y="958"/>
                </a:cubicBezTo>
                <a:cubicBezTo>
                  <a:pt x="1991" y="571"/>
                  <a:pt x="1758" y="222"/>
                  <a:pt x="1400" y="74"/>
                </a:cubicBezTo>
                <a:cubicBezTo>
                  <a:pt x="1281" y="24"/>
                  <a:pt x="1157" y="0"/>
                  <a:pt x="10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3"/>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3">
  <p:cSld name="SECTION_HEADER_2_5_1">
    <p:spTree>
      <p:nvGrpSpPr>
        <p:cNvPr id="1954" name="Shape 1954"/>
        <p:cNvGrpSpPr/>
        <p:nvPr/>
      </p:nvGrpSpPr>
      <p:grpSpPr>
        <a:xfrm>
          <a:off x="0" y="0"/>
          <a:ext cx="0" cy="0"/>
          <a:chOff x="0" y="0"/>
          <a:chExt cx="0" cy="0"/>
        </a:xfrm>
      </p:grpSpPr>
      <p:sp>
        <p:nvSpPr>
          <p:cNvPr id="1955" name="Google Shape;1955;p24"/>
          <p:cNvSpPr/>
          <p:nvPr/>
        </p:nvSpPr>
        <p:spPr>
          <a:xfrm flipH="1" rot="10800000">
            <a:off x="0" y="25"/>
            <a:ext cx="7030500" cy="1954500"/>
          </a:xfrm>
          <a:prstGeom prst="rtTriangle">
            <a:avLst/>
          </a:prstGeom>
          <a:solidFill>
            <a:srgbClr val="FF9A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4"/>
          <p:cNvSpPr/>
          <p:nvPr/>
        </p:nvSpPr>
        <p:spPr>
          <a:xfrm flipH="1">
            <a:off x="2113500" y="3189200"/>
            <a:ext cx="7030500" cy="1954500"/>
          </a:xfrm>
          <a:prstGeom prst="rtTriangle">
            <a:avLst/>
          </a:prstGeom>
          <a:solidFill>
            <a:srgbClr val="FFD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4"/>
          <p:cNvSpPr/>
          <p:nvPr/>
        </p:nvSpPr>
        <p:spPr>
          <a:xfrm rot="10800000">
            <a:off x="6872699" y="-1241681"/>
            <a:ext cx="2271300" cy="2317200"/>
          </a:xfrm>
          <a:prstGeom prst="blockArc">
            <a:avLst>
              <a:gd fmla="val 10800000" name="adj1"/>
              <a:gd fmla="val 21565564" name="adj2"/>
              <a:gd fmla="val 7364"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4"/>
          <p:cNvSpPr/>
          <p:nvPr/>
        </p:nvSpPr>
        <p:spPr>
          <a:xfrm rot="6229950">
            <a:off x="-1519369" y="585330"/>
            <a:ext cx="2271166" cy="2317152"/>
          </a:xfrm>
          <a:prstGeom prst="blockArc">
            <a:avLst>
              <a:gd fmla="val 10800000" name="adj1"/>
              <a:gd fmla="val 21565564" name="adj2"/>
              <a:gd fmla="val 7364" name="adj3"/>
            </a:avLst>
          </a:prstGeom>
          <a:solidFill>
            <a:srgbClr val="FFD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24"/>
          <p:cNvGrpSpPr/>
          <p:nvPr/>
        </p:nvGrpSpPr>
        <p:grpSpPr>
          <a:xfrm>
            <a:off x="8362546" y="4280317"/>
            <a:ext cx="1062028" cy="764353"/>
            <a:chOff x="950122" y="468166"/>
            <a:chExt cx="902778" cy="649739"/>
          </a:xfrm>
        </p:grpSpPr>
        <p:grpSp>
          <p:nvGrpSpPr>
            <p:cNvPr id="1960" name="Google Shape;1960;p24"/>
            <p:cNvGrpSpPr/>
            <p:nvPr/>
          </p:nvGrpSpPr>
          <p:grpSpPr>
            <a:xfrm>
              <a:off x="950122" y="468166"/>
              <a:ext cx="902778" cy="297314"/>
              <a:chOff x="-2384" y="1711157"/>
              <a:chExt cx="1459389" cy="480624"/>
            </a:xfrm>
          </p:grpSpPr>
          <p:sp>
            <p:nvSpPr>
              <p:cNvPr id="1961" name="Google Shape;1961;p24"/>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4"/>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4"/>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4"/>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4"/>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4"/>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4"/>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4"/>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4"/>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4"/>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4"/>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4"/>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4"/>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4"/>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4"/>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4"/>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4"/>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4"/>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2" name="Google Shape;1982;p24"/>
            <p:cNvGrpSpPr/>
            <p:nvPr/>
          </p:nvGrpSpPr>
          <p:grpSpPr>
            <a:xfrm>
              <a:off x="950122" y="820591"/>
              <a:ext cx="902778" cy="297314"/>
              <a:chOff x="-2384" y="1711157"/>
              <a:chExt cx="1459389" cy="480624"/>
            </a:xfrm>
          </p:grpSpPr>
          <p:sp>
            <p:nvSpPr>
              <p:cNvPr id="1983" name="Google Shape;1983;p24"/>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4" name="Google Shape;2004;p24"/>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05" name="Google Shape;2005;p24"/>
          <p:cNvSpPr txBox="1"/>
          <p:nvPr>
            <p:ph idx="1" type="subTitle"/>
          </p:nvPr>
        </p:nvSpPr>
        <p:spPr>
          <a:xfrm>
            <a:off x="5585050" y="2272825"/>
            <a:ext cx="2428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06" name="Google Shape;2006;p24"/>
          <p:cNvSpPr txBox="1"/>
          <p:nvPr>
            <p:ph idx="2" type="title"/>
          </p:nvPr>
        </p:nvSpPr>
        <p:spPr>
          <a:xfrm>
            <a:off x="5585050" y="1988675"/>
            <a:ext cx="2574000" cy="354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007" name="Google Shape;2007;p24"/>
          <p:cNvSpPr txBox="1"/>
          <p:nvPr>
            <p:ph idx="3" type="subTitle"/>
          </p:nvPr>
        </p:nvSpPr>
        <p:spPr>
          <a:xfrm>
            <a:off x="5585050" y="3487725"/>
            <a:ext cx="24285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08" name="Google Shape;2008;p24"/>
          <p:cNvSpPr txBox="1"/>
          <p:nvPr>
            <p:ph idx="4" type="title"/>
          </p:nvPr>
        </p:nvSpPr>
        <p:spPr>
          <a:xfrm>
            <a:off x="5585050" y="3203575"/>
            <a:ext cx="2574000" cy="3546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0">
  <p:cSld name="SECTION_HEADER_2_3_2_1_1_1_1_1_1_1">
    <p:spTree>
      <p:nvGrpSpPr>
        <p:cNvPr id="2009" name="Shape 2009"/>
        <p:cNvGrpSpPr/>
        <p:nvPr/>
      </p:nvGrpSpPr>
      <p:grpSpPr>
        <a:xfrm>
          <a:off x="0" y="0"/>
          <a:ext cx="0" cy="0"/>
          <a:chOff x="0" y="0"/>
          <a:chExt cx="0" cy="0"/>
        </a:xfrm>
      </p:grpSpPr>
      <p:sp>
        <p:nvSpPr>
          <p:cNvPr id="2010" name="Google Shape;2010;p25"/>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11" name="Google Shape;2011;p25"/>
          <p:cNvSpPr/>
          <p:nvPr/>
        </p:nvSpPr>
        <p:spPr>
          <a:xfrm>
            <a:off x="-1169375" y="3464134"/>
            <a:ext cx="1739351" cy="1739216"/>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rot="511048">
            <a:off x="62871" y="1259193"/>
            <a:ext cx="783718" cy="907117"/>
          </a:xfrm>
          <a:custGeom>
            <a:rect b="b" l="l" r="r" t="t"/>
            <a:pathLst>
              <a:path extrusionOk="0" h="10993" w="9497">
                <a:moveTo>
                  <a:pt x="578" y="1"/>
                </a:moveTo>
                <a:lnTo>
                  <a:pt x="1" y="21"/>
                </a:lnTo>
                <a:lnTo>
                  <a:pt x="89" y="2420"/>
                </a:lnTo>
                <a:lnTo>
                  <a:pt x="2220" y="2499"/>
                </a:lnTo>
                <a:lnTo>
                  <a:pt x="2299" y="4629"/>
                </a:lnTo>
                <a:lnTo>
                  <a:pt x="4429" y="4709"/>
                </a:lnTo>
                <a:lnTo>
                  <a:pt x="4508" y="6839"/>
                </a:lnTo>
                <a:lnTo>
                  <a:pt x="6639" y="6918"/>
                </a:lnTo>
                <a:lnTo>
                  <a:pt x="6718" y="9050"/>
                </a:lnTo>
                <a:lnTo>
                  <a:pt x="8850" y="9129"/>
                </a:lnTo>
                <a:lnTo>
                  <a:pt x="8919" y="10993"/>
                </a:lnTo>
                <a:lnTo>
                  <a:pt x="9496" y="10970"/>
                </a:lnTo>
                <a:lnTo>
                  <a:pt x="9407" y="8572"/>
                </a:lnTo>
                <a:lnTo>
                  <a:pt x="7276" y="8492"/>
                </a:lnTo>
                <a:lnTo>
                  <a:pt x="7197" y="6361"/>
                </a:lnTo>
                <a:lnTo>
                  <a:pt x="5066" y="6282"/>
                </a:lnTo>
                <a:lnTo>
                  <a:pt x="4987" y="4152"/>
                </a:lnTo>
                <a:lnTo>
                  <a:pt x="2856" y="4072"/>
                </a:lnTo>
                <a:lnTo>
                  <a:pt x="2778" y="1942"/>
                </a:lnTo>
                <a:lnTo>
                  <a:pt x="646" y="1863"/>
                </a:lnTo>
                <a:lnTo>
                  <a:pt x="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3" name="Google Shape;2013;p25"/>
          <p:cNvGrpSpPr/>
          <p:nvPr/>
        </p:nvGrpSpPr>
        <p:grpSpPr>
          <a:xfrm rot="5400000">
            <a:off x="-111306" y="198718"/>
            <a:ext cx="773413" cy="254599"/>
            <a:chOff x="2235050" y="548425"/>
            <a:chExt cx="307875" cy="101325"/>
          </a:xfrm>
        </p:grpSpPr>
        <p:sp>
          <p:nvSpPr>
            <p:cNvPr id="2014" name="Google Shape;2014;p25"/>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5"/>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5"/>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5"/>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5"/>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5"/>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5"/>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5"/>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5"/>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5"/>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5"/>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5"/>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5"/>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5" name="Google Shape;2035;p25"/>
          <p:cNvSpPr/>
          <p:nvPr/>
        </p:nvSpPr>
        <p:spPr>
          <a:xfrm rot="511048">
            <a:off x="8567146" y="3880193"/>
            <a:ext cx="783718" cy="907117"/>
          </a:xfrm>
          <a:custGeom>
            <a:rect b="b" l="l" r="r" t="t"/>
            <a:pathLst>
              <a:path extrusionOk="0" h="10993" w="9497">
                <a:moveTo>
                  <a:pt x="578" y="1"/>
                </a:moveTo>
                <a:lnTo>
                  <a:pt x="1" y="21"/>
                </a:lnTo>
                <a:lnTo>
                  <a:pt x="89" y="2420"/>
                </a:lnTo>
                <a:lnTo>
                  <a:pt x="2220" y="2499"/>
                </a:lnTo>
                <a:lnTo>
                  <a:pt x="2299" y="4629"/>
                </a:lnTo>
                <a:lnTo>
                  <a:pt x="4429" y="4709"/>
                </a:lnTo>
                <a:lnTo>
                  <a:pt x="4508" y="6839"/>
                </a:lnTo>
                <a:lnTo>
                  <a:pt x="6639" y="6918"/>
                </a:lnTo>
                <a:lnTo>
                  <a:pt x="6718" y="9050"/>
                </a:lnTo>
                <a:lnTo>
                  <a:pt x="8850" y="9129"/>
                </a:lnTo>
                <a:lnTo>
                  <a:pt x="8919" y="10993"/>
                </a:lnTo>
                <a:lnTo>
                  <a:pt x="9496" y="10970"/>
                </a:lnTo>
                <a:lnTo>
                  <a:pt x="9407" y="8572"/>
                </a:lnTo>
                <a:lnTo>
                  <a:pt x="7276" y="8492"/>
                </a:lnTo>
                <a:lnTo>
                  <a:pt x="7197" y="6361"/>
                </a:lnTo>
                <a:lnTo>
                  <a:pt x="5066" y="6282"/>
                </a:lnTo>
                <a:lnTo>
                  <a:pt x="4987" y="4152"/>
                </a:lnTo>
                <a:lnTo>
                  <a:pt x="2856" y="4072"/>
                </a:lnTo>
                <a:lnTo>
                  <a:pt x="2778" y="1942"/>
                </a:lnTo>
                <a:lnTo>
                  <a:pt x="646" y="1863"/>
                </a:lnTo>
                <a:lnTo>
                  <a:pt x="5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5"/>
          <p:cNvSpPr/>
          <p:nvPr/>
        </p:nvSpPr>
        <p:spPr>
          <a:xfrm>
            <a:off x="8100694" y="-203356"/>
            <a:ext cx="1313041" cy="890934"/>
          </a:xfrm>
          <a:custGeom>
            <a:rect b="b" l="l" r="r" t="t"/>
            <a:pathLst>
              <a:path extrusionOk="0" h="8829" w="13012">
                <a:moveTo>
                  <a:pt x="11688" y="1"/>
                </a:moveTo>
                <a:cubicBezTo>
                  <a:pt x="11544" y="1"/>
                  <a:pt x="11397" y="27"/>
                  <a:pt x="11256" y="82"/>
                </a:cubicBezTo>
                <a:lnTo>
                  <a:pt x="11247" y="67"/>
                </a:lnTo>
                <a:lnTo>
                  <a:pt x="1" y="6778"/>
                </a:lnTo>
                <a:lnTo>
                  <a:pt x="1224" y="8829"/>
                </a:lnTo>
                <a:lnTo>
                  <a:pt x="12470" y="2118"/>
                </a:lnTo>
                <a:lnTo>
                  <a:pt x="12461" y="2102"/>
                </a:lnTo>
                <a:cubicBezTo>
                  <a:pt x="12904" y="1724"/>
                  <a:pt x="13011" y="1082"/>
                  <a:pt x="12713" y="582"/>
                </a:cubicBezTo>
                <a:cubicBezTo>
                  <a:pt x="12492" y="213"/>
                  <a:pt x="12098" y="1"/>
                  <a:pt x="116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5"/>
          <p:cNvSpPr/>
          <p:nvPr/>
        </p:nvSpPr>
        <p:spPr>
          <a:xfrm>
            <a:off x="8036011" y="463356"/>
            <a:ext cx="254899" cy="241175"/>
          </a:xfrm>
          <a:custGeom>
            <a:rect b="b" l="l" r="r" t="t"/>
            <a:pathLst>
              <a:path extrusionOk="0" h="2390" w="2526">
                <a:moveTo>
                  <a:pt x="1252" y="1"/>
                </a:moveTo>
                <a:cubicBezTo>
                  <a:pt x="1044" y="1"/>
                  <a:pt x="833" y="55"/>
                  <a:pt x="642" y="169"/>
                </a:cubicBezTo>
                <a:cubicBezTo>
                  <a:pt x="226" y="416"/>
                  <a:pt x="1" y="890"/>
                  <a:pt x="71" y="1369"/>
                </a:cubicBezTo>
                <a:cubicBezTo>
                  <a:pt x="140" y="1846"/>
                  <a:pt x="491" y="2236"/>
                  <a:pt x="960" y="2353"/>
                </a:cubicBezTo>
                <a:cubicBezTo>
                  <a:pt x="1057" y="2378"/>
                  <a:pt x="1155" y="2390"/>
                  <a:pt x="1253" y="2390"/>
                </a:cubicBezTo>
                <a:cubicBezTo>
                  <a:pt x="1625" y="2390"/>
                  <a:pt x="1982" y="2216"/>
                  <a:pt x="2211" y="1909"/>
                </a:cubicBezTo>
                <a:cubicBezTo>
                  <a:pt x="2499" y="1521"/>
                  <a:pt x="2526" y="998"/>
                  <a:pt x="2279" y="583"/>
                </a:cubicBezTo>
                <a:cubicBezTo>
                  <a:pt x="2055" y="208"/>
                  <a:pt x="1658" y="1"/>
                  <a:pt x="12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5"/>
          <p:cNvSpPr/>
          <p:nvPr/>
        </p:nvSpPr>
        <p:spPr>
          <a:xfrm>
            <a:off x="8342979" y="569312"/>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5"/>
          <p:cNvSpPr/>
          <p:nvPr/>
        </p:nvSpPr>
        <p:spPr>
          <a:xfrm>
            <a:off x="8537130" y="569312"/>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5"/>
          <p:cNvSpPr/>
          <p:nvPr/>
        </p:nvSpPr>
        <p:spPr>
          <a:xfrm>
            <a:off x="8731180" y="569312"/>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5"/>
          <p:cNvSpPr/>
          <p:nvPr/>
        </p:nvSpPr>
        <p:spPr>
          <a:xfrm>
            <a:off x="8342979" y="398572"/>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5"/>
          <p:cNvSpPr/>
          <p:nvPr/>
        </p:nvSpPr>
        <p:spPr>
          <a:xfrm>
            <a:off x="8537130" y="398572"/>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5"/>
          <p:cNvSpPr/>
          <p:nvPr/>
        </p:nvSpPr>
        <p:spPr>
          <a:xfrm>
            <a:off x="8731180" y="398572"/>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5"/>
          <p:cNvSpPr/>
          <p:nvPr/>
        </p:nvSpPr>
        <p:spPr>
          <a:xfrm>
            <a:off x="8342979" y="227630"/>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5"/>
          <p:cNvSpPr/>
          <p:nvPr/>
        </p:nvSpPr>
        <p:spPr>
          <a:xfrm>
            <a:off x="8537130" y="227630"/>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5"/>
          <p:cNvSpPr/>
          <p:nvPr/>
        </p:nvSpPr>
        <p:spPr>
          <a:xfrm>
            <a:off x="8731180" y="227630"/>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5"/>
          <p:cNvSpPr/>
          <p:nvPr/>
        </p:nvSpPr>
        <p:spPr>
          <a:xfrm>
            <a:off x="8342979" y="1076990"/>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5"/>
          <p:cNvSpPr/>
          <p:nvPr/>
        </p:nvSpPr>
        <p:spPr>
          <a:xfrm>
            <a:off x="8537130" y="1076990"/>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5"/>
          <p:cNvSpPr/>
          <p:nvPr/>
        </p:nvSpPr>
        <p:spPr>
          <a:xfrm>
            <a:off x="8731180" y="1076990"/>
            <a:ext cx="62161" cy="62161"/>
          </a:xfrm>
          <a:custGeom>
            <a:rect b="b" l="l" r="r" t="t"/>
            <a:pathLst>
              <a:path extrusionOk="0" h="616" w="616">
                <a:moveTo>
                  <a:pt x="308" y="0"/>
                </a:moveTo>
                <a:cubicBezTo>
                  <a:pt x="138" y="0"/>
                  <a:pt x="0" y="138"/>
                  <a:pt x="0" y="308"/>
                </a:cubicBezTo>
                <a:cubicBezTo>
                  <a:pt x="0" y="478"/>
                  <a:pt x="138" y="616"/>
                  <a:pt x="308" y="616"/>
                </a:cubicBezTo>
                <a:cubicBezTo>
                  <a:pt x="478" y="616"/>
                  <a:pt x="616" y="478"/>
                  <a:pt x="616" y="308"/>
                </a:cubicBezTo>
                <a:cubicBezTo>
                  <a:pt x="616" y="138"/>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5"/>
          <p:cNvSpPr/>
          <p:nvPr/>
        </p:nvSpPr>
        <p:spPr>
          <a:xfrm>
            <a:off x="8342979" y="906149"/>
            <a:ext cx="62161" cy="62261"/>
          </a:xfrm>
          <a:custGeom>
            <a:rect b="b" l="l" r="r" t="t"/>
            <a:pathLst>
              <a:path extrusionOk="0" h="617" w="616">
                <a:moveTo>
                  <a:pt x="308" y="0"/>
                </a:moveTo>
                <a:cubicBezTo>
                  <a:pt x="138" y="0"/>
                  <a:pt x="0" y="139"/>
                  <a:pt x="0" y="308"/>
                </a:cubicBezTo>
                <a:cubicBezTo>
                  <a:pt x="0" y="478"/>
                  <a:pt x="138" y="617"/>
                  <a:pt x="308" y="617"/>
                </a:cubicBezTo>
                <a:cubicBezTo>
                  <a:pt x="478" y="617"/>
                  <a:pt x="616" y="478"/>
                  <a:pt x="616" y="308"/>
                </a:cubicBezTo>
                <a:cubicBezTo>
                  <a:pt x="616"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5"/>
          <p:cNvSpPr/>
          <p:nvPr/>
        </p:nvSpPr>
        <p:spPr>
          <a:xfrm>
            <a:off x="8537130" y="906149"/>
            <a:ext cx="62161" cy="62261"/>
          </a:xfrm>
          <a:custGeom>
            <a:rect b="b" l="l" r="r" t="t"/>
            <a:pathLst>
              <a:path extrusionOk="0" h="617" w="616">
                <a:moveTo>
                  <a:pt x="308" y="0"/>
                </a:moveTo>
                <a:cubicBezTo>
                  <a:pt x="138" y="0"/>
                  <a:pt x="0" y="139"/>
                  <a:pt x="0" y="308"/>
                </a:cubicBezTo>
                <a:cubicBezTo>
                  <a:pt x="0" y="478"/>
                  <a:pt x="138" y="617"/>
                  <a:pt x="308" y="617"/>
                </a:cubicBezTo>
                <a:cubicBezTo>
                  <a:pt x="478" y="617"/>
                  <a:pt x="616" y="478"/>
                  <a:pt x="616" y="308"/>
                </a:cubicBezTo>
                <a:cubicBezTo>
                  <a:pt x="616"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5"/>
          <p:cNvSpPr/>
          <p:nvPr/>
        </p:nvSpPr>
        <p:spPr>
          <a:xfrm>
            <a:off x="8731180" y="906149"/>
            <a:ext cx="62161" cy="62261"/>
          </a:xfrm>
          <a:custGeom>
            <a:rect b="b" l="l" r="r" t="t"/>
            <a:pathLst>
              <a:path extrusionOk="0" h="617" w="616">
                <a:moveTo>
                  <a:pt x="308" y="0"/>
                </a:moveTo>
                <a:cubicBezTo>
                  <a:pt x="138" y="0"/>
                  <a:pt x="0" y="139"/>
                  <a:pt x="0" y="308"/>
                </a:cubicBezTo>
                <a:cubicBezTo>
                  <a:pt x="0" y="478"/>
                  <a:pt x="138" y="617"/>
                  <a:pt x="308" y="617"/>
                </a:cubicBezTo>
                <a:cubicBezTo>
                  <a:pt x="478" y="617"/>
                  <a:pt x="616" y="478"/>
                  <a:pt x="616" y="308"/>
                </a:cubicBezTo>
                <a:cubicBezTo>
                  <a:pt x="616"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5"/>
          <p:cNvSpPr/>
          <p:nvPr/>
        </p:nvSpPr>
        <p:spPr>
          <a:xfrm>
            <a:off x="8342979" y="735309"/>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5"/>
          <p:cNvSpPr/>
          <p:nvPr/>
        </p:nvSpPr>
        <p:spPr>
          <a:xfrm>
            <a:off x="8537130" y="735309"/>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5"/>
          <p:cNvSpPr/>
          <p:nvPr/>
        </p:nvSpPr>
        <p:spPr>
          <a:xfrm>
            <a:off x="8731180" y="735309"/>
            <a:ext cx="62161" cy="62261"/>
          </a:xfrm>
          <a:custGeom>
            <a:rect b="b" l="l" r="r" t="t"/>
            <a:pathLst>
              <a:path extrusionOk="0" h="617" w="616">
                <a:moveTo>
                  <a:pt x="308" y="1"/>
                </a:moveTo>
                <a:cubicBezTo>
                  <a:pt x="138" y="1"/>
                  <a:pt x="0" y="138"/>
                  <a:pt x="0" y="309"/>
                </a:cubicBezTo>
                <a:cubicBezTo>
                  <a:pt x="0" y="479"/>
                  <a:pt x="138" y="616"/>
                  <a:pt x="308" y="616"/>
                </a:cubicBezTo>
                <a:cubicBezTo>
                  <a:pt x="478" y="616"/>
                  <a:pt x="616" y="479"/>
                  <a:pt x="616" y="309"/>
                </a:cubicBezTo>
                <a:cubicBezTo>
                  <a:pt x="616"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6" name="Google Shape;2056;p25"/>
          <p:cNvGrpSpPr/>
          <p:nvPr/>
        </p:nvGrpSpPr>
        <p:grpSpPr>
          <a:xfrm rot="5400000">
            <a:off x="364094" y="198718"/>
            <a:ext cx="773413" cy="254599"/>
            <a:chOff x="2235050" y="548425"/>
            <a:chExt cx="307875" cy="101325"/>
          </a:xfrm>
        </p:grpSpPr>
        <p:sp>
          <p:nvSpPr>
            <p:cNvPr id="2057" name="Google Shape;2057;p25"/>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5"/>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5"/>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5"/>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5"/>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5"/>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5"/>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5"/>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5"/>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5"/>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5"/>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5"/>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5"/>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5"/>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5"/>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5"/>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5"/>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5"/>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5"/>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5"/>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5"/>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amp;CREDITS">
  <p:cSld name="SECTION_HEADER_1_2">
    <p:spTree>
      <p:nvGrpSpPr>
        <p:cNvPr id="2078" name="Shape 2078"/>
        <p:cNvGrpSpPr/>
        <p:nvPr/>
      </p:nvGrpSpPr>
      <p:grpSpPr>
        <a:xfrm>
          <a:off x="0" y="0"/>
          <a:ext cx="0" cy="0"/>
          <a:chOff x="0" y="0"/>
          <a:chExt cx="0" cy="0"/>
        </a:xfrm>
      </p:grpSpPr>
      <p:sp>
        <p:nvSpPr>
          <p:cNvPr id="2079" name="Google Shape;2079;p26"/>
          <p:cNvSpPr/>
          <p:nvPr/>
        </p:nvSpPr>
        <p:spPr>
          <a:xfrm>
            <a:off x="7811475" y="1842338"/>
            <a:ext cx="2271351" cy="2271248"/>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6"/>
          <p:cNvSpPr/>
          <p:nvPr/>
        </p:nvSpPr>
        <p:spPr>
          <a:xfrm>
            <a:off x="8122600" y="4115459"/>
            <a:ext cx="1021388" cy="1028005"/>
          </a:xfrm>
          <a:custGeom>
            <a:rect b="b" l="l" r="r" t="t"/>
            <a:pathLst>
              <a:path extrusionOk="0" h="25325" w="25162">
                <a:moveTo>
                  <a:pt x="24829" y="0"/>
                </a:moveTo>
                <a:cubicBezTo>
                  <a:pt x="11116" y="0"/>
                  <a:pt x="1" y="11116"/>
                  <a:pt x="1" y="24828"/>
                </a:cubicBezTo>
                <a:cubicBezTo>
                  <a:pt x="1" y="24995"/>
                  <a:pt x="10" y="25159"/>
                  <a:pt x="14" y="25325"/>
                </a:cubicBezTo>
                <a:lnTo>
                  <a:pt x="25162" y="25325"/>
                </a:lnTo>
                <a:lnTo>
                  <a:pt x="25162" y="8"/>
                </a:lnTo>
                <a:cubicBezTo>
                  <a:pt x="25050" y="6"/>
                  <a:pt x="24940" y="0"/>
                  <a:pt x="248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1" name="Google Shape;2081;p26"/>
          <p:cNvGrpSpPr/>
          <p:nvPr/>
        </p:nvGrpSpPr>
        <p:grpSpPr>
          <a:xfrm rot="5400000">
            <a:off x="8247497" y="576881"/>
            <a:ext cx="1100869" cy="362389"/>
            <a:chOff x="2235050" y="548425"/>
            <a:chExt cx="307875" cy="101325"/>
          </a:xfrm>
        </p:grpSpPr>
        <p:sp>
          <p:nvSpPr>
            <p:cNvPr id="2082" name="Google Shape;2082;p26"/>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6"/>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6"/>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6"/>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6"/>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6"/>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6"/>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6"/>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6"/>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6"/>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6"/>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6"/>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6"/>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6"/>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6"/>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6"/>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6"/>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6"/>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6"/>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6"/>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6"/>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26"/>
          <p:cNvSpPr/>
          <p:nvPr/>
        </p:nvSpPr>
        <p:spPr>
          <a:xfrm>
            <a:off x="7215975" y="2497650"/>
            <a:ext cx="1317236" cy="1028024"/>
          </a:xfrm>
          <a:custGeom>
            <a:rect b="b" l="l" r="r" t="t"/>
            <a:pathLst>
              <a:path extrusionOk="0" h="15960" w="20450">
                <a:moveTo>
                  <a:pt x="16685" y="1"/>
                </a:moveTo>
                <a:lnTo>
                  <a:pt x="0" y="7041"/>
                </a:lnTo>
                <a:lnTo>
                  <a:pt x="269" y="7681"/>
                </a:lnTo>
                <a:lnTo>
                  <a:pt x="16955" y="640"/>
                </a:lnTo>
                <a:lnTo>
                  <a:pt x="16685" y="1"/>
                </a:lnTo>
                <a:close/>
                <a:moveTo>
                  <a:pt x="17270" y="1385"/>
                </a:moveTo>
                <a:lnTo>
                  <a:pt x="584" y="8425"/>
                </a:lnTo>
                <a:lnTo>
                  <a:pt x="854" y="9065"/>
                </a:lnTo>
                <a:lnTo>
                  <a:pt x="17540" y="2025"/>
                </a:lnTo>
                <a:lnTo>
                  <a:pt x="17270" y="1385"/>
                </a:lnTo>
                <a:close/>
                <a:moveTo>
                  <a:pt x="17854" y="2770"/>
                </a:moveTo>
                <a:lnTo>
                  <a:pt x="1169" y="9810"/>
                </a:lnTo>
                <a:lnTo>
                  <a:pt x="1438" y="10448"/>
                </a:lnTo>
                <a:lnTo>
                  <a:pt x="18123" y="3408"/>
                </a:lnTo>
                <a:lnTo>
                  <a:pt x="17854" y="2770"/>
                </a:lnTo>
                <a:close/>
                <a:moveTo>
                  <a:pt x="18438" y="4153"/>
                </a:moveTo>
                <a:lnTo>
                  <a:pt x="1753" y="11195"/>
                </a:lnTo>
                <a:lnTo>
                  <a:pt x="2022" y="11834"/>
                </a:lnTo>
                <a:lnTo>
                  <a:pt x="18707" y="4794"/>
                </a:lnTo>
                <a:lnTo>
                  <a:pt x="18438" y="4153"/>
                </a:lnTo>
                <a:close/>
                <a:moveTo>
                  <a:pt x="19018" y="5529"/>
                </a:moveTo>
                <a:lnTo>
                  <a:pt x="2333" y="12569"/>
                </a:lnTo>
                <a:lnTo>
                  <a:pt x="2603" y="13208"/>
                </a:lnTo>
                <a:lnTo>
                  <a:pt x="19288" y="6170"/>
                </a:lnTo>
                <a:lnTo>
                  <a:pt x="19018" y="5529"/>
                </a:lnTo>
                <a:close/>
                <a:moveTo>
                  <a:pt x="19599" y="6904"/>
                </a:moveTo>
                <a:lnTo>
                  <a:pt x="2914" y="13946"/>
                </a:lnTo>
                <a:lnTo>
                  <a:pt x="3183" y="14586"/>
                </a:lnTo>
                <a:lnTo>
                  <a:pt x="19869" y="7544"/>
                </a:lnTo>
                <a:lnTo>
                  <a:pt x="19599" y="6904"/>
                </a:lnTo>
                <a:close/>
                <a:moveTo>
                  <a:pt x="20179" y="8281"/>
                </a:moveTo>
                <a:lnTo>
                  <a:pt x="3494" y="15321"/>
                </a:lnTo>
                <a:lnTo>
                  <a:pt x="3764" y="15960"/>
                </a:lnTo>
                <a:lnTo>
                  <a:pt x="20450" y="8919"/>
                </a:lnTo>
                <a:lnTo>
                  <a:pt x="20179" y="828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6"/>
          <p:cNvSpPr/>
          <p:nvPr/>
        </p:nvSpPr>
        <p:spPr>
          <a:xfrm>
            <a:off x="8217193" y="406025"/>
            <a:ext cx="704164" cy="704096"/>
          </a:xfrm>
          <a:custGeom>
            <a:rect b="b" l="l" r="r" t="t"/>
            <a:pathLst>
              <a:path extrusionOk="0" h="10406" w="10407">
                <a:moveTo>
                  <a:pt x="5204" y="2929"/>
                </a:moveTo>
                <a:cubicBezTo>
                  <a:pt x="5497" y="2929"/>
                  <a:pt x="5792" y="2986"/>
                  <a:pt x="6074" y="3102"/>
                </a:cubicBezTo>
                <a:cubicBezTo>
                  <a:pt x="6923" y="3454"/>
                  <a:pt x="7477" y="4283"/>
                  <a:pt x="7477" y="5202"/>
                </a:cubicBezTo>
                <a:cubicBezTo>
                  <a:pt x="7478" y="6458"/>
                  <a:pt x="6460" y="7476"/>
                  <a:pt x="5205" y="7476"/>
                </a:cubicBezTo>
                <a:cubicBezTo>
                  <a:pt x="5204" y="7476"/>
                  <a:pt x="5204" y="7476"/>
                  <a:pt x="5203" y="7476"/>
                </a:cubicBezTo>
                <a:cubicBezTo>
                  <a:pt x="4284" y="7476"/>
                  <a:pt x="3455" y="6923"/>
                  <a:pt x="3103" y="6073"/>
                </a:cubicBezTo>
                <a:cubicBezTo>
                  <a:pt x="2751" y="5223"/>
                  <a:pt x="2946" y="4246"/>
                  <a:pt x="3596" y="3595"/>
                </a:cubicBezTo>
                <a:cubicBezTo>
                  <a:pt x="4031" y="3160"/>
                  <a:pt x="4612" y="2929"/>
                  <a:pt x="5204" y="2929"/>
                </a:cubicBezTo>
                <a:close/>
                <a:moveTo>
                  <a:pt x="5203" y="0"/>
                </a:moveTo>
                <a:cubicBezTo>
                  <a:pt x="2329" y="0"/>
                  <a:pt x="1" y="2330"/>
                  <a:pt x="1" y="5202"/>
                </a:cubicBezTo>
                <a:cubicBezTo>
                  <a:pt x="1" y="8076"/>
                  <a:pt x="2330" y="10406"/>
                  <a:pt x="5203" y="10406"/>
                </a:cubicBezTo>
                <a:cubicBezTo>
                  <a:pt x="8076" y="10406"/>
                  <a:pt x="10407" y="8076"/>
                  <a:pt x="10407" y="5202"/>
                </a:cubicBezTo>
                <a:cubicBezTo>
                  <a:pt x="10407" y="2329"/>
                  <a:pt x="8077" y="0"/>
                  <a:pt x="5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6"/>
          <p:cNvSpPr/>
          <p:nvPr/>
        </p:nvSpPr>
        <p:spPr>
          <a:xfrm>
            <a:off x="8122600" y="406025"/>
            <a:ext cx="704164" cy="704096"/>
          </a:xfrm>
          <a:custGeom>
            <a:rect b="b" l="l" r="r" t="t"/>
            <a:pathLst>
              <a:path extrusionOk="0" h="10406" w="10407">
                <a:moveTo>
                  <a:pt x="5202" y="2929"/>
                </a:moveTo>
                <a:cubicBezTo>
                  <a:pt x="5495" y="2929"/>
                  <a:pt x="5791" y="2986"/>
                  <a:pt x="6072" y="3102"/>
                </a:cubicBezTo>
                <a:cubicBezTo>
                  <a:pt x="6921" y="3454"/>
                  <a:pt x="7476" y="4283"/>
                  <a:pt x="7476" y="5202"/>
                </a:cubicBezTo>
                <a:cubicBezTo>
                  <a:pt x="7476" y="6459"/>
                  <a:pt x="6459" y="7476"/>
                  <a:pt x="5203" y="7476"/>
                </a:cubicBezTo>
                <a:cubicBezTo>
                  <a:pt x="4283" y="7476"/>
                  <a:pt x="3453" y="6923"/>
                  <a:pt x="3101" y="6073"/>
                </a:cubicBezTo>
                <a:cubicBezTo>
                  <a:pt x="2749" y="5223"/>
                  <a:pt x="2944" y="4246"/>
                  <a:pt x="3594" y="3595"/>
                </a:cubicBezTo>
                <a:cubicBezTo>
                  <a:pt x="4029" y="3160"/>
                  <a:pt x="4611" y="2929"/>
                  <a:pt x="5202" y="2929"/>
                </a:cubicBezTo>
                <a:close/>
                <a:moveTo>
                  <a:pt x="5203" y="0"/>
                </a:moveTo>
                <a:cubicBezTo>
                  <a:pt x="2329" y="0"/>
                  <a:pt x="0" y="2330"/>
                  <a:pt x="0" y="5202"/>
                </a:cubicBezTo>
                <a:cubicBezTo>
                  <a:pt x="0" y="8076"/>
                  <a:pt x="2329" y="10406"/>
                  <a:pt x="5203" y="10406"/>
                </a:cubicBezTo>
                <a:cubicBezTo>
                  <a:pt x="8076" y="10406"/>
                  <a:pt x="10406" y="8076"/>
                  <a:pt x="10406" y="5202"/>
                </a:cubicBezTo>
                <a:cubicBezTo>
                  <a:pt x="10406" y="2330"/>
                  <a:pt x="8076" y="0"/>
                  <a:pt x="52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6" name="Google Shape;2106;p26"/>
          <p:cNvGrpSpPr/>
          <p:nvPr/>
        </p:nvGrpSpPr>
        <p:grpSpPr>
          <a:xfrm>
            <a:off x="-964023" y="3138740"/>
            <a:ext cx="2660319" cy="1067946"/>
            <a:chOff x="2171300" y="4383950"/>
            <a:chExt cx="449325" cy="180375"/>
          </a:xfrm>
        </p:grpSpPr>
        <p:sp>
          <p:nvSpPr>
            <p:cNvPr id="2107" name="Google Shape;2107;p26"/>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6"/>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6"/>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6"/>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26"/>
          <p:cNvGrpSpPr/>
          <p:nvPr/>
        </p:nvGrpSpPr>
        <p:grpSpPr>
          <a:xfrm rot="5400000">
            <a:off x="126172" y="775268"/>
            <a:ext cx="1100869" cy="362389"/>
            <a:chOff x="2235050" y="548425"/>
            <a:chExt cx="307875" cy="101325"/>
          </a:xfrm>
        </p:grpSpPr>
        <p:sp>
          <p:nvSpPr>
            <p:cNvPr id="2112" name="Google Shape;2112;p26"/>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6"/>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6"/>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6"/>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6"/>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6"/>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6"/>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6"/>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6"/>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6"/>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6"/>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6"/>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6"/>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6"/>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6"/>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6"/>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6"/>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6"/>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6"/>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6"/>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6"/>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3" name="Google Shape;2133;p26"/>
          <p:cNvSpPr txBox="1"/>
          <p:nvPr>
            <p:ph type="title"/>
          </p:nvPr>
        </p:nvSpPr>
        <p:spPr>
          <a:xfrm>
            <a:off x="5353875" y="1155625"/>
            <a:ext cx="292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34" name="Google Shape;2134;p26"/>
          <p:cNvSpPr txBox="1"/>
          <p:nvPr>
            <p:ph idx="1" type="subTitle"/>
          </p:nvPr>
        </p:nvSpPr>
        <p:spPr>
          <a:xfrm>
            <a:off x="5353875" y="2085625"/>
            <a:ext cx="2457600" cy="77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35" name="Google Shape;2135;p26"/>
          <p:cNvSpPr txBox="1"/>
          <p:nvPr/>
        </p:nvSpPr>
        <p:spPr>
          <a:xfrm>
            <a:off x="5353875" y="3925575"/>
            <a:ext cx="24786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Open Sans"/>
                <a:ea typeface="Open Sans"/>
                <a:cs typeface="Open Sans"/>
                <a:sym typeface="Open Sans"/>
              </a:rPr>
              <a:t>CREDITS: This presentation template was created by </a:t>
            </a:r>
            <a:r>
              <a:rPr b="1" lang="en" sz="800">
                <a:uFill>
                  <a:noFill/>
                </a:uFill>
                <a:latin typeface="Open Sans"/>
                <a:ea typeface="Open Sans"/>
                <a:cs typeface="Open Sans"/>
                <a:sym typeface="Open Sans"/>
                <a:hlinkClick r:id="rId2"/>
              </a:rPr>
              <a:t>Slidesgo</a:t>
            </a:r>
            <a:r>
              <a:rPr lang="en" sz="800">
                <a:latin typeface="Open Sans"/>
                <a:ea typeface="Open Sans"/>
                <a:cs typeface="Open Sans"/>
                <a:sym typeface="Open Sans"/>
              </a:rPr>
              <a:t>, including icons by </a:t>
            </a:r>
            <a:r>
              <a:rPr b="1" lang="en" sz="800">
                <a:uFill>
                  <a:noFill/>
                </a:uFill>
                <a:latin typeface="Open Sans"/>
                <a:ea typeface="Open Sans"/>
                <a:cs typeface="Open Sans"/>
                <a:sym typeface="Open Sans"/>
                <a:hlinkClick r:id="rId3"/>
              </a:rPr>
              <a:t>Flaticon</a:t>
            </a:r>
            <a:r>
              <a:rPr lang="en" sz="800">
                <a:latin typeface="Open Sans"/>
                <a:ea typeface="Open Sans"/>
                <a:cs typeface="Open Sans"/>
                <a:sym typeface="Open Sans"/>
              </a:rPr>
              <a:t>, and infographics &amp; images by </a:t>
            </a:r>
            <a:r>
              <a:rPr b="1" lang="en" sz="800">
                <a:uFill>
                  <a:noFill/>
                </a:uFill>
                <a:latin typeface="Open Sans"/>
                <a:ea typeface="Open Sans"/>
                <a:cs typeface="Open Sans"/>
                <a:sym typeface="Open Sans"/>
                <a:hlinkClick r:id="rId4"/>
              </a:rPr>
              <a:t>Freepik</a:t>
            </a:r>
            <a:r>
              <a:rPr lang="en" sz="800">
                <a:latin typeface="Open Sans"/>
                <a:ea typeface="Open Sans"/>
                <a:cs typeface="Open Sans"/>
                <a:sym typeface="Open Sans"/>
              </a:rPr>
              <a:t>. </a:t>
            </a:r>
            <a:endParaRPr sz="800">
              <a:latin typeface="Open Sans"/>
              <a:ea typeface="Open Sans"/>
              <a:cs typeface="Open Sans"/>
              <a:sym typeface="Open Sans"/>
            </a:endParaRPr>
          </a:p>
          <a:p>
            <a:pPr indent="0" lvl="0" marL="0" rtl="0" algn="l">
              <a:spcBef>
                <a:spcPts val="300"/>
              </a:spcBef>
              <a:spcAft>
                <a:spcPts val="0"/>
              </a:spcAft>
              <a:buNone/>
            </a:pPr>
            <a:r>
              <a:t/>
            </a:r>
            <a:endParaRPr sz="800">
              <a:latin typeface="Open Sans"/>
              <a:ea typeface="Open Sans"/>
              <a:cs typeface="Open Sans"/>
              <a:sym typeface="Ope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3 ">
  <p:cSld name="SECTION_HEADER_2_2_1_1_2">
    <p:spTree>
      <p:nvGrpSpPr>
        <p:cNvPr id="2136" name="Shape 2136"/>
        <p:cNvGrpSpPr/>
        <p:nvPr/>
      </p:nvGrpSpPr>
      <p:grpSpPr>
        <a:xfrm>
          <a:off x="0" y="0"/>
          <a:ext cx="0" cy="0"/>
          <a:chOff x="0" y="0"/>
          <a:chExt cx="0" cy="0"/>
        </a:xfrm>
      </p:grpSpPr>
      <p:sp>
        <p:nvSpPr>
          <p:cNvPr id="2137" name="Google Shape;2137;p27"/>
          <p:cNvSpPr/>
          <p:nvPr/>
        </p:nvSpPr>
        <p:spPr>
          <a:xfrm flipH="1" rot="10800000">
            <a:off x="0" y="-22050"/>
            <a:ext cx="9144000" cy="5165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7"/>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39" name="Google Shape;2139;p27"/>
          <p:cNvSpPr txBox="1"/>
          <p:nvPr>
            <p:ph idx="1" type="body"/>
          </p:nvPr>
        </p:nvSpPr>
        <p:spPr>
          <a:xfrm>
            <a:off x="4647294" y="1485725"/>
            <a:ext cx="3490800" cy="32211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Font typeface="Open Sans"/>
              <a:buChar char="●"/>
              <a:defRPr sz="900">
                <a:latin typeface="Open Sans"/>
                <a:ea typeface="Open Sans"/>
                <a:cs typeface="Open Sans"/>
                <a:sym typeface="Open Sans"/>
              </a:defRPr>
            </a:lvl1pPr>
            <a:lvl2pPr indent="-285750" lvl="1" marL="914400" rtl="0">
              <a:lnSpc>
                <a:spcPct val="115000"/>
              </a:lnSpc>
              <a:spcBef>
                <a:spcPts val="1600"/>
              </a:spcBef>
              <a:spcAft>
                <a:spcPts val="0"/>
              </a:spcAft>
              <a:buSzPts val="900"/>
              <a:buFont typeface="Open Sans"/>
              <a:buChar char="○"/>
              <a:defRPr sz="900">
                <a:latin typeface="Open Sans"/>
                <a:ea typeface="Open Sans"/>
                <a:cs typeface="Open Sans"/>
                <a:sym typeface="Open Sans"/>
              </a:defRPr>
            </a:lvl2pPr>
            <a:lvl3pPr indent="-285750" lvl="2" marL="1371600" rtl="0">
              <a:lnSpc>
                <a:spcPct val="115000"/>
              </a:lnSpc>
              <a:spcBef>
                <a:spcPts val="1600"/>
              </a:spcBef>
              <a:spcAft>
                <a:spcPts val="0"/>
              </a:spcAft>
              <a:buSzPts val="900"/>
              <a:buFont typeface="Open Sans"/>
              <a:buChar char="■"/>
              <a:defRPr sz="900">
                <a:latin typeface="Open Sans"/>
                <a:ea typeface="Open Sans"/>
                <a:cs typeface="Open Sans"/>
                <a:sym typeface="Open Sans"/>
              </a:defRPr>
            </a:lvl3pPr>
            <a:lvl4pPr indent="-285750" lvl="3" marL="1828800" rtl="0">
              <a:lnSpc>
                <a:spcPct val="115000"/>
              </a:lnSpc>
              <a:spcBef>
                <a:spcPts val="1600"/>
              </a:spcBef>
              <a:spcAft>
                <a:spcPts val="0"/>
              </a:spcAft>
              <a:buSzPts val="900"/>
              <a:buFont typeface="Open Sans"/>
              <a:buChar char="●"/>
              <a:defRPr sz="900">
                <a:latin typeface="Open Sans"/>
                <a:ea typeface="Open Sans"/>
                <a:cs typeface="Open Sans"/>
                <a:sym typeface="Open Sans"/>
              </a:defRPr>
            </a:lvl4pPr>
            <a:lvl5pPr indent="-285750" lvl="4" marL="2286000" rtl="0">
              <a:lnSpc>
                <a:spcPct val="115000"/>
              </a:lnSpc>
              <a:spcBef>
                <a:spcPts val="1600"/>
              </a:spcBef>
              <a:spcAft>
                <a:spcPts val="0"/>
              </a:spcAft>
              <a:buSzPts val="900"/>
              <a:buFont typeface="Open Sans"/>
              <a:buChar char="○"/>
              <a:defRPr sz="900">
                <a:latin typeface="Open Sans"/>
                <a:ea typeface="Open Sans"/>
                <a:cs typeface="Open Sans"/>
                <a:sym typeface="Open Sans"/>
              </a:defRPr>
            </a:lvl5pPr>
            <a:lvl6pPr indent="-285750" lvl="5" marL="2743200" rtl="0">
              <a:lnSpc>
                <a:spcPct val="115000"/>
              </a:lnSpc>
              <a:spcBef>
                <a:spcPts val="1600"/>
              </a:spcBef>
              <a:spcAft>
                <a:spcPts val="0"/>
              </a:spcAft>
              <a:buSzPts val="900"/>
              <a:buFont typeface="Open Sans"/>
              <a:buChar char="■"/>
              <a:defRPr sz="900">
                <a:latin typeface="Open Sans"/>
                <a:ea typeface="Open Sans"/>
                <a:cs typeface="Open Sans"/>
                <a:sym typeface="Open Sans"/>
              </a:defRPr>
            </a:lvl6pPr>
            <a:lvl7pPr indent="-285750" lvl="6" marL="3200400" rtl="0">
              <a:lnSpc>
                <a:spcPct val="115000"/>
              </a:lnSpc>
              <a:spcBef>
                <a:spcPts val="1600"/>
              </a:spcBef>
              <a:spcAft>
                <a:spcPts val="0"/>
              </a:spcAft>
              <a:buSzPts val="900"/>
              <a:buFont typeface="Open Sans"/>
              <a:buChar char="●"/>
              <a:defRPr sz="900">
                <a:latin typeface="Open Sans"/>
                <a:ea typeface="Open Sans"/>
                <a:cs typeface="Open Sans"/>
                <a:sym typeface="Open Sans"/>
              </a:defRPr>
            </a:lvl7pPr>
            <a:lvl8pPr indent="-285750" lvl="7" marL="3657600" rtl="0">
              <a:lnSpc>
                <a:spcPct val="115000"/>
              </a:lnSpc>
              <a:spcBef>
                <a:spcPts val="1600"/>
              </a:spcBef>
              <a:spcAft>
                <a:spcPts val="0"/>
              </a:spcAft>
              <a:buSzPts val="900"/>
              <a:buFont typeface="Open Sans"/>
              <a:buChar char="○"/>
              <a:defRPr sz="900">
                <a:latin typeface="Open Sans"/>
                <a:ea typeface="Open Sans"/>
                <a:cs typeface="Open Sans"/>
                <a:sym typeface="Open Sans"/>
              </a:defRPr>
            </a:lvl8pPr>
            <a:lvl9pPr indent="-285750" lvl="8" marL="4114800" rtl="0">
              <a:lnSpc>
                <a:spcPct val="115000"/>
              </a:lnSpc>
              <a:spcBef>
                <a:spcPts val="1600"/>
              </a:spcBef>
              <a:spcAft>
                <a:spcPts val="1600"/>
              </a:spcAft>
              <a:buSzPts val="900"/>
              <a:buFont typeface="Open Sans"/>
              <a:buChar char="■"/>
              <a:defRPr sz="900">
                <a:latin typeface="Open Sans"/>
                <a:ea typeface="Open Sans"/>
                <a:cs typeface="Open Sans"/>
                <a:sym typeface="Open Sans"/>
              </a:defRPr>
            </a:lvl9pPr>
          </a:lstStyle>
          <a:p/>
        </p:txBody>
      </p:sp>
      <p:sp>
        <p:nvSpPr>
          <p:cNvPr id="2140" name="Google Shape;2140;p27"/>
          <p:cNvSpPr txBox="1"/>
          <p:nvPr>
            <p:ph idx="2" type="body"/>
          </p:nvPr>
        </p:nvSpPr>
        <p:spPr>
          <a:xfrm>
            <a:off x="1005900" y="1485725"/>
            <a:ext cx="3490800" cy="32211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Font typeface="Open Sans"/>
              <a:buChar char="●"/>
              <a:defRPr sz="900">
                <a:latin typeface="Open Sans"/>
                <a:ea typeface="Open Sans"/>
                <a:cs typeface="Open Sans"/>
                <a:sym typeface="Open Sans"/>
              </a:defRPr>
            </a:lvl1pPr>
            <a:lvl2pPr indent="-285750" lvl="1" marL="914400" rtl="0">
              <a:lnSpc>
                <a:spcPct val="115000"/>
              </a:lnSpc>
              <a:spcBef>
                <a:spcPts val="1600"/>
              </a:spcBef>
              <a:spcAft>
                <a:spcPts val="0"/>
              </a:spcAft>
              <a:buSzPts val="900"/>
              <a:buFont typeface="Open Sans"/>
              <a:buChar char="○"/>
              <a:defRPr sz="900">
                <a:latin typeface="Open Sans"/>
                <a:ea typeface="Open Sans"/>
                <a:cs typeface="Open Sans"/>
                <a:sym typeface="Open Sans"/>
              </a:defRPr>
            </a:lvl2pPr>
            <a:lvl3pPr indent="-285750" lvl="2" marL="1371600" rtl="0">
              <a:lnSpc>
                <a:spcPct val="115000"/>
              </a:lnSpc>
              <a:spcBef>
                <a:spcPts val="1600"/>
              </a:spcBef>
              <a:spcAft>
                <a:spcPts val="0"/>
              </a:spcAft>
              <a:buSzPts val="900"/>
              <a:buFont typeface="Open Sans"/>
              <a:buChar char="■"/>
              <a:defRPr sz="900">
                <a:latin typeface="Open Sans"/>
                <a:ea typeface="Open Sans"/>
                <a:cs typeface="Open Sans"/>
                <a:sym typeface="Open Sans"/>
              </a:defRPr>
            </a:lvl3pPr>
            <a:lvl4pPr indent="-285750" lvl="3" marL="1828800" rtl="0">
              <a:lnSpc>
                <a:spcPct val="115000"/>
              </a:lnSpc>
              <a:spcBef>
                <a:spcPts val="1600"/>
              </a:spcBef>
              <a:spcAft>
                <a:spcPts val="0"/>
              </a:spcAft>
              <a:buSzPts val="900"/>
              <a:buFont typeface="Open Sans"/>
              <a:buChar char="●"/>
              <a:defRPr sz="900">
                <a:latin typeface="Open Sans"/>
                <a:ea typeface="Open Sans"/>
                <a:cs typeface="Open Sans"/>
                <a:sym typeface="Open Sans"/>
              </a:defRPr>
            </a:lvl4pPr>
            <a:lvl5pPr indent="-285750" lvl="4" marL="2286000" rtl="0">
              <a:lnSpc>
                <a:spcPct val="115000"/>
              </a:lnSpc>
              <a:spcBef>
                <a:spcPts val="1600"/>
              </a:spcBef>
              <a:spcAft>
                <a:spcPts val="0"/>
              </a:spcAft>
              <a:buSzPts val="900"/>
              <a:buFont typeface="Open Sans"/>
              <a:buChar char="○"/>
              <a:defRPr sz="900">
                <a:latin typeface="Open Sans"/>
                <a:ea typeface="Open Sans"/>
                <a:cs typeface="Open Sans"/>
                <a:sym typeface="Open Sans"/>
              </a:defRPr>
            </a:lvl5pPr>
            <a:lvl6pPr indent="-285750" lvl="5" marL="2743200" rtl="0">
              <a:lnSpc>
                <a:spcPct val="115000"/>
              </a:lnSpc>
              <a:spcBef>
                <a:spcPts val="1600"/>
              </a:spcBef>
              <a:spcAft>
                <a:spcPts val="0"/>
              </a:spcAft>
              <a:buSzPts val="900"/>
              <a:buFont typeface="Open Sans"/>
              <a:buChar char="■"/>
              <a:defRPr sz="900">
                <a:latin typeface="Open Sans"/>
                <a:ea typeface="Open Sans"/>
                <a:cs typeface="Open Sans"/>
                <a:sym typeface="Open Sans"/>
              </a:defRPr>
            </a:lvl6pPr>
            <a:lvl7pPr indent="-285750" lvl="6" marL="3200400" rtl="0">
              <a:lnSpc>
                <a:spcPct val="115000"/>
              </a:lnSpc>
              <a:spcBef>
                <a:spcPts val="1600"/>
              </a:spcBef>
              <a:spcAft>
                <a:spcPts val="0"/>
              </a:spcAft>
              <a:buSzPts val="900"/>
              <a:buFont typeface="Open Sans"/>
              <a:buChar char="●"/>
              <a:defRPr sz="900">
                <a:latin typeface="Open Sans"/>
                <a:ea typeface="Open Sans"/>
                <a:cs typeface="Open Sans"/>
                <a:sym typeface="Open Sans"/>
              </a:defRPr>
            </a:lvl7pPr>
            <a:lvl8pPr indent="-285750" lvl="7" marL="3657600" rtl="0">
              <a:lnSpc>
                <a:spcPct val="115000"/>
              </a:lnSpc>
              <a:spcBef>
                <a:spcPts val="1600"/>
              </a:spcBef>
              <a:spcAft>
                <a:spcPts val="0"/>
              </a:spcAft>
              <a:buSzPts val="900"/>
              <a:buFont typeface="Open Sans"/>
              <a:buChar char="○"/>
              <a:defRPr sz="900">
                <a:latin typeface="Open Sans"/>
                <a:ea typeface="Open Sans"/>
                <a:cs typeface="Open Sans"/>
                <a:sym typeface="Open Sans"/>
              </a:defRPr>
            </a:lvl8pPr>
            <a:lvl9pPr indent="-285750" lvl="8" marL="4114800" rtl="0">
              <a:lnSpc>
                <a:spcPct val="115000"/>
              </a:lnSpc>
              <a:spcBef>
                <a:spcPts val="1600"/>
              </a:spcBef>
              <a:spcAft>
                <a:spcPts val="1600"/>
              </a:spcAft>
              <a:buSzPts val="900"/>
              <a:buFont typeface="Open Sans"/>
              <a:buChar char="■"/>
              <a:defRPr sz="900">
                <a:latin typeface="Open Sans"/>
                <a:ea typeface="Open Sans"/>
                <a:cs typeface="Open Sans"/>
                <a:sym typeface="Open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1">
  <p:cSld name="SECTION_HEADER_2_3_2_1_1_1_1_1_1_1_1">
    <p:spTree>
      <p:nvGrpSpPr>
        <p:cNvPr id="2141" name="Shape 2141"/>
        <p:cNvGrpSpPr/>
        <p:nvPr/>
      </p:nvGrpSpPr>
      <p:grpSpPr>
        <a:xfrm>
          <a:off x="0" y="0"/>
          <a:ext cx="0" cy="0"/>
          <a:chOff x="0" y="0"/>
          <a:chExt cx="0" cy="0"/>
        </a:xfrm>
      </p:grpSpPr>
      <p:sp>
        <p:nvSpPr>
          <p:cNvPr id="2142" name="Google Shape;2142;p28"/>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143" name="Shape 214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type="secHead">
  <p:cSld name="SECTION_HEADER">
    <p:spTree>
      <p:nvGrpSpPr>
        <p:cNvPr id="48" name="Shape 48"/>
        <p:cNvGrpSpPr/>
        <p:nvPr/>
      </p:nvGrpSpPr>
      <p:grpSpPr>
        <a:xfrm>
          <a:off x="0" y="0"/>
          <a:ext cx="0" cy="0"/>
          <a:chOff x="0" y="0"/>
          <a:chExt cx="0" cy="0"/>
        </a:xfrm>
      </p:grpSpPr>
      <p:sp>
        <p:nvSpPr>
          <p:cNvPr id="49" name="Google Shape;49;p4"/>
          <p:cNvSpPr/>
          <p:nvPr/>
        </p:nvSpPr>
        <p:spPr>
          <a:xfrm>
            <a:off x="-28275" y="-37300"/>
            <a:ext cx="4600200" cy="518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a:off x="-28225" y="-120151"/>
            <a:ext cx="1562051" cy="1827805"/>
          </a:xfrm>
          <a:custGeom>
            <a:rect b="b" l="l" r="r" t="t"/>
            <a:pathLst>
              <a:path extrusionOk="0" h="27882" w="23829">
                <a:moveTo>
                  <a:pt x="0" y="0"/>
                </a:moveTo>
                <a:lnTo>
                  <a:pt x="9226" y="27881"/>
                </a:lnTo>
                <a:lnTo>
                  <a:pt x="23828" y="23049"/>
                </a:lnTo>
                <a:lnTo>
                  <a:pt x="23828" y="20448"/>
                </a:lnTo>
                <a:lnTo>
                  <a:pt x="10525" y="24850"/>
                </a:lnTo>
                <a:lnTo>
                  <a:pt x="2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4"/>
          <p:cNvGrpSpPr/>
          <p:nvPr/>
        </p:nvGrpSpPr>
        <p:grpSpPr>
          <a:xfrm>
            <a:off x="1037487" y="198497"/>
            <a:ext cx="772364" cy="1061958"/>
            <a:chOff x="2290075" y="2412650"/>
            <a:chExt cx="391725" cy="538600"/>
          </a:xfrm>
        </p:grpSpPr>
        <p:sp>
          <p:nvSpPr>
            <p:cNvPr id="52" name="Google Shape;52;p4"/>
            <p:cNvSpPr/>
            <p:nvPr/>
          </p:nvSpPr>
          <p:spPr>
            <a:xfrm>
              <a:off x="2421625" y="2412650"/>
              <a:ext cx="260175" cy="260150"/>
            </a:xfrm>
            <a:custGeom>
              <a:rect b="b" l="l" r="r" t="t"/>
              <a:pathLst>
                <a:path extrusionOk="0" h="10406" w="10407">
                  <a:moveTo>
                    <a:pt x="5204" y="2929"/>
                  </a:moveTo>
                  <a:cubicBezTo>
                    <a:pt x="5497" y="2929"/>
                    <a:pt x="5792" y="2986"/>
                    <a:pt x="6074" y="3102"/>
                  </a:cubicBezTo>
                  <a:cubicBezTo>
                    <a:pt x="6923" y="3454"/>
                    <a:pt x="7477" y="4283"/>
                    <a:pt x="7477" y="5202"/>
                  </a:cubicBezTo>
                  <a:cubicBezTo>
                    <a:pt x="7478" y="6458"/>
                    <a:pt x="6460" y="7476"/>
                    <a:pt x="5205" y="7476"/>
                  </a:cubicBezTo>
                  <a:cubicBezTo>
                    <a:pt x="5204" y="7476"/>
                    <a:pt x="5204" y="7476"/>
                    <a:pt x="5203" y="7476"/>
                  </a:cubicBezTo>
                  <a:cubicBezTo>
                    <a:pt x="4284" y="7476"/>
                    <a:pt x="3455" y="6923"/>
                    <a:pt x="3103" y="6073"/>
                  </a:cubicBezTo>
                  <a:cubicBezTo>
                    <a:pt x="2751" y="5223"/>
                    <a:pt x="2946" y="4246"/>
                    <a:pt x="3596" y="3595"/>
                  </a:cubicBezTo>
                  <a:cubicBezTo>
                    <a:pt x="4031" y="3160"/>
                    <a:pt x="4612" y="2929"/>
                    <a:pt x="5204" y="2929"/>
                  </a:cubicBezTo>
                  <a:close/>
                  <a:moveTo>
                    <a:pt x="5203" y="0"/>
                  </a:moveTo>
                  <a:cubicBezTo>
                    <a:pt x="2329" y="0"/>
                    <a:pt x="1" y="2330"/>
                    <a:pt x="1" y="5202"/>
                  </a:cubicBezTo>
                  <a:cubicBezTo>
                    <a:pt x="1" y="8076"/>
                    <a:pt x="2330" y="10406"/>
                    <a:pt x="5203" y="10406"/>
                  </a:cubicBezTo>
                  <a:cubicBezTo>
                    <a:pt x="8076" y="10406"/>
                    <a:pt x="10407" y="8076"/>
                    <a:pt x="10407" y="5202"/>
                  </a:cubicBezTo>
                  <a:cubicBezTo>
                    <a:pt x="10407" y="2329"/>
                    <a:pt x="8077" y="0"/>
                    <a:pt x="5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386675" y="2412650"/>
              <a:ext cx="260175" cy="260150"/>
            </a:xfrm>
            <a:custGeom>
              <a:rect b="b" l="l" r="r" t="t"/>
              <a:pathLst>
                <a:path extrusionOk="0" h="10406" w="10407">
                  <a:moveTo>
                    <a:pt x="5202" y="2929"/>
                  </a:moveTo>
                  <a:cubicBezTo>
                    <a:pt x="5495" y="2929"/>
                    <a:pt x="5791" y="2986"/>
                    <a:pt x="6072" y="3102"/>
                  </a:cubicBezTo>
                  <a:cubicBezTo>
                    <a:pt x="6921" y="3454"/>
                    <a:pt x="7476" y="4283"/>
                    <a:pt x="7476" y="5202"/>
                  </a:cubicBezTo>
                  <a:cubicBezTo>
                    <a:pt x="7476" y="6459"/>
                    <a:pt x="6459" y="7476"/>
                    <a:pt x="5203" y="7476"/>
                  </a:cubicBezTo>
                  <a:cubicBezTo>
                    <a:pt x="4283" y="7476"/>
                    <a:pt x="3453" y="6923"/>
                    <a:pt x="3101" y="6073"/>
                  </a:cubicBezTo>
                  <a:cubicBezTo>
                    <a:pt x="2749" y="5223"/>
                    <a:pt x="2944" y="4246"/>
                    <a:pt x="3594" y="3595"/>
                  </a:cubicBezTo>
                  <a:cubicBezTo>
                    <a:pt x="4029" y="3160"/>
                    <a:pt x="4611" y="2929"/>
                    <a:pt x="5202" y="2929"/>
                  </a:cubicBezTo>
                  <a:close/>
                  <a:moveTo>
                    <a:pt x="5203" y="0"/>
                  </a:moveTo>
                  <a:cubicBezTo>
                    <a:pt x="2329" y="0"/>
                    <a:pt x="0" y="2330"/>
                    <a:pt x="0" y="5202"/>
                  </a:cubicBezTo>
                  <a:cubicBezTo>
                    <a:pt x="0" y="8076"/>
                    <a:pt x="2329" y="10406"/>
                    <a:pt x="5203" y="10406"/>
                  </a:cubicBezTo>
                  <a:cubicBezTo>
                    <a:pt x="8076" y="10406"/>
                    <a:pt x="10406" y="8076"/>
                    <a:pt x="10406" y="5202"/>
                  </a:cubicBezTo>
                  <a:cubicBezTo>
                    <a:pt x="10406" y="2330"/>
                    <a:pt x="8076" y="0"/>
                    <a:pt x="5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2314700" y="2768175"/>
              <a:ext cx="183125" cy="183075"/>
            </a:xfrm>
            <a:custGeom>
              <a:rect b="b" l="l" r="r" t="t"/>
              <a:pathLst>
                <a:path extrusionOk="0" h="7323" w="7325">
                  <a:moveTo>
                    <a:pt x="3663" y="2062"/>
                  </a:moveTo>
                  <a:cubicBezTo>
                    <a:pt x="3869" y="2062"/>
                    <a:pt x="4076" y="2101"/>
                    <a:pt x="4274" y="2183"/>
                  </a:cubicBezTo>
                  <a:cubicBezTo>
                    <a:pt x="4872" y="2430"/>
                    <a:pt x="5262" y="3014"/>
                    <a:pt x="5262" y="3661"/>
                  </a:cubicBezTo>
                  <a:cubicBezTo>
                    <a:pt x="5262" y="4546"/>
                    <a:pt x="4546" y="5261"/>
                    <a:pt x="3662" y="5261"/>
                  </a:cubicBezTo>
                  <a:cubicBezTo>
                    <a:pt x="3016" y="5261"/>
                    <a:pt x="2432" y="4872"/>
                    <a:pt x="2185" y="4274"/>
                  </a:cubicBezTo>
                  <a:cubicBezTo>
                    <a:pt x="1936" y="3676"/>
                    <a:pt x="2074" y="2987"/>
                    <a:pt x="2531" y="2531"/>
                  </a:cubicBezTo>
                  <a:cubicBezTo>
                    <a:pt x="2837" y="2224"/>
                    <a:pt x="3246" y="2062"/>
                    <a:pt x="3663" y="2062"/>
                  </a:cubicBezTo>
                  <a:close/>
                  <a:moveTo>
                    <a:pt x="3662" y="0"/>
                  </a:moveTo>
                  <a:cubicBezTo>
                    <a:pt x="1640" y="0"/>
                    <a:pt x="1" y="1639"/>
                    <a:pt x="1" y="3661"/>
                  </a:cubicBezTo>
                  <a:cubicBezTo>
                    <a:pt x="1" y="5684"/>
                    <a:pt x="1640" y="7323"/>
                    <a:pt x="3662" y="7323"/>
                  </a:cubicBezTo>
                  <a:cubicBezTo>
                    <a:pt x="5684" y="7323"/>
                    <a:pt x="7324" y="5684"/>
                    <a:pt x="7324" y="3661"/>
                  </a:cubicBezTo>
                  <a:cubicBezTo>
                    <a:pt x="7324" y="1639"/>
                    <a:pt x="5684" y="0"/>
                    <a:pt x="3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2290075" y="2768175"/>
              <a:ext cx="183125" cy="183075"/>
            </a:xfrm>
            <a:custGeom>
              <a:rect b="b" l="l" r="r" t="t"/>
              <a:pathLst>
                <a:path extrusionOk="0" h="7323" w="7325">
                  <a:moveTo>
                    <a:pt x="3664" y="2062"/>
                  </a:moveTo>
                  <a:cubicBezTo>
                    <a:pt x="3870" y="2062"/>
                    <a:pt x="4078" y="2101"/>
                    <a:pt x="4276" y="2183"/>
                  </a:cubicBezTo>
                  <a:cubicBezTo>
                    <a:pt x="4873" y="2430"/>
                    <a:pt x="5263" y="3014"/>
                    <a:pt x="5263" y="3661"/>
                  </a:cubicBezTo>
                  <a:cubicBezTo>
                    <a:pt x="5263" y="4546"/>
                    <a:pt x="4546" y="5261"/>
                    <a:pt x="3663" y="5261"/>
                  </a:cubicBezTo>
                  <a:cubicBezTo>
                    <a:pt x="3016" y="5261"/>
                    <a:pt x="2432" y="4872"/>
                    <a:pt x="2185" y="4274"/>
                  </a:cubicBezTo>
                  <a:cubicBezTo>
                    <a:pt x="1937" y="3676"/>
                    <a:pt x="2074" y="2987"/>
                    <a:pt x="2531" y="2531"/>
                  </a:cubicBezTo>
                  <a:cubicBezTo>
                    <a:pt x="2837" y="2224"/>
                    <a:pt x="3247" y="2062"/>
                    <a:pt x="3664" y="2062"/>
                  </a:cubicBezTo>
                  <a:close/>
                  <a:moveTo>
                    <a:pt x="3663" y="0"/>
                  </a:moveTo>
                  <a:cubicBezTo>
                    <a:pt x="1641" y="0"/>
                    <a:pt x="1" y="1639"/>
                    <a:pt x="1" y="3661"/>
                  </a:cubicBezTo>
                  <a:cubicBezTo>
                    <a:pt x="1" y="5684"/>
                    <a:pt x="1641" y="7323"/>
                    <a:pt x="3663" y="7323"/>
                  </a:cubicBezTo>
                  <a:cubicBezTo>
                    <a:pt x="5685" y="7323"/>
                    <a:pt x="7324" y="5684"/>
                    <a:pt x="7324" y="3661"/>
                  </a:cubicBezTo>
                  <a:cubicBezTo>
                    <a:pt x="7324" y="1639"/>
                    <a:pt x="5685" y="0"/>
                    <a:pt x="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4"/>
          <p:cNvSpPr/>
          <p:nvPr/>
        </p:nvSpPr>
        <p:spPr>
          <a:xfrm>
            <a:off x="696000" y="155350"/>
            <a:ext cx="341473" cy="341398"/>
          </a:xfrm>
          <a:custGeom>
            <a:rect b="b" l="l" r="r" t="t"/>
            <a:pathLst>
              <a:path extrusionOk="0" h="4591" w="4592">
                <a:moveTo>
                  <a:pt x="2296" y="437"/>
                </a:moveTo>
                <a:cubicBezTo>
                  <a:pt x="3321" y="438"/>
                  <a:pt x="4153" y="1269"/>
                  <a:pt x="4154" y="2295"/>
                </a:cubicBezTo>
                <a:cubicBezTo>
                  <a:pt x="4154" y="3047"/>
                  <a:pt x="3701" y="3725"/>
                  <a:pt x="3008" y="4011"/>
                </a:cubicBezTo>
                <a:cubicBezTo>
                  <a:pt x="2777" y="4107"/>
                  <a:pt x="2536" y="4153"/>
                  <a:pt x="2296" y="4153"/>
                </a:cubicBezTo>
                <a:cubicBezTo>
                  <a:pt x="1813" y="4153"/>
                  <a:pt x="1337" y="3965"/>
                  <a:pt x="982" y="3609"/>
                </a:cubicBezTo>
                <a:cubicBezTo>
                  <a:pt x="451" y="3078"/>
                  <a:pt x="291" y="2279"/>
                  <a:pt x="579" y="1584"/>
                </a:cubicBezTo>
                <a:cubicBezTo>
                  <a:pt x="867" y="889"/>
                  <a:pt x="1544" y="437"/>
                  <a:pt x="2296" y="437"/>
                </a:cubicBezTo>
                <a:close/>
                <a:moveTo>
                  <a:pt x="2296" y="0"/>
                </a:moveTo>
                <a:cubicBezTo>
                  <a:pt x="1030" y="0"/>
                  <a:pt x="1" y="1029"/>
                  <a:pt x="1" y="2295"/>
                </a:cubicBezTo>
                <a:cubicBezTo>
                  <a:pt x="1" y="3560"/>
                  <a:pt x="1030" y="4591"/>
                  <a:pt x="2296" y="4591"/>
                </a:cubicBezTo>
                <a:cubicBezTo>
                  <a:pt x="3561" y="4591"/>
                  <a:pt x="4591" y="3562"/>
                  <a:pt x="4591" y="2295"/>
                </a:cubicBezTo>
                <a:cubicBezTo>
                  <a:pt x="4591" y="1029"/>
                  <a:pt x="3561" y="0"/>
                  <a:pt x="22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28276" y="4381610"/>
            <a:ext cx="2082670" cy="634668"/>
          </a:xfrm>
          <a:custGeom>
            <a:rect b="b" l="l" r="r" t="t"/>
            <a:pathLst>
              <a:path extrusionOk="0" h="8433" w="27673">
                <a:moveTo>
                  <a:pt x="1" y="0"/>
                </a:moveTo>
                <a:lnTo>
                  <a:pt x="1" y="8433"/>
                </a:lnTo>
                <a:lnTo>
                  <a:pt x="27672" y="8433"/>
                </a:lnTo>
                <a:lnTo>
                  <a:pt x="27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58888" y="4683854"/>
            <a:ext cx="87828" cy="332423"/>
          </a:xfrm>
          <a:custGeom>
            <a:rect b="b" l="l" r="r" t="t"/>
            <a:pathLst>
              <a:path extrusionOk="0" h="4417" w="1167">
                <a:moveTo>
                  <a:pt x="1" y="0"/>
                </a:moveTo>
                <a:lnTo>
                  <a:pt x="1" y="4417"/>
                </a:lnTo>
                <a:lnTo>
                  <a:pt x="1166" y="4417"/>
                </a:lnTo>
                <a:lnTo>
                  <a:pt x="11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182506" y="4829181"/>
            <a:ext cx="32964" cy="3303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285236" y="4829181"/>
            <a:ext cx="33114" cy="3303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1388116" y="4829181"/>
            <a:ext cx="32964" cy="3303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1490922" y="4829181"/>
            <a:ext cx="32964" cy="3303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1593802" y="4829181"/>
            <a:ext cx="32964" cy="3303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182506" y="4738643"/>
            <a:ext cx="32964" cy="3303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1285236" y="4738643"/>
            <a:ext cx="33114" cy="3303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388116" y="4738643"/>
            <a:ext cx="32964" cy="3303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490922" y="4738643"/>
            <a:ext cx="32964" cy="3303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593802" y="4738643"/>
            <a:ext cx="32964" cy="3303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182506" y="4648180"/>
            <a:ext cx="32964" cy="32964"/>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285236" y="4648180"/>
            <a:ext cx="33114" cy="32964"/>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1388116" y="4648180"/>
            <a:ext cx="32964" cy="32964"/>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1490922" y="4648180"/>
            <a:ext cx="32964" cy="32964"/>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593802" y="4648180"/>
            <a:ext cx="32964" cy="32964"/>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4"/>
          <p:cNvGrpSpPr/>
          <p:nvPr/>
        </p:nvGrpSpPr>
        <p:grpSpPr>
          <a:xfrm>
            <a:off x="7020240" y="-12"/>
            <a:ext cx="2123764" cy="1325809"/>
            <a:chOff x="5214075" y="2148650"/>
            <a:chExt cx="1023550" cy="638975"/>
          </a:xfrm>
        </p:grpSpPr>
        <p:sp>
          <p:nvSpPr>
            <p:cNvPr id="75" name="Google Shape;75;p4"/>
            <p:cNvSpPr/>
            <p:nvPr/>
          </p:nvSpPr>
          <p:spPr>
            <a:xfrm>
              <a:off x="5214075" y="2376425"/>
              <a:ext cx="699300" cy="411200"/>
            </a:xfrm>
            <a:custGeom>
              <a:rect b="b" l="l" r="r" t="t"/>
              <a:pathLst>
                <a:path extrusionOk="0" h="16448" w="27972">
                  <a:moveTo>
                    <a:pt x="1" y="0"/>
                  </a:moveTo>
                  <a:lnTo>
                    <a:pt x="1" y="16448"/>
                  </a:lnTo>
                  <a:lnTo>
                    <a:pt x="27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560797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656050" y="2233275"/>
              <a:ext cx="15450" cy="15450"/>
            </a:xfrm>
            <a:custGeom>
              <a:rect b="b" l="l" r="r" t="t"/>
              <a:pathLst>
                <a:path extrusionOk="0" h="618" w="618">
                  <a:moveTo>
                    <a:pt x="309" y="1"/>
                  </a:moveTo>
                  <a:cubicBezTo>
                    <a:pt x="140" y="1"/>
                    <a:pt x="1" y="140"/>
                    <a:pt x="1" y="310"/>
                  </a:cubicBezTo>
                  <a:cubicBezTo>
                    <a:pt x="1" y="479"/>
                    <a:pt x="140" y="617"/>
                    <a:pt x="309" y="617"/>
                  </a:cubicBezTo>
                  <a:cubicBezTo>
                    <a:pt x="479" y="617"/>
                    <a:pt x="617" y="479"/>
                    <a:pt x="617" y="310"/>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570415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57522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8003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848400" y="2233275"/>
              <a:ext cx="15425" cy="15450"/>
            </a:xfrm>
            <a:custGeom>
              <a:rect b="b" l="l" r="r" t="t"/>
              <a:pathLst>
                <a:path extrusionOk="0" h="618" w="617">
                  <a:moveTo>
                    <a:pt x="308" y="1"/>
                  </a:moveTo>
                  <a:cubicBezTo>
                    <a:pt x="138" y="1"/>
                    <a:pt x="1" y="140"/>
                    <a:pt x="1" y="310"/>
                  </a:cubicBezTo>
                  <a:cubicBezTo>
                    <a:pt x="1" y="479"/>
                    <a:pt x="138" y="617"/>
                    <a:pt x="308" y="617"/>
                  </a:cubicBezTo>
                  <a:cubicBezTo>
                    <a:pt x="479" y="617"/>
                    <a:pt x="616" y="479"/>
                    <a:pt x="616" y="310"/>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589650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60797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656050" y="2190975"/>
              <a:ext cx="15450" cy="15400"/>
            </a:xfrm>
            <a:custGeom>
              <a:rect b="b" l="l" r="r" t="t"/>
              <a:pathLst>
                <a:path extrusionOk="0" h="616" w="618">
                  <a:moveTo>
                    <a:pt x="309" y="1"/>
                  </a:moveTo>
                  <a:cubicBezTo>
                    <a:pt x="140" y="1"/>
                    <a:pt x="1" y="138"/>
                    <a:pt x="1" y="308"/>
                  </a:cubicBezTo>
                  <a:cubicBezTo>
                    <a:pt x="1" y="478"/>
                    <a:pt x="140" y="616"/>
                    <a:pt x="309" y="616"/>
                  </a:cubicBezTo>
                  <a:cubicBezTo>
                    <a:pt x="479" y="616"/>
                    <a:pt x="617" y="478"/>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70415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7522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8003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5848400" y="2190975"/>
              <a:ext cx="15425" cy="15400"/>
            </a:xfrm>
            <a:custGeom>
              <a:rect b="b" l="l" r="r" t="t"/>
              <a:pathLst>
                <a:path extrusionOk="0" h="616" w="617">
                  <a:moveTo>
                    <a:pt x="308" y="1"/>
                  </a:moveTo>
                  <a:cubicBezTo>
                    <a:pt x="138" y="1"/>
                    <a:pt x="1" y="138"/>
                    <a:pt x="1" y="308"/>
                  </a:cubicBezTo>
                  <a:cubicBezTo>
                    <a:pt x="1" y="478"/>
                    <a:pt x="138" y="616"/>
                    <a:pt x="308" y="616"/>
                  </a:cubicBezTo>
                  <a:cubicBezTo>
                    <a:pt x="479" y="616"/>
                    <a:pt x="616" y="478"/>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589650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560797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5656050" y="2148650"/>
              <a:ext cx="15450" cy="15425"/>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570415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57522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8003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5848400" y="2148650"/>
              <a:ext cx="15425" cy="15425"/>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89650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560797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5656050" y="2359050"/>
              <a:ext cx="15450" cy="15450"/>
            </a:xfrm>
            <a:custGeom>
              <a:rect b="b" l="l" r="r" t="t"/>
              <a:pathLst>
                <a:path extrusionOk="0" h="618" w="618">
                  <a:moveTo>
                    <a:pt x="309" y="1"/>
                  </a:moveTo>
                  <a:cubicBezTo>
                    <a:pt x="140" y="1"/>
                    <a:pt x="1" y="140"/>
                    <a:pt x="1" y="309"/>
                  </a:cubicBezTo>
                  <a:cubicBezTo>
                    <a:pt x="1" y="479"/>
                    <a:pt x="140" y="617"/>
                    <a:pt x="309" y="617"/>
                  </a:cubicBezTo>
                  <a:cubicBezTo>
                    <a:pt x="479" y="617"/>
                    <a:pt x="617" y="479"/>
                    <a:pt x="617" y="309"/>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570415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57522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58003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5848400" y="2359050"/>
              <a:ext cx="15425" cy="15450"/>
            </a:xfrm>
            <a:custGeom>
              <a:rect b="b" l="l" r="r" t="t"/>
              <a:pathLst>
                <a:path extrusionOk="0" h="618" w="617">
                  <a:moveTo>
                    <a:pt x="308" y="1"/>
                  </a:moveTo>
                  <a:cubicBezTo>
                    <a:pt x="138" y="1"/>
                    <a:pt x="1" y="140"/>
                    <a:pt x="1" y="309"/>
                  </a:cubicBezTo>
                  <a:cubicBezTo>
                    <a:pt x="1" y="479"/>
                    <a:pt x="138" y="617"/>
                    <a:pt x="308" y="617"/>
                  </a:cubicBezTo>
                  <a:cubicBezTo>
                    <a:pt x="479" y="617"/>
                    <a:pt x="616" y="479"/>
                    <a:pt x="616" y="309"/>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589650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560797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5656050" y="2316750"/>
              <a:ext cx="15450" cy="15425"/>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570415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57522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58003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5848400" y="2316750"/>
              <a:ext cx="15425" cy="15425"/>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589650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560797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5656050" y="2274425"/>
              <a:ext cx="15450" cy="15425"/>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0415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7522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58003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5848400" y="2274425"/>
              <a:ext cx="15425" cy="15425"/>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89650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60797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5656050" y="2484825"/>
              <a:ext cx="15450" cy="15425"/>
            </a:xfrm>
            <a:custGeom>
              <a:rect b="b" l="l" r="r" t="t"/>
              <a:pathLst>
                <a:path extrusionOk="0" h="617" w="618">
                  <a:moveTo>
                    <a:pt x="309" y="1"/>
                  </a:moveTo>
                  <a:cubicBezTo>
                    <a:pt x="140" y="1"/>
                    <a:pt x="1" y="138"/>
                    <a:pt x="1" y="309"/>
                  </a:cubicBezTo>
                  <a:cubicBezTo>
                    <a:pt x="1" y="479"/>
                    <a:pt x="140" y="616"/>
                    <a:pt x="309" y="616"/>
                  </a:cubicBezTo>
                  <a:cubicBezTo>
                    <a:pt x="479" y="616"/>
                    <a:pt x="617" y="479"/>
                    <a:pt x="617" y="309"/>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70415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7522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8003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848400" y="2484825"/>
              <a:ext cx="15425" cy="15425"/>
            </a:xfrm>
            <a:custGeom>
              <a:rect b="b" l="l" r="r" t="t"/>
              <a:pathLst>
                <a:path extrusionOk="0" h="617" w="617">
                  <a:moveTo>
                    <a:pt x="308" y="1"/>
                  </a:moveTo>
                  <a:cubicBezTo>
                    <a:pt x="138" y="1"/>
                    <a:pt x="1" y="138"/>
                    <a:pt x="1" y="309"/>
                  </a:cubicBezTo>
                  <a:cubicBezTo>
                    <a:pt x="1" y="479"/>
                    <a:pt x="138" y="616"/>
                    <a:pt x="308" y="616"/>
                  </a:cubicBezTo>
                  <a:cubicBezTo>
                    <a:pt x="479" y="616"/>
                    <a:pt x="616" y="479"/>
                    <a:pt x="616" y="309"/>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89650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60797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5656050" y="2442525"/>
              <a:ext cx="15450" cy="15425"/>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570415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57522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58003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5848400" y="2442525"/>
              <a:ext cx="15425" cy="15425"/>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589650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560797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5656050" y="2400200"/>
              <a:ext cx="15450" cy="15425"/>
            </a:xfrm>
            <a:custGeom>
              <a:rect b="b" l="l" r="r" t="t"/>
              <a:pathLst>
                <a:path extrusionOk="0" h="617" w="618">
                  <a:moveTo>
                    <a:pt x="309" y="0"/>
                  </a:moveTo>
                  <a:cubicBezTo>
                    <a:pt x="140" y="0"/>
                    <a:pt x="1" y="139"/>
                    <a:pt x="1" y="308"/>
                  </a:cubicBezTo>
                  <a:cubicBezTo>
                    <a:pt x="1" y="478"/>
                    <a:pt x="140" y="617"/>
                    <a:pt x="309" y="617"/>
                  </a:cubicBezTo>
                  <a:cubicBezTo>
                    <a:pt x="479" y="617"/>
                    <a:pt x="617" y="478"/>
                    <a:pt x="617" y="308"/>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570415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57522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58003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5848400" y="2400200"/>
              <a:ext cx="15425" cy="15425"/>
            </a:xfrm>
            <a:custGeom>
              <a:rect b="b" l="l" r="r" t="t"/>
              <a:pathLst>
                <a:path extrusionOk="0" h="617" w="617">
                  <a:moveTo>
                    <a:pt x="308" y="0"/>
                  </a:moveTo>
                  <a:cubicBezTo>
                    <a:pt x="138" y="0"/>
                    <a:pt x="1" y="139"/>
                    <a:pt x="1" y="308"/>
                  </a:cubicBezTo>
                  <a:cubicBezTo>
                    <a:pt x="1" y="478"/>
                    <a:pt x="138" y="617"/>
                    <a:pt x="308" y="617"/>
                  </a:cubicBezTo>
                  <a:cubicBezTo>
                    <a:pt x="479" y="617"/>
                    <a:pt x="616" y="478"/>
                    <a:pt x="616" y="308"/>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89650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593367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981800"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602985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6077975"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61260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174150"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622220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593367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5981800"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02985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6077975"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61260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6174150"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622220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93367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981800"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602985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077975"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1260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174150"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22220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93367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981800"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602985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6077975"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61260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6174150"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622220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93367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981800"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02985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077975"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61260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174150"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622220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593367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5981800"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602985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6077975"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61260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6174150"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622220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593367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5981800"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602985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6077975"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61260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6174150"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622220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593367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5981800"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602985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6077975"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61260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6174150"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622220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93367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981800"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602985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6077975"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61260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6174150"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622220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4"/>
          <p:cNvSpPr/>
          <p:nvPr/>
        </p:nvSpPr>
        <p:spPr>
          <a:xfrm>
            <a:off x="6952250" y="938362"/>
            <a:ext cx="216460" cy="187416"/>
          </a:xfrm>
          <a:custGeom>
            <a:rect b="b" l="l" r="r" t="t"/>
            <a:pathLst>
              <a:path extrusionOk="0" h="4233" w="4889">
                <a:moveTo>
                  <a:pt x="2444" y="788"/>
                </a:moveTo>
                <a:lnTo>
                  <a:pt x="4208" y="3840"/>
                </a:lnTo>
                <a:lnTo>
                  <a:pt x="682" y="3840"/>
                </a:lnTo>
                <a:lnTo>
                  <a:pt x="2444" y="788"/>
                </a:lnTo>
                <a:close/>
                <a:moveTo>
                  <a:pt x="2444" y="0"/>
                </a:moveTo>
                <a:lnTo>
                  <a:pt x="0" y="4233"/>
                </a:lnTo>
                <a:lnTo>
                  <a:pt x="4888" y="4233"/>
                </a:lnTo>
                <a:lnTo>
                  <a:pt x="244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7299760" y="333175"/>
            <a:ext cx="216460" cy="187416"/>
          </a:xfrm>
          <a:custGeom>
            <a:rect b="b" l="l" r="r" t="t"/>
            <a:pathLst>
              <a:path extrusionOk="0" h="4233" w="4889">
                <a:moveTo>
                  <a:pt x="4206" y="394"/>
                </a:moveTo>
                <a:lnTo>
                  <a:pt x="2443" y="3446"/>
                </a:lnTo>
                <a:lnTo>
                  <a:pt x="681" y="394"/>
                </a:lnTo>
                <a:close/>
                <a:moveTo>
                  <a:pt x="0" y="0"/>
                </a:moveTo>
                <a:lnTo>
                  <a:pt x="2443" y="4233"/>
                </a:lnTo>
                <a:lnTo>
                  <a:pt x="48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7744825" y="3677679"/>
            <a:ext cx="1456377" cy="1465811"/>
          </a:xfrm>
          <a:custGeom>
            <a:rect b="b" l="l" r="r" t="t"/>
            <a:pathLst>
              <a:path extrusionOk="0" h="25325" w="25162">
                <a:moveTo>
                  <a:pt x="24829" y="0"/>
                </a:moveTo>
                <a:cubicBezTo>
                  <a:pt x="11116" y="0"/>
                  <a:pt x="1" y="11116"/>
                  <a:pt x="1" y="24828"/>
                </a:cubicBezTo>
                <a:cubicBezTo>
                  <a:pt x="1" y="24995"/>
                  <a:pt x="10" y="25159"/>
                  <a:pt x="14" y="25325"/>
                </a:cubicBezTo>
                <a:lnTo>
                  <a:pt x="25162" y="25325"/>
                </a:lnTo>
                <a:lnTo>
                  <a:pt x="25162" y="8"/>
                </a:lnTo>
                <a:cubicBezTo>
                  <a:pt x="25050" y="6"/>
                  <a:pt x="24940" y="0"/>
                  <a:pt x="248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9054542" y="4547101"/>
            <a:ext cx="345081" cy="283901"/>
          </a:xfrm>
          <a:custGeom>
            <a:rect b="b" l="l" r="r" t="t"/>
            <a:pathLst>
              <a:path extrusionOk="0" h="4905" w="5962">
                <a:moveTo>
                  <a:pt x="4070" y="0"/>
                </a:moveTo>
                <a:lnTo>
                  <a:pt x="0" y="4154"/>
                </a:lnTo>
                <a:lnTo>
                  <a:pt x="1892" y="4904"/>
                </a:lnTo>
                <a:lnTo>
                  <a:pt x="5961" y="751"/>
                </a:lnTo>
                <a:lnTo>
                  <a:pt x="40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9120584" y="4303829"/>
            <a:ext cx="279039" cy="286738"/>
          </a:xfrm>
          <a:custGeom>
            <a:rect b="b" l="l" r="r" t="t"/>
            <a:pathLst>
              <a:path extrusionOk="0" h="4954" w="4821">
                <a:moveTo>
                  <a:pt x="0" y="1"/>
                </a:moveTo>
                <a:lnTo>
                  <a:pt x="2929" y="4203"/>
                </a:lnTo>
                <a:lnTo>
                  <a:pt x="4820" y="4954"/>
                </a:lnTo>
                <a:lnTo>
                  <a:pt x="1892" y="75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8885011" y="4303829"/>
            <a:ext cx="405102" cy="483703"/>
          </a:xfrm>
          <a:custGeom>
            <a:rect b="b" l="l" r="r" t="t"/>
            <a:pathLst>
              <a:path extrusionOk="0" h="8357" w="6999">
                <a:moveTo>
                  <a:pt x="4070" y="1"/>
                </a:moveTo>
                <a:lnTo>
                  <a:pt x="1" y="4154"/>
                </a:lnTo>
                <a:lnTo>
                  <a:pt x="2929" y="8357"/>
                </a:lnTo>
                <a:lnTo>
                  <a:pt x="6999" y="4203"/>
                </a:lnTo>
                <a:lnTo>
                  <a:pt x="40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txBox="1"/>
          <p:nvPr>
            <p:ph type="title"/>
          </p:nvPr>
        </p:nvSpPr>
        <p:spPr>
          <a:xfrm>
            <a:off x="1852493" y="372850"/>
            <a:ext cx="5439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9" name="Google Shape;209;p4"/>
          <p:cNvSpPr txBox="1"/>
          <p:nvPr>
            <p:ph hasCustomPrompt="1" idx="2" type="title"/>
          </p:nvPr>
        </p:nvSpPr>
        <p:spPr>
          <a:xfrm>
            <a:off x="2594838" y="1664600"/>
            <a:ext cx="1293900" cy="57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0" name="Google Shape;210;p4"/>
          <p:cNvSpPr txBox="1"/>
          <p:nvPr>
            <p:ph idx="1" type="subTitle"/>
          </p:nvPr>
        </p:nvSpPr>
        <p:spPr>
          <a:xfrm>
            <a:off x="2384088" y="2488475"/>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4"/>
          <p:cNvSpPr txBox="1"/>
          <p:nvPr>
            <p:ph idx="3" type="title"/>
          </p:nvPr>
        </p:nvSpPr>
        <p:spPr>
          <a:xfrm>
            <a:off x="2057088" y="1975725"/>
            <a:ext cx="2369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2" name="Google Shape;212;p4"/>
          <p:cNvSpPr txBox="1"/>
          <p:nvPr>
            <p:ph hasCustomPrompt="1" idx="4" type="title"/>
          </p:nvPr>
        </p:nvSpPr>
        <p:spPr>
          <a:xfrm>
            <a:off x="5255263" y="1664600"/>
            <a:ext cx="1293900" cy="57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3" name="Google Shape;213;p4"/>
          <p:cNvSpPr txBox="1"/>
          <p:nvPr>
            <p:ph idx="5" type="subTitle"/>
          </p:nvPr>
        </p:nvSpPr>
        <p:spPr>
          <a:xfrm>
            <a:off x="5044513" y="2488475"/>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4" name="Google Shape;214;p4"/>
          <p:cNvSpPr txBox="1"/>
          <p:nvPr>
            <p:ph idx="6" type="title"/>
          </p:nvPr>
        </p:nvSpPr>
        <p:spPr>
          <a:xfrm>
            <a:off x="4717513" y="1975725"/>
            <a:ext cx="2369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5" name="Google Shape;215;p4"/>
          <p:cNvSpPr txBox="1"/>
          <p:nvPr>
            <p:ph hasCustomPrompt="1" idx="7" type="title"/>
          </p:nvPr>
        </p:nvSpPr>
        <p:spPr>
          <a:xfrm>
            <a:off x="2594825" y="3042125"/>
            <a:ext cx="1293900" cy="57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6" name="Google Shape;216;p4"/>
          <p:cNvSpPr txBox="1"/>
          <p:nvPr>
            <p:ph idx="8" type="subTitle"/>
          </p:nvPr>
        </p:nvSpPr>
        <p:spPr>
          <a:xfrm>
            <a:off x="2384075" y="386600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7" name="Google Shape;217;p4"/>
          <p:cNvSpPr txBox="1"/>
          <p:nvPr>
            <p:ph idx="9" type="title"/>
          </p:nvPr>
        </p:nvSpPr>
        <p:spPr>
          <a:xfrm>
            <a:off x="2057075" y="3353250"/>
            <a:ext cx="2369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8" name="Google Shape;218;p4"/>
          <p:cNvSpPr txBox="1"/>
          <p:nvPr>
            <p:ph hasCustomPrompt="1" idx="13" type="title"/>
          </p:nvPr>
        </p:nvSpPr>
        <p:spPr>
          <a:xfrm>
            <a:off x="5255250" y="3042125"/>
            <a:ext cx="1293900" cy="57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9" name="Google Shape;219;p4"/>
          <p:cNvSpPr txBox="1"/>
          <p:nvPr>
            <p:ph idx="14" type="subTitle"/>
          </p:nvPr>
        </p:nvSpPr>
        <p:spPr>
          <a:xfrm>
            <a:off x="5044500" y="386600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0" name="Google Shape;220;p4"/>
          <p:cNvSpPr txBox="1"/>
          <p:nvPr>
            <p:ph idx="15" type="title"/>
          </p:nvPr>
        </p:nvSpPr>
        <p:spPr>
          <a:xfrm>
            <a:off x="4717500" y="3353250"/>
            <a:ext cx="2369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1" name="Google Shape;221;p4"/>
          <p:cNvSpPr/>
          <p:nvPr/>
        </p:nvSpPr>
        <p:spPr>
          <a:xfrm>
            <a:off x="1696607" y="4829181"/>
            <a:ext cx="32964" cy="3303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1799412" y="4829181"/>
            <a:ext cx="33039" cy="3303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1696607" y="4738643"/>
            <a:ext cx="32964" cy="3303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1799412" y="4738643"/>
            <a:ext cx="33039" cy="3303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1696607" y="4648180"/>
            <a:ext cx="32964" cy="32964"/>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1799412" y="4648180"/>
            <a:ext cx="33039" cy="32964"/>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SECTION_HEADER_1">
    <p:bg>
      <p:bgPr>
        <a:solidFill>
          <a:srgbClr val="FFDE7A"/>
        </a:solidFill>
      </p:bgPr>
    </p:bg>
    <p:spTree>
      <p:nvGrpSpPr>
        <p:cNvPr id="227" name="Shape 227"/>
        <p:cNvGrpSpPr/>
        <p:nvPr/>
      </p:nvGrpSpPr>
      <p:grpSpPr>
        <a:xfrm>
          <a:off x="0" y="0"/>
          <a:ext cx="0" cy="0"/>
          <a:chOff x="0" y="0"/>
          <a:chExt cx="0" cy="0"/>
        </a:xfrm>
      </p:grpSpPr>
      <p:sp>
        <p:nvSpPr>
          <p:cNvPr id="228" name="Google Shape;228;p5"/>
          <p:cNvSpPr txBox="1"/>
          <p:nvPr>
            <p:ph type="title"/>
          </p:nvPr>
        </p:nvSpPr>
        <p:spPr>
          <a:xfrm>
            <a:off x="5353875" y="1841425"/>
            <a:ext cx="292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9" name="Google Shape;229;p5"/>
          <p:cNvSpPr txBox="1"/>
          <p:nvPr>
            <p:ph idx="1" type="subTitle"/>
          </p:nvPr>
        </p:nvSpPr>
        <p:spPr>
          <a:xfrm>
            <a:off x="5353875" y="2680200"/>
            <a:ext cx="2457600" cy="11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0" name="Google Shape;230;p5"/>
          <p:cNvSpPr/>
          <p:nvPr/>
        </p:nvSpPr>
        <p:spPr>
          <a:xfrm>
            <a:off x="-240430" y="1556496"/>
            <a:ext cx="1012587" cy="1012696"/>
          </a:xfrm>
          <a:custGeom>
            <a:rect b="b" l="l" r="r" t="t"/>
            <a:pathLst>
              <a:path extrusionOk="0" h="9319" w="9318">
                <a:moveTo>
                  <a:pt x="0" y="1"/>
                </a:moveTo>
                <a:lnTo>
                  <a:pt x="0" y="9318"/>
                </a:lnTo>
                <a:lnTo>
                  <a:pt x="9318" y="9318"/>
                </a:lnTo>
                <a:lnTo>
                  <a:pt x="93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6141" y="1790784"/>
            <a:ext cx="1012478" cy="1012587"/>
          </a:xfrm>
          <a:custGeom>
            <a:rect b="b" l="l" r="r" t="t"/>
            <a:pathLst>
              <a:path extrusionOk="0" h="9318" w="9317">
                <a:moveTo>
                  <a:pt x="0" y="1"/>
                </a:moveTo>
                <a:lnTo>
                  <a:pt x="0" y="9317"/>
                </a:lnTo>
                <a:lnTo>
                  <a:pt x="9317" y="9317"/>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122211" y="180116"/>
            <a:ext cx="491533" cy="491607"/>
          </a:xfrm>
          <a:custGeom>
            <a:rect b="b" l="l" r="r" t="t"/>
            <a:pathLst>
              <a:path extrusionOk="0" h="6627" w="6626">
                <a:moveTo>
                  <a:pt x="3313" y="1"/>
                </a:moveTo>
                <a:lnTo>
                  <a:pt x="0" y="3313"/>
                </a:lnTo>
                <a:lnTo>
                  <a:pt x="3313" y="6626"/>
                </a:lnTo>
                <a:lnTo>
                  <a:pt x="6625" y="3313"/>
                </a:lnTo>
                <a:lnTo>
                  <a:pt x="33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35857" y="180116"/>
            <a:ext cx="491682" cy="491607"/>
          </a:xfrm>
          <a:custGeom>
            <a:rect b="b" l="l" r="r" t="t"/>
            <a:pathLst>
              <a:path extrusionOk="0" h="6627" w="6628">
                <a:moveTo>
                  <a:pt x="3314" y="1"/>
                </a:moveTo>
                <a:lnTo>
                  <a:pt x="1" y="3313"/>
                </a:lnTo>
                <a:lnTo>
                  <a:pt x="3314" y="6626"/>
                </a:lnTo>
                <a:lnTo>
                  <a:pt x="6627" y="3313"/>
                </a:lnTo>
                <a:lnTo>
                  <a:pt x="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88054" y="-1657350"/>
            <a:ext cx="178483" cy="1992839"/>
          </a:xfrm>
          <a:custGeom>
            <a:rect b="b" l="l" r="r" t="t"/>
            <a:pathLst>
              <a:path extrusionOk="0" h="26864" w="2406">
                <a:moveTo>
                  <a:pt x="1" y="1"/>
                </a:moveTo>
                <a:lnTo>
                  <a:pt x="1" y="26863"/>
                </a:lnTo>
                <a:lnTo>
                  <a:pt x="2405" y="26863"/>
                </a:lnTo>
                <a:lnTo>
                  <a:pt x="24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99569" y="455259"/>
            <a:ext cx="566754" cy="512304"/>
          </a:xfrm>
          <a:custGeom>
            <a:rect b="b" l="l" r="r" t="t"/>
            <a:pathLst>
              <a:path extrusionOk="0" h="6906" w="7640">
                <a:moveTo>
                  <a:pt x="3318" y="1"/>
                </a:moveTo>
                <a:lnTo>
                  <a:pt x="0" y="6906"/>
                </a:lnTo>
                <a:lnTo>
                  <a:pt x="7639" y="6326"/>
                </a:lnTo>
                <a:lnTo>
                  <a:pt x="33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8623812" y="4204743"/>
            <a:ext cx="192237" cy="1209280"/>
          </a:xfrm>
          <a:custGeom>
            <a:rect b="b" l="l" r="r" t="t"/>
            <a:pathLst>
              <a:path extrusionOk="0" h="11128" w="1769">
                <a:moveTo>
                  <a:pt x="1265" y="1"/>
                </a:moveTo>
                <a:lnTo>
                  <a:pt x="1" y="1364"/>
                </a:lnTo>
                <a:lnTo>
                  <a:pt x="1115" y="2566"/>
                </a:lnTo>
                <a:lnTo>
                  <a:pt x="1" y="3765"/>
                </a:lnTo>
                <a:lnTo>
                  <a:pt x="1115" y="4965"/>
                </a:lnTo>
                <a:lnTo>
                  <a:pt x="1" y="6166"/>
                </a:lnTo>
                <a:lnTo>
                  <a:pt x="1115" y="7365"/>
                </a:lnTo>
                <a:lnTo>
                  <a:pt x="1" y="8565"/>
                </a:lnTo>
                <a:lnTo>
                  <a:pt x="1115" y="9766"/>
                </a:lnTo>
                <a:lnTo>
                  <a:pt x="151" y="10802"/>
                </a:lnTo>
                <a:lnTo>
                  <a:pt x="503" y="11128"/>
                </a:lnTo>
                <a:lnTo>
                  <a:pt x="1768" y="9766"/>
                </a:lnTo>
                <a:lnTo>
                  <a:pt x="653" y="8565"/>
                </a:lnTo>
                <a:lnTo>
                  <a:pt x="1768" y="7365"/>
                </a:lnTo>
                <a:lnTo>
                  <a:pt x="653" y="6166"/>
                </a:lnTo>
                <a:lnTo>
                  <a:pt x="1768" y="4965"/>
                </a:lnTo>
                <a:lnTo>
                  <a:pt x="653" y="3765"/>
                </a:lnTo>
                <a:lnTo>
                  <a:pt x="1768" y="2566"/>
                </a:lnTo>
                <a:lnTo>
                  <a:pt x="653" y="1364"/>
                </a:lnTo>
                <a:lnTo>
                  <a:pt x="1617" y="327"/>
                </a:lnTo>
                <a:lnTo>
                  <a:pt x="126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5"/>
          <p:cNvGrpSpPr/>
          <p:nvPr/>
        </p:nvGrpSpPr>
        <p:grpSpPr>
          <a:xfrm>
            <a:off x="481826" y="-400793"/>
            <a:ext cx="1342909" cy="714144"/>
            <a:chOff x="481826" y="-400793"/>
            <a:chExt cx="1342909" cy="714144"/>
          </a:xfrm>
        </p:grpSpPr>
        <p:sp>
          <p:nvSpPr>
            <p:cNvPr id="238" name="Google Shape;238;p5"/>
            <p:cNvSpPr/>
            <p:nvPr/>
          </p:nvSpPr>
          <p:spPr>
            <a:xfrm>
              <a:off x="4818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92950" y="-303097"/>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7039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149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926025" y="-303097"/>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0370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1148125" y="-303097"/>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4818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92950" y="-400793"/>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7039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8149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926025" y="-400793"/>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10370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1148125" y="-400793"/>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4818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592950" y="-12603"/>
              <a:ext cx="35608" cy="35608"/>
            </a:xfrm>
            <a:custGeom>
              <a:rect b="b" l="l" r="r" t="t"/>
              <a:pathLst>
                <a:path extrusionOk="0" h="480" w="480">
                  <a:moveTo>
                    <a:pt x="239" y="0"/>
                  </a:moveTo>
                  <a:cubicBezTo>
                    <a:pt x="107" y="0"/>
                    <a:pt x="0" y="108"/>
                    <a:pt x="0" y="239"/>
                  </a:cubicBezTo>
                  <a:cubicBezTo>
                    <a:pt x="0" y="372"/>
                    <a:pt x="107"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039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8149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926025" y="-12603"/>
              <a:ext cx="35608" cy="35608"/>
            </a:xfrm>
            <a:custGeom>
              <a:rect b="b" l="l" r="r" t="t"/>
              <a:pathLst>
                <a:path extrusionOk="0" h="480" w="480">
                  <a:moveTo>
                    <a:pt x="239" y="0"/>
                  </a:moveTo>
                  <a:cubicBezTo>
                    <a:pt x="108" y="0"/>
                    <a:pt x="0" y="108"/>
                    <a:pt x="0" y="239"/>
                  </a:cubicBezTo>
                  <a:cubicBezTo>
                    <a:pt x="0" y="372"/>
                    <a:pt x="108"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0370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1148125" y="-12603"/>
              <a:ext cx="35608" cy="35608"/>
            </a:xfrm>
            <a:custGeom>
              <a:rect b="b" l="l" r="r" t="t"/>
              <a:pathLst>
                <a:path extrusionOk="0" h="480" w="480">
                  <a:moveTo>
                    <a:pt x="239" y="0"/>
                  </a:moveTo>
                  <a:cubicBezTo>
                    <a:pt x="108" y="0"/>
                    <a:pt x="0" y="108"/>
                    <a:pt x="0" y="239"/>
                  </a:cubicBezTo>
                  <a:cubicBezTo>
                    <a:pt x="0" y="372"/>
                    <a:pt x="108" y="479"/>
                    <a:pt x="239" y="479"/>
                  </a:cubicBezTo>
                  <a:cubicBezTo>
                    <a:pt x="371" y="479"/>
                    <a:pt x="479" y="372"/>
                    <a:pt x="479" y="239"/>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4818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592950" y="-110374"/>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7039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149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926025" y="-110374"/>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0370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148125" y="-110374"/>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4818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592950" y="-208070"/>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039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8149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926025" y="-208070"/>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0370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148125" y="-208070"/>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4818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592950" y="277743"/>
              <a:ext cx="35608" cy="35608"/>
            </a:xfrm>
            <a:custGeom>
              <a:rect b="b" l="l" r="r" t="t"/>
              <a:pathLst>
                <a:path extrusionOk="0" h="480" w="480">
                  <a:moveTo>
                    <a:pt x="239" y="1"/>
                  </a:moveTo>
                  <a:cubicBezTo>
                    <a:pt x="107" y="1"/>
                    <a:pt x="0" y="108"/>
                    <a:pt x="0" y="240"/>
                  </a:cubicBezTo>
                  <a:cubicBezTo>
                    <a:pt x="0" y="373"/>
                    <a:pt x="107"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039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8149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926025" y="277743"/>
              <a:ext cx="35608" cy="35608"/>
            </a:xfrm>
            <a:custGeom>
              <a:rect b="b" l="l" r="r" t="t"/>
              <a:pathLst>
                <a:path extrusionOk="0" h="480" w="480">
                  <a:moveTo>
                    <a:pt x="239" y="1"/>
                  </a:moveTo>
                  <a:cubicBezTo>
                    <a:pt x="108" y="1"/>
                    <a:pt x="0" y="108"/>
                    <a:pt x="0" y="240"/>
                  </a:cubicBezTo>
                  <a:cubicBezTo>
                    <a:pt x="0" y="373"/>
                    <a:pt x="108"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10370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1148125" y="277743"/>
              <a:ext cx="35608" cy="35608"/>
            </a:xfrm>
            <a:custGeom>
              <a:rect b="b" l="l" r="r" t="t"/>
              <a:pathLst>
                <a:path extrusionOk="0" h="480" w="480">
                  <a:moveTo>
                    <a:pt x="239" y="1"/>
                  </a:moveTo>
                  <a:cubicBezTo>
                    <a:pt x="108" y="1"/>
                    <a:pt x="0" y="108"/>
                    <a:pt x="0" y="240"/>
                  </a:cubicBezTo>
                  <a:cubicBezTo>
                    <a:pt x="0" y="373"/>
                    <a:pt x="108" y="480"/>
                    <a:pt x="239" y="480"/>
                  </a:cubicBezTo>
                  <a:cubicBezTo>
                    <a:pt x="371" y="480"/>
                    <a:pt x="479" y="373"/>
                    <a:pt x="479" y="240"/>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4818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592950" y="180120"/>
              <a:ext cx="35608" cy="35608"/>
            </a:xfrm>
            <a:custGeom>
              <a:rect b="b" l="l" r="r" t="t"/>
              <a:pathLst>
                <a:path extrusionOk="0" h="480" w="480">
                  <a:moveTo>
                    <a:pt x="239" y="0"/>
                  </a:moveTo>
                  <a:cubicBezTo>
                    <a:pt x="107" y="0"/>
                    <a:pt x="0" y="107"/>
                    <a:pt x="0" y="239"/>
                  </a:cubicBezTo>
                  <a:cubicBezTo>
                    <a:pt x="0" y="372"/>
                    <a:pt x="107"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039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8149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926025" y="180120"/>
              <a:ext cx="35608" cy="35608"/>
            </a:xfrm>
            <a:custGeom>
              <a:rect b="b" l="l" r="r" t="t"/>
              <a:pathLst>
                <a:path extrusionOk="0" h="480" w="480">
                  <a:moveTo>
                    <a:pt x="239" y="0"/>
                  </a:moveTo>
                  <a:cubicBezTo>
                    <a:pt x="108" y="0"/>
                    <a:pt x="0" y="107"/>
                    <a:pt x="0" y="239"/>
                  </a:cubicBezTo>
                  <a:cubicBezTo>
                    <a:pt x="0" y="372"/>
                    <a:pt x="108"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10370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148125" y="180120"/>
              <a:ext cx="35608" cy="35608"/>
            </a:xfrm>
            <a:custGeom>
              <a:rect b="b" l="l" r="r" t="t"/>
              <a:pathLst>
                <a:path extrusionOk="0" h="480" w="480">
                  <a:moveTo>
                    <a:pt x="239" y="0"/>
                  </a:moveTo>
                  <a:cubicBezTo>
                    <a:pt x="108" y="0"/>
                    <a:pt x="0" y="107"/>
                    <a:pt x="0" y="239"/>
                  </a:cubicBezTo>
                  <a:cubicBezTo>
                    <a:pt x="0" y="372"/>
                    <a:pt x="108" y="479"/>
                    <a:pt x="239" y="479"/>
                  </a:cubicBezTo>
                  <a:cubicBezTo>
                    <a:pt x="371" y="479"/>
                    <a:pt x="479" y="372"/>
                    <a:pt x="479" y="239"/>
                  </a:cubicBezTo>
                  <a:cubicBezTo>
                    <a:pt x="479"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4818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592950" y="82275"/>
              <a:ext cx="35608" cy="35608"/>
            </a:xfrm>
            <a:custGeom>
              <a:rect b="b" l="l" r="r" t="t"/>
              <a:pathLst>
                <a:path extrusionOk="0" h="480" w="480">
                  <a:moveTo>
                    <a:pt x="239" y="1"/>
                  </a:moveTo>
                  <a:cubicBezTo>
                    <a:pt x="107" y="1"/>
                    <a:pt x="0" y="108"/>
                    <a:pt x="0" y="241"/>
                  </a:cubicBezTo>
                  <a:cubicBezTo>
                    <a:pt x="0" y="373"/>
                    <a:pt x="107"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7039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8149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926025" y="82275"/>
              <a:ext cx="35608" cy="35608"/>
            </a:xfrm>
            <a:custGeom>
              <a:rect b="b" l="l" r="r" t="t"/>
              <a:pathLst>
                <a:path extrusionOk="0" h="480" w="480">
                  <a:moveTo>
                    <a:pt x="239" y="1"/>
                  </a:moveTo>
                  <a:cubicBezTo>
                    <a:pt x="108" y="1"/>
                    <a:pt x="0" y="108"/>
                    <a:pt x="0" y="241"/>
                  </a:cubicBezTo>
                  <a:cubicBezTo>
                    <a:pt x="0" y="373"/>
                    <a:pt x="108"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0370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1148125" y="82275"/>
              <a:ext cx="35608" cy="35608"/>
            </a:xfrm>
            <a:custGeom>
              <a:rect b="b" l="l" r="r" t="t"/>
              <a:pathLst>
                <a:path extrusionOk="0" h="480" w="480">
                  <a:moveTo>
                    <a:pt x="239" y="1"/>
                  </a:moveTo>
                  <a:cubicBezTo>
                    <a:pt x="108" y="1"/>
                    <a:pt x="0" y="108"/>
                    <a:pt x="0" y="241"/>
                  </a:cubicBezTo>
                  <a:cubicBezTo>
                    <a:pt x="0" y="373"/>
                    <a:pt x="108" y="480"/>
                    <a:pt x="239" y="480"/>
                  </a:cubicBezTo>
                  <a:cubicBezTo>
                    <a:pt x="371" y="480"/>
                    <a:pt x="479" y="373"/>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1233953" y="-303097"/>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1344928"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1456052" y="-303097"/>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1567028" y="-303097"/>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1678078" y="-303097"/>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1789127" y="-303097"/>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1233953" y="-400793"/>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1344928"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1456052" y="-400793"/>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1567028" y="-400793"/>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1678078" y="-400793"/>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1789127" y="-400793"/>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1233953" y="-12603"/>
              <a:ext cx="35608" cy="35608"/>
            </a:xfrm>
            <a:custGeom>
              <a:rect b="b" l="l" r="r" t="t"/>
              <a:pathLst>
                <a:path extrusionOk="0" h="480" w="480">
                  <a:moveTo>
                    <a:pt x="240" y="0"/>
                  </a:moveTo>
                  <a:cubicBezTo>
                    <a:pt x="108" y="0"/>
                    <a:pt x="1" y="108"/>
                    <a:pt x="1" y="239"/>
                  </a:cubicBezTo>
                  <a:cubicBezTo>
                    <a:pt x="1" y="372"/>
                    <a:pt x="108" y="479"/>
                    <a:pt x="240" y="479"/>
                  </a:cubicBezTo>
                  <a:cubicBezTo>
                    <a:pt x="372" y="479"/>
                    <a:pt x="480" y="372"/>
                    <a:pt x="480" y="239"/>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1344928"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1456052" y="-12603"/>
              <a:ext cx="35608" cy="35608"/>
            </a:xfrm>
            <a:custGeom>
              <a:rect b="b" l="l" r="r" t="t"/>
              <a:pathLst>
                <a:path extrusionOk="0" h="480" w="480">
                  <a:moveTo>
                    <a:pt x="239" y="0"/>
                  </a:moveTo>
                  <a:cubicBezTo>
                    <a:pt x="108" y="0"/>
                    <a:pt x="1" y="108"/>
                    <a:pt x="1" y="239"/>
                  </a:cubicBezTo>
                  <a:cubicBezTo>
                    <a:pt x="1" y="372"/>
                    <a:pt x="108" y="479"/>
                    <a:pt x="239" y="479"/>
                  </a:cubicBezTo>
                  <a:cubicBezTo>
                    <a:pt x="371" y="479"/>
                    <a:pt x="480" y="372"/>
                    <a:pt x="480" y="239"/>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1567028" y="-12603"/>
              <a:ext cx="35608" cy="35608"/>
            </a:xfrm>
            <a:custGeom>
              <a:rect b="b" l="l" r="r" t="t"/>
              <a:pathLst>
                <a:path extrusionOk="0" h="480" w="480">
                  <a:moveTo>
                    <a:pt x="240" y="0"/>
                  </a:moveTo>
                  <a:cubicBezTo>
                    <a:pt x="108" y="0"/>
                    <a:pt x="1" y="108"/>
                    <a:pt x="1" y="239"/>
                  </a:cubicBezTo>
                  <a:cubicBezTo>
                    <a:pt x="1" y="372"/>
                    <a:pt x="108" y="479"/>
                    <a:pt x="240" y="479"/>
                  </a:cubicBezTo>
                  <a:cubicBezTo>
                    <a:pt x="373" y="479"/>
                    <a:pt x="480" y="372"/>
                    <a:pt x="480" y="239"/>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678078" y="-12603"/>
              <a:ext cx="35608" cy="35608"/>
            </a:xfrm>
            <a:custGeom>
              <a:rect b="b" l="l" r="r" t="t"/>
              <a:pathLst>
                <a:path extrusionOk="0" h="480" w="480">
                  <a:moveTo>
                    <a:pt x="240" y="0"/>
                  </a:moveTo>
                  <a:cubicBezTo>
                    <a:pt x="107" y="0"/>
                    <a:pt x="0" y="108"/>
                    <a:pt x="0" y="239"/>
                  </a:cubicBezTo>
                  <a:cubicBezTo>
                    <a:pt x="0" y="372"/>
                    <a:pt x="107" y="479"/>
                    <a:pt x="240" y="479"/>
                  </a:cubicBezTo>
                  <a:cubicBezTo>
                    <a:pt x="372" y="479"/>
                    <a:pt x="479" y="372"/>
                    <a:pt x="479" y="239"/>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789127" y="-12603"/>
              <a:ext cx="35608" cy="35608"/>
            </a:xfrm>
            <a:custGeom>
              <a:rect b="b" l="l" r="r" t="t"/>
              <a:pathLst>
                <a:path extrusionOk="0" h="480" w="480">
                  <a:moveTo>
                    <a:pt x="240" y="0"/>
                  </a:moveTo>
                  <a:cubicBezTo>
                    <a:pt x="108" y="0"/>
                    <a:pt x="1" y="108"/>
                    <a:pt x="1" y="239"/>
                  </a:cubicBezTo>
                  <a:cubicBezTo>
                    <a:pt x="1" y="372"/>
                    <a:pt x="108" y="479"/>
                    <a:pt x="240" y="479"/>
                  </a:cubicBezTo>
                  <a:cubicBezTo>
                    <a:pt x="371" y="479"/>
                    <a:pt x="480" y="372"/>
                    <a:pt x="480" y="239"/>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1233953" y="-110374"/>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1344928"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1456052" y="-110374"/>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1567028" y="-110374"/>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1678078" y="-110374"/>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1789127" y="-110374"/>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1233953" y="-208070"/>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1344928"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1456052" y="-208070"/>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1567028" y="-208070"/>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1678078" y="-208070"/>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1789127" y="-208070"/>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1233953" y="277743"/>
              <a:ext cx="35608" cy="35608"/>
            </a:xfrm>
            <a:custGeom>
              <a:rect b="b" l="l" r="r" t="t"/>
              <a:pathLst>
                <a:path extrusionOk="0" h="480" w="480">
                  <a:moveTo>
                    <a:pt x="240" y="1"/>
                  </a:moveTo>
                  <a:cubicBezTo>
                    <a:pt x="108" y="1"/>
                    <a:pt x="1" y="108"/>
                    <a:pt x="1" y="240"/>
                  </a:cubicBezTo>
                  <a:cubicBezTo>
                    <a:pt x="1" y="373"/>
                    <a:pt x="108" y="480"/>
                    <a:pt x="240" y="480"/>
                  </a:cubicBezTo>
                  <a:cubicBezTo>
                    <a:pt x="372" y="480"/>
                    <a:pt x="480" y="373"/>
                    <a:pt x="480" y="240"/>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344928"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1456052" y="277743"/>
              <a:ext cx="35608" cy="35608"/>
            </a:xfrm>
            <a:custGeom>
              <a:rect b="b" l="l" r="r" t="t"/>
              <a:pathLst>
                <a:path extrusionOk="0" h="480" w="480">
                  <a:moveTo>
                    <a:pt x="239" y="1"/>
                  </a:moveTo>
                  <a:cubicBezTo>
                    <a:pt x="108" y="1"/>
                    <a:pt x="1" y="108"/>
                    <a:pt x="1" y="240"/>
                  </a:cubicBezTo>
                  <a:cubicBezTo>
                    <a:pt x="1" y="373"/>
                    <a:pt x="108" y="480"/>
                    <a:pt x="239" y="480"/>
                  </a:cubicBezTo>
                  <a:cubicBezTo>
                    <a:pt x="371" y="480"/>
                    <a:pt x="480" y="373"/>
                    <a:pt x="480" y="240"/>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1567028" y="277743"/>
              <a:ext cx="35608" cy="35608"/>
            </a:xfrm>
            <a:custGeom>
              <a:rect b="b" l="l" r="r" t="t"/>
              <a:pathLst>
                <a:path extrusionOk="0" h="480" w="480">
                  <a:moveTo>
                    <a:pt x="240" y="1"/>
                  </a:moveTo>
                  <a:cubicBezTo>
                    <a:pt x="108" y="1"/>
                    <a:pt x="1" y="108"/>
                    <a:pt x="1" y="240"/>
                  </a:cubicBezTo>
                  <a:cubicBezTo>
                    <a:pt x="1" y="373"/>
                    <a:pt x="108" y="480"/>
                    <a:pt x="240" y="480"/>
                  </a:cubicBezTo>
                  <a:cubicBezTo>
                    <a:pt x="373" y="480"/>
                    <a:pt x="480" y="373"/>
                    <a:pt x="480" y="240"/>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1678078" y="277743"/>
              <a:ext cx="35608" cy="35608"/>
            </a:xfrm>
            <a:custGeom>
              <a:rect b="b" l="l" r="r" t="t"/>
              <a:pathLst>
                <a:path extrusionOk="0" h="480" w="480">
                  <a:moveTo>
                    <a:pt x="240" y="1"/>
                  </a:moveTo>
                  <a:cubicBezTo>
                    <a:pt x="107" y="1"/>
                    <a:pt x="0" y="108"/>
                    <a:pt x="0" y="240"/>
                  </a:cubicBezTo>
                  <a:cubicBezTo>
                    <a:pt x="0" y="373"/>
                    <a:pt x="107" y="480"/>
                    <a:pt x="240" y="480"/>
                  </a:cubicBezTo>
                  <a:cubicBezTo>
                    <a:pt x="372" y="480"/>
                    <a:pt x="479" y="373"/>
                    <a:pt x="479" y="240"/>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1789127" y="277743"/>
              <a:ext cx="35608" cy="35608"/>
            </a:xfrm>
            <a:custGeom>
              <a:rect b="b" l="l" r="r" t="t"/>
              <a:pathLst>
                <a:path extrusionOk="0" h="480" w="480">
                  <a:moveTo>
                    <a:pt x="240" y="1"/>
                  </a:moveTo>
                  <a:cubicBezTo>
                    <a:pt x="108" y="1"/>
                    <a:pt x="1" y="108"/>
                    <a:pt x="1" y="240"/>
                  </a:cubicBezTo>
                  <a:cubicBezTo>
                    <a:pt x="1" y="373"/>
                    <a:pt x="108" y="480"/>
                    <a:pt x="240" y="480"/>
                  </a:cubicBezTo>
                  <a:cubicBezTo>
                    <a:pt x="371" y="480"/>
                    <a:pt x="480" y="373"/>
                    <a:pt x="480" y="240"/>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1233953" y="180120"/>
              <a:ext cx="35608" cy="35608"/>
            </a:xfrm>
            <a:custGeom>
              <a:rect b="b" l="l" r="r" t="t"/>
              <a:pathLst>
                <a:path extrusionOk="0" h="480" w="480">
                  <a:moveTo>
                    <a:pt x="240" y="0"/>
                  </a:moveTo>
                  <a:cubicBezTo>
                    <a:pt x="108" y="0"/>
                    <a:pt x="1" y="107"/>
                    <a:pt x="1" y="239"/>
                  </a:cubicBezTo>
                  <a:cubicBezTo>
                    <a:pt x="1" y="372"/>
                    <a:pt x="108" y="479"/>
                    <a:pt x="240" y="479"/>
                  </a:cubicBezTo>
                  <a:cubicBezTo>
                    <a:pt x="372" y="479"/>
                    <a:pt x="480" y="372"/>
                    <a:pt x="480" y="239"/>
                  </a:cubicBezTo>
                  <a:cubicBezTo>
                    <a:pt x="480"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1344928"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1456052" y="180120"/>
              <a:ext cx="35608" cy="35608"/>
            </a:xfrm>
            <a:custGeom>
              <a:rect b="b" l="l" r="r" t="t"/>
              <a:pathLst>
                <a:path extrusionOk="0" h="480" w="480">
                  <a:moveTo>
                    <a:pt x="239" y="0"/>
                  </a:moveTo>
                  <a:cubicBezTo>
                    <a:pt x="108" y="0"/>
                    <a:pt x="1" y="107"/>
                    <a:pt x="1" y="239"/>
                  </a:cubicBezTo>
                  <a:cubicBezTo>
                    <a:pt x="1" y="372"/>
                    <a:pt x="108" y="479"/>
                    <a:pt x="239" y="479"/>
                  </a:cubicBezTo>
                  <a:cubicBezTo>
                    <a:pt x="371" y="479"/>
                    <a:pt x="480" y="372"/>
                    <a:pt x="480" y="239"/>
                  </a:cubicBezTo>
                  <a:cubicBezTo>
                    <a:pt x="480"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1567028" y="180120"/>
              <a:ext cx="35608" cy="35608"/>
            </a:xfrm>
            <a:custGeom>
              <a:rect b="b" l="l" r="r" t="t"/>
              <a:pathLst>
                <a:path extrusionOk="0" h="480" w="480">
                  <a:moveTo>
                    <a:pt x="240" y="0"/>
                  </a:moveTo>
                  <a:cubicBezTo>
                    <a:pt x="108" y="0"/>
                    <a:pt x="1" y="107"/>
                    <a:pt x="1" y="239"/>
                  </a:cubicBezTo>
                  <a:cubicBezTo>
                    <a:pt x="1" y="372"/>
                    <a:pt x="108" y="479"/>
                    <a:pt x="240" y="479"/>
                  </a:cubicBezTo>
                  <a:cubicBezTo>
                    <a:pt x="373" y="479"/>
                    <a:pt x="480" y="372"/>
                    <a:pt x="480" y="239"/>
                  </a:cubicBezTo>
                  <a:cubicBezTo>
                    <a:pt x="480" y="107"/>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1678078" y="180120"/>
              <a:ext cx="35608" cy="35608"/>
            </a:xfrm>
            <a:custGeom>
              <a:rect b="b" l="l" r="r" t="t"/>
              <a:pathLst>
                <a:path extrusionOk="0" h="480" w="480">
                  <a:moveTo>
                    <a:pt x="240" y="0"/>
                  </a:moveTo>
                  <a:cubicBezTo>
                    <a:pt x="107" y="0"/>
                    <a:pt x="0" y="107"/>
                    <a:pt x="0" y="239"/>
                  </a:cubicBezTo>
                  <a:cubicBezTo>
                    <a:pt x="0" y="372"/>
                    <a:pt x="107" y="479"/>
                    <a:pt x="240" y="479"/>
                  </a:cubicBezTo>
                  <a:cubicBezTo>
                    <a:pt x="372" y="479"/>
                    <a:pt x="479" y="372"/>
                    <a:pt x="479" y="239"/>
                  </a:cubicBezTo>
                  <a:cubicBezTo>
                    <a:pt x="479"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1789127" y="180120"/>
              <a:ext cx="35608" cy="35608"/>
            </a:xfrm>
            <a:custGeom>
              <a:rect b="b" l="l" r="r" t="t"/>
              <a:pathLst>
                <a:path extrusionOk="0" h="480" w="480">
                  <a:moveTo>
                    <a:pt x="240" y="0"/>
                  </a:moveTo>
                  <a:cubicBezTo>
                    <a:pt x="108" y="0"/>
                    <a:pt x="1" y="107"/>
                    <a:pt x="1" y="239"/>
                  </a:cubicBezTo>
                  <a:cubicBezTo>
                    <a:pt x="1" y="372"/>
                    <a:pt x="108" y="479"/>
                    <a:pt x="240" y="479"/>
                  </a:cubicBezTo>
                  <a:cubicBezTo>
                    <a:pt x="371" y="479"/>
                    <a:pt x="480" y="372"/>
                    <a:pt x="480" y="239"/>
                  </a:cubicBezTo>
                  <a:cubicBezTo>
                    <a:pt x="480" y="107"/>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1233953" y="82275"/>
              <a:ext cx="35608" cy="35608"/>
            </a:xfrm>
            <a:custGeom>
              <a:rect b="b" l="l" r="r" t="t"/>
              <a:pathLst>
                <a:path extrusionOk="0" h="480" w="480">
                  <a:moveTo>
                    <a:pt x="240" y="1"/>
                  </a:moveTo>
                  <a:cubicBezTo>
                    <a:pt x="108" y="1"/>
                    <a:pt x="1" y="108"/>
                    <a:pt x="1" y="241"/>
                  </a:cubicBezTo>
                  <a:cubicBezTo>
                    <a:pt x="1" y="373"/>
                    <a:pt x="108" y="480"/>
                    <a:pt x="240" y="480"/>
                  </a:cubicBezTo>
                  <a:cubicBezTo>
                    <a:pt x="372" y="480"/>
                    <a:pt x="480" y="373"/>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1344928"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1456052" y="82275"/>
              <a:ext cx="35608" cy="35608"/>
            </a:xfrm>
            <a:custGeom>
              <a:rect b="b" l="l" r="r" t="t"/>
              <a:pathLst>
                <a:path extrusionOk="0" h="480" w="480">
                  <a:moveTo>
                    <a:pt x="239" y="1"/>
                  </a:moveTo>
                  <a:cubicBezTo>
                    <a:pt x="108" y="1"/>
                    <a:pt x="1" y="108"/>
                    <a:pt x="1" y="241"/>
                  </a:cubicBezTo>
                  <a:cubicBezTo>
                    <a:pt x="1" y="373"/>
                    <a:pt x="108" y="480"/>
                    <a:pt x="239" y="480"/>
                  </a:cubicBezTo>
                  <a:cubicBezTo>
                    <a:pt x="371" y="480"/>
                    <a:pt x="480" y="373"/>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1567028" y="82275"/>
              <a:ext cx="35608" cy="35608"/>
            </a:xfrm>
            <a:custGeom>
              <a:rect b="b" l="l" r="r" t="t"/>
              <a:pathLst>
                <a:path extrusionOk="0" h="480" w="480">
                  <a:moveTo>
                    <a:pt x="240" y="1"/>
                  </a:moveTo>
                  <a:cubicBezTo>
                    <a:pt x="108" y="1"/>
                    <a:pt x="1" y="108"/>
                    <a:pt x="1" y="241"/>
                  </a:cubicBezTo>
                  <a:cubicBezTo>
                    <a:pt x="1" y="373"/>
                    <a:pt x="108" y="480"/>
                    <a:pt x="240" y="480"/>
                  </a:cubicBezTo>
                  <a:cubicBezTo>
                    <a:pt x="373" y="480"/>
                    <a:pt x="480" y="373"/>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1678078" y="82275"/>
              <a:ext cx="35608" cy="35608"/>
            </a:xfrm>
            <a:custGeom>
              <a:rect b="b" l="l" r="r" t="t"/>
              <a:pathLst>
                <a:path extrusionOk="0" h="480" w="480">
                  <a:moveTo>
                    <a:pt x="240" y="1"/>
                  </a:moveTo>
                  <a:cubicBezTo>
                    <a:pt x="107" y="1"/>
                    <a:pt x="0" y="108"/>
                    <a:pt x="0" y="241"/>
                  </a:cubicBezTo>
                  <a:cubicBezTo>
                    <a:pt x="0" y="373"/>
                    <a:pt x="107" y="480"/>
                    <a:pt x="240" y="480"/>
                  </a:cubicBezTo>
                  <a:cubicBezTo>
                    <a:pt x="372" y="480"/>
                    <a:pt x="479" y="373"/>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1789127" y="82275"/>
              <a:ext cx="35608" cy="35608"/>
            </a:xfrm>
            <a:custGeom>
              <a:rect b="b" l="l" r="r" t="t"/>
              <a:pathLst>
                <a:path extrusionOk="0" h="480" w="480">
                  <a:moveTo>
                    <a:pt x="240" y="1"/>
                  </a:moveTo>
                  <a:cubicBezTo>
                    <a:pt x="108" y="1"/>
                    <a:pt x="1" y="108"/>
                    <a:pt x="1" y="241"/>
                  </a:cubicBezTo>
                  <a:cubicBezTo>
                    <a:pt x="1" y="373"/>
                    <a:pt x="108" y="480"/>
                    <a:pt x="240" y="480"/>
                  </a:cubicBezTo>
                  <a:cubicBezTo>
                    <a:pt x="371" y="480"/>
                    <a:pt x="480" y="373"/>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5"/>
          <p:cNvSpPr/>
          <p:nvPr/>
        </p:nvSpPr>
        <p:spPr>
          <a:xfrm>
            <a:off x="713198" y="548208"/>
            <a:ext cx="147697" cy="142208"/>
          </a:xfrm>
          <a:custGeom>
            <a:rect b="b" l="l" r="r" t="t"/>
            <a:pathLst>
              <a:path extrusionOk="0" h="1917" w="1991">
                <a:moveTo>
                  <a:pt x="1033" y="479"/>
                </a:moveTo>
                <a:cubicBezTo>
                  <a:pt x="1297" y="479"/>
                  <a:pt x="1512" y="694"/>
                  <a:pt x="1512" y="958"/>
                </a:cubicBezTo>
                <a:cubicBezTo>
                  <a:pt x="1512" y="1152"/>
                  <a:pt x="1395" y="1327"/>
                  <a:pt x="1217" y="1401"/>
                </a:cubicBezTo>
                <a:cubicBezTo>
                  <a:pt x="1158" y="1425"/>
                  <a:pt x="1095" y="1437"/>
                  <a:pt x="1034" y="1437"/>
                </a:cubicBezTo>
                <a:cubicBezTo>
                  <a:pt x="909" y="1437"/>
                  <a:pt x="786" y="1389"/>
                  <a:pt x="695" y="1297"/>
                </a:cubicBezTo>
                <a:cubicBezTo>
                  <a:pt x="557" y="1160"/>
                  <a:pt x="516" y="954"/>
                  <a:pt x="591" y="775"/>
                </a:cubicBezTo>
                <a:cubicBezTo>
                  <a:pt x="664" y="596"/>
                  <a:pt x="839" y="479"/>
                  <a:pt x="1033" y="479"/>
                </a:cubicBezTo>
                <a:close/>
                <a:moveTo>
                  <a:pt x="1033" y="0"/>
                </a:moveTo>
                <a:cubicBezTo>
                  <a:pt x="784" y="0"/>
                  <a:pt x="539" y="98"/>
                  <a:pt x="356" y="281"/>
                </a:cubicBezTo>
                <a:cubicBezTo>
                  <a:pt x="82" y="555"/>
                  <a:pt x="0" y="968"/>
                  <a:pt x="148" y="1325"/>
                </a:cubicBezTo>
                <a:cubicBezTo>
                  <a:pt x="296" y="1683"/>
                  <a:pt x="646" y="1916"/>
                  <a:pt x="1033" y="1916"/>
                </a:cubicBezTo>
                <a:cubicBezTo>
                  <a:pt x="1562" y="1916"/>
                  <a:pt x="1991" y="1487"/>
                  <a:pt x="1991" y="958"/>
                </a:cubicBezTo>
                <a:cubicBezTo>
                  <a:pt x="1991" y="571"/>
                  <a:pt x="1758" y="222"/>
                  <a:pt x="1400" y="74"/>
                </a:cubicBezTo>
                <a:cubicBezTo>
                  <a:pt x="1281" y="24"/>
                  <a:pt x="1157" y="0"/>
                  <a:pt x="10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936411" y="592642"/>
            <a:ext cx="275440" cy="57788"/>
          </a:xfrm>
          <a:custGeom>
            <a:rect b="b" l="l" r="r" t="t"/>
            <a:pathLst>
              <a:path extrusionOk="0" h="779" w="3713">
                <a:moveTo>
                  <a:pt x="0" y="0"/>
                </a:moveTo>
                <a:lnTo>
                  <a:pt x="0" y="779"/>
                </a:lnTo>
                <a:lnTo>
                  <a:pt x="3712" y="779"/>
                </a:lnTo>
                <a:lnTo>
                  <a:pt x="37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5"/>
          <p:cNvGrpSpPr/>
          <p:nvPr/>
        </p:nvGrpSpPr>
        <p:grpSpPr>
          <a:xfrm>
            <a:off x="8216126" y="1076632"/>
            <a:ext cx="1342909" cy="714144"/>
            <a:chOff x="481826" y="-400793"/>
            <a:chExt cx="1342909" cy="714144"/>
          </a:xfrm>
        </p:grpSpPr>
        <p:sp>
          <p:nvSpPr>
            <p:cNvPr id="345" name="Google Shape;345;p5"/>
            <p:cNvSpPr/>
            <p:nvPr/>
          </p:nvSpPr>
          <p:spPr>
            <a:xfrm>
              <a:off x="4818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2950" y="-303097"/>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7039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8149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926025" y="-303097"/>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10370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1148125" y="-303097"/>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4818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592950" y="-400793"/>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7039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8149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926025" y="-400793"/>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10370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1148125" y="-400793"/>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818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592950" y="-12603"/>
              <a:ext cx="35608" cy="35608"/>
            </a:xfrm>
            <a:custGeom>
              <a:rect b="b" l="l" r="r" t="t"/>
              <a:pathLst>
                <a:path extrusionOk="0" h="480" w="480">
                  <a:moveTo>
                    <a:pt x="239" y="0"/>
                  </a:moveTo>
                  <a:cubicBezTo>
                    <a:pt x="107" y="0"/>
                    <a:pt x="0" y="108"/>
                    <a:pt x="0" y="239"/>
                  </a:cubicBezTo>
                  <a:cubicBezTo>
                    <a:pt x="0" y="372"/>
                    <a:pt x="107"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7039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8149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926025" y="-12603"/>
              <a:ext cx="35608" cy="35608"/>
            </a:xfrm>
            <a:custGeom>
              <a:rect b="b" l="l" r="r" t="t"/>
              <a:pathLst>
                <a:path extrusionOk="0" h="480" w="480">
                  <a:moveTo>
                    <a:pt x="239" y="0"/>
                  </a:moveTo>
                  <a:cubicBezTo>
                    <a:pt x="108" y="0"/>
                    <a:pt x="0" y="108"/>
                    <a:pt x="0" y="239"/>
                  </a:cubicBezTo>
                  <a:cubicBezTo>
                    <a:pt x="0" y="372"/>
                    <a:pt x="108"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10370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1148125" y="-12603"/>
              <a:ext cx="35608" cy="35608"/>
            </a:xfrm>
            <a:custGeom>
              <a:rect b="b" l="l" r="r" t="t"/>
              <a:pathLst>
                <a:path extrusionOk="0" h="480" w="480">
                  <a:moveTo>
                    <a:pt x="239" y="0"/>
                  </a:moveTo>
                  <a:cubicBezTo>
                    <a:pt x="108" y="0"/>
                    <a:pt x="0" y="108"/>
                    <a:pt x="0" y="239"/>
                  </a:cubicBezTo>
                  <a:cubicBezTo>
                    <a:pt x="0" y="372"/>
                    <a:pt x="108" y="479"/>
                    <a:pt x="239" y="479"/>
                  </a:cubicBezTo>
                  <a:cubicBezTo>
                    <a:pt x="371" y="479"/>
                    <a:pt x="479" y="372"/>
                    <a:pt x="479" y="239"/>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4818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592950" y="-110374"/>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7039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149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926025" y="-110374"/>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10370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1148125" y="-110374"/>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4818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592950" y="-208070"/>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7039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8149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926025" y="-208070"/>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10370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1148125" y="-208070"/>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4818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592950" y="277743"/>
              <a:ext cx="35608" cy="35608"/>
            </a:xfrm>
            <a:custGeom>
              <a:rect b="b" l="l" r="r" t="t"/>
              <a:pathLst>
                <a:path extrusionOk="0" h="480" w="480">
                  <a:moveTo>
                    <a:pt x="239" y="1"/>
                  </a:moveTo>
                  <a:cubicBezTo>
                    <a:pt x="107" y="1"/>
                    <a:pt x="0" y="108"/>
                    <a:pt x="0" y="240"/>
                  </a:cubicBezTo>
                  <a:cubicBezTo>
                    <a:pt x="0" y="373"/>
                    <a:pt x="107"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39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8149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926025" y="277743"/>
              <a:ext cx="35608" cy="35608"/>
            </a:xfrm>
            <a:custGeom>
              <a:rect b="b" l="l" r="r" t="t"/>
              <a:pathLst>
                <a:path extrusionOk="0" h="480" w="480">
                  <a:moveTo>
                    <a:pt x="239" y="1"/>
                  </a:moveTo>
                  <a:cubicBezTo>
                    <a:pt x="108" y="1"/>
                    <a:pt x="0" y="108"/>
                    <a:pt x="0" y="240"/>
                  </a:cubicBezTo>
                  <a:cubicBezTo>
                    <a:pt x="0" y="373"/>
                    <a:pt x="108"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10370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1148125" y="277743"/>
              <a:ext cx="35608" cy="35608"/>
            </a:xfrm>
            <a:custGeom>
              <a:rect b="b" l="l" r="r" t="t"/>
              <a:pathLst>
                <a:path extrusionOk="0" h="480" w="480">
                  <a:moveTo>
                    <a:pt x="239" y="1"/>
                  </a:moveTo>
                  <a:cubicBezTo>
                    <a:pt x="108" y="1"/>
                    <a:pt x="0" y="108"/>
                    <a:pt x="0" y="240"/>
                  </a:cubicBezTo>
                  <a:cubicBezTo>
                    <a:pt x="0" y="373"/>
                    <a:pt x="108" y="480"/>
                    <a:pt x="239" y="480"/>
                  </a:cubicBezTo>
                  <a:cubicBezTo>
                    <a:pt x="371" y="480"/>
                    <a:pt x="479" y="373"/>
                    <a:pt x="479" y="240"/>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4818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592950" y="180120"/>
              <a:ext cx="35608" cy="35608"/>
            </a:xfrm>
            <a:custGeom>
              <a:rect b="b" l="l" r="r" t="t"/>
              <a:pathLst>
                <a:path extrusionOk="0" h="480" w="480">
                  <a:moveTo>
                    <a:pt x="239" y="0"/>
                  </a:moveTo>
                  <a:cubicBezTo>
                    <a:pt x="107" y="0"/>
                    <a:pt x="0" y="107"/>
                    <a:pt x="0" y="239"/>
                  </a:cubicBezTo>
                  <a:cubicBezTo>
                    <a:pt x="0" y="372"/>
                    <a:pt x="107"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7039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8149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926025" y="180120"/>
              <a:ext cx="35608" cy="35608"/>
            </a:xfrm>
            <a:custGeom>
              <a:rect b="b" l="l" r="r" t="t"/>
              <a:pathLst>
                <a:path extrusionOk="0" h="480" w="480">
                  <a:moveTo>
                    <a:pt x="239" y="0"/>
                  </a:moveTo>
                  <a:cubicBezTo>
                    <a:pt x="108" y="0"/>
                    <a:pt x="0" y="107"/>
                    <a:pt x="0" y="239"/>
                  </a:cubicBezTo>
                  <a:cubicBezTo>
                    <a:pt x="0" y="372"/>
                    <a:pt x="108"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10370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1148125" y="180120"/>
              <a:ext cx="35608" cy="35608"/>
            </a:xfrm>
            <a:custGeom>
              <a:rect b="b" l="l" r="r" t="t"/>
              <a:pathLst>
                <a:path extrusionOk="0" h="480" w="480">
                  <a:moveTo>
                    <a:pt x="239" y="0"/>
                  </a:moveTo>
                  <a:cubicBezTo>
                    <a:pt x="108" y="0"/>
                    <a:pt x="0" y="107"/>
                    <a:pt x="0" y="239"/>
                  </a:cubicBezTo>
                  <a:cubicBezTo>
                    <a:pt x="0" y="372"/>
                    <a:pt x="108" y="479"/>
                    <a:pt x="239" y="479"/>
                  </a:cubicBezTo>
                  <a:cubicBezTo>
                    <a:pt x="371" y="479"/>
                    <a:pt x="479" y="372"/>
                    <a:pt x="479" y="239"/>
                  </a:cubicBezTo>
                  <a:cubicBezTo>
                    <a:pt x="479"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4818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592950" y="82275"/>
              <a:ext cx="35608" cy="35608"/>
            </a:xfrm>
            <a:custGeom>
              <a:rect b="b" l="l" r="r" t="t"/>
              <a:pathLst>
                <a:path extrusionOk="0" h="480" w="480">
                  <a:moveTo>
                    <a:pt x="239" y="1"/>
                  </a:moveTo>
                  <a:cubicBezTo>
                    <a:pt x="107" y="1"/>
                    <a:pt x="0" y="108"/>
                    <a:pt x="0" y="241"/>
                  </a:cubicBezTo>
                  <a:cubicBezTo>
                    <a:pt x="0" y="373"/>
                    <a:pt x="107"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7039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8149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926025" y="82275"/>
              <a:ext cx="35608" cy="35608"/>
            </a:xfrm>
            <a:custGeom>
              <a:rect b="b" l="l" r="r" t="t"/>
              <a:pathLst>
                <a:path extrusionOk="0" h="480" w="480">
                  <a:moveTo>
                    <a:pt x="239" y="1"/>
                  </a:moveTo>
                  <a:cubicBezTo>
                    <a:pt x="108" y="1"/>
                    <a:pt x="0" y="108"/>
                    <a:pt x="0" y="241"/>
                  </a:cubicBezTo>
                  <a:cubicBezTo>
                    <a:pt x="0" y="373"/>
                    <a:pt x="108"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10370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1148125" y="82275"/>
              <a:ext cx="35608" cy="35608"/>
            </a:xfrm>
            <a:custGeom>
              <a:rect b="b" l="l" r="r" t="t"/>
              <a:pathLst>
                <a:path extrusionOk="0" h="480" w="480">
                  <a:moveTo>
                    <a:pt x="239" y="1"/>
                  </a:moveTo>
                  <a:cubicBezTo>
                    <a:pt x="108" y="1"/>
                    <a:pt x="0" y="108"/>
                    <a:pt x="0" y="241"/>
                  </a:cubicBezTo>
                  <a:cubicBezTo>
                    <a:pt x="0" y="373"/>
                    <a:pt x="108" y="480"/>
                    <a:pt x="239" y="480"/>
                  </a:cubicBezTo>
                  <a:cubicBezTo>
                    <a:pt x="371" y="480"/>
                    <a:pt x="479" y="373"/>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1233953" y="-303097"/>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p:nvPr/>
          </p:nvSpPr>
          <p:spPr>
            <a:xfrm>
              <a:off x="1344928"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1456052" y="-303097"/>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1567028" y="-303097"/>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1678078" y="-303097"/>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1789127" y="-303097"/>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1233953" y="-400793"/>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p:nvPr/>
          </p:nvSpPr>
          <p:spPr>
            <a:xfrm>
              <a:off x="1344928"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
            <p:cNvSpPr/>
            <p:nvPr/>
          </p:nvSpPr>
          <p:spPr>
            <a:xfrm>
              <a:off x="1456052" y="-400793"/>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p:nvPr/>
          </p:nvSpPr>
          <p:spPr>
            <a:xfrm>
              <a:off x="1567028" y="-400793"/>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
            <p:cNvSpPr/>
            <p:nvPr/>
          </p:nvSpPr>
          <p:spPr>
            <a:xfrm>
              <a:off x="1678078" y="-400793"/>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p:nvPr/>
          </p:nvSpPr>
          <p:spPr>
            <a:xfrm>
              <a:off x="1789127" y="-400793"/>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
            <p:cNvSpPr/>
            <p:nvPr/>
          </p:nvSpPr>
          <p:spPr>
            <a:xfrm>
              <a:off x="1233953" y="-12603"/>
              <a:ext cx="35608" cy="35608"/>
            </a:xfrm>
            <a:custGeom>
              <a:rect b="b" l="l" r="r" t="t"/>
              <a:pathLst>
                <a:path extrusionOk="0" h="480" w="480">
                  <a:moveTo>
                    <a:pt x="240" y="0"/>
                  </a:moveTo>
                  <a:cubicBezTo>
                    <a:pt x="108" y="0"/>
                    <a:pt x="1" y="108"/>
                    <a:pt x="1" y="239"/>
                  </a:cubicBezTo>
                  <a:cubicBezTo>
                    <a:pt x="1" y="372"/>
                    <a:pt x="108" y="479"/>
                    <a:pt x="240" y="479"/>
                  </a:cubicBezTo>
                  <a:cubicBezTo>
                    <a:pt x="372" y="479"/>
                    <a:pt x="480" y="372"/>
                    <a:pt x="480" y="239"/>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p:nvPr/>
          </p:nvSpPr>
          <p:spPr>
            <a:xfrm>
              <a:off x="1344928"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
            <p:cNvSpPr/>
            <p:nvPr/>
          </p:nvSpPr>
          <p:spPr>
            <a:xfrm>
              <a:off x="1456052" y="-12603"/>
              <a:ext cx="35608" cy="35608"/>
            </a:xfrm>
            <a:custGeom>
              <a:rect b="b" l="l" r="r" t="t"/>
              <a:pathLst>
                <a:path extrusionOk="0" h="480" w="480">
                  <a:moveTo>
                    <a:pt x="239" y="0"/>
                  </a:moveTo>
                  <a:cubicBezTo>
                    <a:pt x="108" y="0"/>
                    <a:pt x="1" y="108"/>
                    <a:pt x="1" y="239"/>
                  </a:cubicBezTo>
                  <a:cubicBezTo>
                    <a:pt x="1" y="372"/>
                    <a:pt x="108" y="479"/>
                    <a:pt x="239" y="479"/>
                  </a:cubicBezTo>
                  <a:cubicBezTo>
                    <a:pt x="371" y="479"/>
                    <a:pt x="480" y="372"/>
                    <a:pt x="480" y="239"/>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p:nvPr/>
          </p:nvSpPr>
          <p:spPr>
            <a:xfrm>
              <a:off x="1567028" y="-12603"/>
              <a:ext cx="35608" cy="35608"/>
            </a:xfrm>
            <a:custGeom>
              <a:rect b="b" l="l" r="r" t="t"/>
              <a:pathLst>
                <a:path extrusionOk="0" h="480" w="480">
                  <a:moveTo>
                    <a:pt x="240" y="0"/>
                  </a:moveTo>
                  <a:cubicBezTo>
                    <a:pt x="108" y="0"/>
                    <a:pt x="1" y="108"/>
                    <a:pt x="1" y="239"/>
                  </a:cubicBezTo>
                  <a:cubicBezTo>
                    <a:pt x="1" y="372"/>
                    <a:pt x="108" y="479"/>
                    <a:pt x="240" y="479"/>
                  </a:cubicBezTo>
                  <a:cubicBezTo>
                    <a:pt x="373" y="479"/>
                    <a:pt x="480" y="372"/>
                    <a:pt x="480" y="239"/>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
            <p:cNvSpPr/>
            <p:nvPr/>
          </p:nvSpPr>
          <p:spPr>
            <a:xfrm>
              <a:off x="1678078" y="-12603"/>
              <a:ext cx="35608" cy="35608"/>
            </a:xfrm>
            <a:custGeom>
              <a:rect b="b" l="l" r="r" t="t"/>
              <a:pathLst>
                <a:path extrusionOk="0" h="480" w="480">
                  <a:moveTo>
                    <a:pt x="240" y="0"/>
                  </a:moveTo>
                  <a:cubicBezTo>
                    <a:pt x="107" y="0"/>
                    <a:pt x="0" y="108"/>
                    <a:pt x="0" y="239"/>
                  </a:cubicBezTo>
                  <a:cubicBezTo>
                    <a:pt x="0" y="372"/>
                    <a:pt x="107" y="479"/>
                    <a:pt x="240" y="479"/>
                  </a:cubicBezTo>
                  <a:cubicBezTo>
                    <a:pt x="372" y="479"/>
                    <a:pt x="479" y="372"/>
                    <a:pt x="479" y="239"/>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p:nvPr/>
          </p:nvSpPr>
          <p:spPr>
            <a:xfrm>
              <a:off x="1789127" y="-12603"/>
              <a:ext cx="35608" cy="35608"/>
            </a:xfrm>
            <a:custGeom>
              <a:rect b="b" l="l" r="r" t="t"/>
              <a:pathLst>
                <a:path extrusionOk="0" h="480" w="480">
                  <a:moveTo>
                    <a:pt x="240" y="0"/>
                  </a:moveTo>
                  <a:cubicBezTo>
                    <a:pt x="108" y="0"/>
                    <a:pt x="1" y="108"/>
                    <a:pt x="1" y="239"/>
                  </a:cubicBezTo>
                  <a:cubicBezTo>
                    <a:pt x="1" y="372"/>
                    <a:pt x="108" y="479"/>
                    <a:pt x="240" y="479"/>
                  </a:cubicBezTo>
                  <a:cubicBezTo>
                    <a:pt x="371" y="479"/>
                    <a:pt x="480" y="372"/>
                    <a:pt x="480" y="239"/>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
            <p:cNvSpPr/>
            <p:nvPr/>
          </p:nvSpPr>
          <p:spPr>
            <a:xfrm>
              <a:off x="1233953" y="-110374"/>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
            <p:cNvSpPr/>
            <p:nvPr/>
          </p:nvSpPr>
          <p:spPr>
            <a:xfrm>
              <a:off x="1344928"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
            <p:cNvSpPr/>
            <p:nvPr/>
          </p:nvSpPr>
          <p:spPr>
            <a:xfrm>
              <a:off x="1456052" y="-110374"/>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
            <p:cNvSpPr/>
            <p:nvPr/>
          </p:nvSpPr>
          <p:spPr>
            <a:xfrm>
              <a:off x="1567028" y="-110374"/>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
            <p:cNvSpPr/>
            <p:nvPr/>
          </p:nvSpPr>
          <p:spPr>
            <a:xfrm>
              <a:off x="1678078" y="-110374"/>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
            <p:cNvSpPr/>
            <p:nvPr/>
          </p:nvSpPr>
          <p:spPr>
            <a:xfrm>
              <a:off x="1789127" y="-110374"/>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
            <p:cNvSpPr/>
            <p:nvPr/>
          </p:nvSpPr>
          <p:spPr>
            <a:xfrm>
              <a:off x="1233953" y="-208070"/>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
            <p:cNvSpPr/>
            <p:nvPr/>
          </p:nvSpPr>
          <p:spPr>
            <a:xfrm>
              <a:off x="1344928"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
            <p:cNvSpPr/>
            <p:nvPr/>
          </p:nvSpPr>
          <p:spPr>
            <a:xfrm>
              <a:off x="1456052" y="-208070"/>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
            <p:cNvSpPr/>
            <p:nvPr/>
          </p:nvSpPr>
          <p:spPr>
            <a:xfrm>
              <a:off x="1567028" y="-208070"/>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
            <p:cNvSpPr/>
            <p:nvPr/>
          </p:nvSpPr>
          <p:spPr>
            <a:xfrm>
              <a:off x="1678078" y="-208070"/>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
            <p:cNvSpPr/>
            <p:nvPr/>
          </p:nvSpPr>
          <p:spPr>
            <a:xfrm>
              <a:off x="1789127" y="-208070"/>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
            <p:cNvSpPr/>
            <p:nvPr/>
          </p:nvSpPr>
          <p:spPr>
            <a:xfrm>
              <a:off x="1233953" y="277743"/>
              <a:ext cx="35608" cy="35608"/>
            </a:xfrm>
            <a:custGeom>
              <a:rect b="b" l="l" r="r" t="t"/>
              <a:pathLst>
                <a:path extrusionOk="0" h="480" w="480">
                  <a:moveTo>
                    <a:pt x="240" y="1"/>
                  </a:moveTo>
                  <a:cubicBezTo>
                    <a:pt x="108" y="1"/>
                    <a:pt x="1" y="108"/>
                    <a:pt x="1" y="240"/>
                  </a:cubicBezTo>
                  <a:cubicBezTo>
                    <a:pt x="1" y="373"/>
                    <a:pt x="108" y="480"/>
                    <a:pt x="240" y="480"/>
                  </a:cubicBezTo>
                  <a:cubicBezTo>
                    <a:pt x="372" y="480"/>
                    <a:pt x="480" y="373"/>
                    <a:pt x="480" y="240"/>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
            <p:cNvSpPr/>
            <p:nvPr/>
          </p:nvSpPr>
          <p:spPr>
            <a:xfrm>
              <a:off x="1344928"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
            <p:cNvSpPr/>
            <p:nvPr/>
          </p:nvSpPr>
          <p:spPr>
            <a:xfrm>
              <a:off x="1456052" y="277743"/>
              <a:ext cx="35608" cy="35608"/>
            </a:xfrm>
            <a:custGeom>
              <a:rect b="b" l="l" r="r" t="t"/>
              <a:pathLst>
                <a:path extrusionOk="0" h="480" w="480">
                  <a:moveTo>
                    <a:pt x="239" y="1"/>
                  </a:moveTo>
                  <a:cubicBezTo>
                    <a:pt x="108" y="1"/>
                    <a:pt x="1" y="108"/>
                    <a:pt x="1" y="240"/>
                  </a:cubicBezTo>
                  <a:cubicBezTo>
                    <a:pt x="1" y="373"/>
                    <a:pt x="108" y="480"/>
                    <a:pt x="239" y="480"/>
                  </a:cubicBezTo>
                  <a:cubicBezTo>
                    <a:pt x="371" y="480"/>
                    <a:pt x="480" y="373"/>
                    <a:pt x="480" y="240"/>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
            <p:cNvSpPr/>
            <p:nvPr/>
          </p:nvSpPr>
          <p:spPr>
            <a:xfrm>
              <a:off x="1567028" y="277743"/>
              <a:ext cx="35608" cy="35608"/>
            </a:xfrm>
            <a:custGeom>
              <a:rect b="b" l="l" r="r" t="t"/>
              <a:pathLst>
                <a:path extrusionOk="0" h="480" w="480">
                  <a:moveTo>
                    <a:pt x="240" y="1"/>
                  </a:moveTo>
                  <a:cubicBezTo>
                    <a:pt x="108" y="1"/>
                    <a:pt x="1" y="108"/>
                    <a:pt x="1" y="240"/>
                  </a:cubicBezTo>
                  <a:cubicBezTo>
                    <a:pt x="1" y="373"/>
                    <a:pt x="108" y="480"/>
                    <a:pt x="240" y="480"/>
                  </a:cubicBezTo>
                  <a:cubicBezTo>
                    <a:pt x="373" y="480"/>
                    <a:pt x="480" y="373"/>
                    <a:pt x="480" y="240"/>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
            <p:cNvSpPr/>
            <p:nvPr/>
          </p:nvSpPr>
          <p:spPr>
            <a:xfrm>
              <a:off x="1678078" y="277743"/>
              <a:ext cx="35608" cy="35608"/>
            </a:xfrm>
            <a:custGeom>
              <a:rect b="b" l="l" r="r" t="t"/>
              <a:pathLst>
                <a:path extrusionOk="0" h="480" w="480">
                  <a:moveTo>
                    <a:pt x="240" y="1"/>
                  </a:moveTo>
                  <a:cubicBezTo>
                    <a:pt x="107" y="1"/>
                    <a:pt x="0" y="108"/>
                    <a:pt x="0" y="240"/>
                  </a:cubicBezTo>
                  <a:cubicBezTo>
                    <a:pt x="0" y="373"/>
                    <a:pt x="107" y="480"/>
                    <a:pt x="240" y="480"/>
                  </a:cubicBezTo>
                  <a:cubicBezTo>
                    <a:pt x="372" y="480"/>
                    <a:pt x="479" y="373"/>
                    <a:pt x="479" y="240"/>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
            <p:cNvSpPr/>
            <p:nvPr/>
          </p:nvSpPr>
          <p:spPr>
            <a:xfrm>
              <a:off x="1789127" y="277743"/>
              <a:ext cx="35608" cy="35608"/>
            </a:xfrm>
            <a:custGeom>
              <a:rect b="b" l="l" r="r" t="t"/>
              <a:pathLst>
                <a:path extrusionOk="0" h="480" w="480">
                  <a:moveTo>
                    <a:pt x="240" y="1"/>
                  </a:moveTo>
                  <a:cubicBezTo>
                    <a:pt x="108" y="1"/>
                    <a:pt x="1" y="108"/>
                    <a:pt x="1" y="240"/>
                  </a:cubicBezTo>
                  <a:cubicBezTo>
                    <a:pt x="1" y="373"/>
                    <a:pt x="108" y="480"/>
                    <a:pt x="240" y="480"/>
                  </a:cubicBezTo>
                  <a:cubicBezTo>
                    <a:pt x="371" y="480"/>
                    <a:pt x="480" y="373"/>
                    <a:pt x="480" y="240"/>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
            <p:cNvSpPr/>
            <p:nvPr/>
          </p:nvSpPr>
          <p:spPr>
            <a:xfrm>
              <a:off x="1233953" y="180120"/>
              <a:ext cx="35608" cy="35608"/>
            </a:xfrm>
            <a:custGeom>
              <a:rect b="b" l="l" r="r" t="t"/>
              <a:pathLst>
                <a:path extrusionOk="0" h="480" w="480">
                  <a:moveTo>
                    <a:pt x="240" y="0"/>
                  </a:moveTo>
                  <a:cubicBezTo>
                    <a:pt x="108" y="0"/>
                    <a:pt x="1" y="107"/>
                    <a:pt x="1" y="239"/>
                  </a:cubicBezTo>
                  <a:cubicBezTo>
                    <a:pt x="1" y="372"/>
                    <a:pt x="108" y="479"/>
                    <a:pt x="240" y="479"/>
                  </a:cubicBezTo>
                  <a:cubicBezTo>
                    <a:pt x="372" y="479"/>
                    <a:pt x="480" y="372"/>
                    <a:pt x="480" y="239"/>
                  </a:cubicBezTo>
                  <a:cubicBezTo>
                    <a:pt x="480"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
            <p:cNvSpPr/>
            <p:nvPr/>
          </p:nvSpPr>
          <p:spPr>
            <a:xfrm>
              <a:off x="1344928"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
            <p:cNvSpPr/>
            <p:nvPr/>
          </p:nvSpPr>
          <p:spPr>
            <a:xfrm>
              <a:off x="1456052" y="180120"/>
              <a:ext cx="35608" cy="35608"/>
            </a:xfrm>
            <a:custGeom>
              <a:rect b="b" l="l" r="r" t="t"/>
              <a:pathLst>
                <a:path extrusionOk="0" h="480" w="480">
                  <a:moveTo>
                    <a:pt x="239" y="0"/>
                  </a:moveTo>
                  <a:cubicBezTo>
                    <a:pt x="108" y="0"/>
                    <a:pt x="1" y="107"/>
                    <a:pt x="1" y="239"/>
                  </a:cubicBezTo>
                  <a:cubicBezTo>
                    <a:pt x="1" y="372"/>
                    <a:pt x="108" y="479"/>
                    <a:pt x="239" y="479"/>
                  </a:cubicBezTo>
                  <a:cubicBezTo>
                    <a:pt x="371" y="479"/>
                    <a:pt x="480" y="372"/>
                    <a:pt x="480" y="239"/>
                  </a:cubicBezTo>
                  <a:cubicBezTo>
                    <a:pt x="480"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
            <p:cNvSpPr/>
            <p:nvPr/>
          </p:nvSpPr>
          <p:spPr>
            <a:xfrm>
              <a:off x="1567028" y="180120"/>
              <a:ext cx="35608" cy="35608"/>
            </a:xfrm>
            <a:custGeom>
              <a:rect b="b" l="l" r="r" t="t"/>
              <a:pathLst>
                <a:path extrusionOk="0" h="480" w="480">
                  <a:moveTo>
                    <a:pt x="240" y="0"/>
                  </a:moveTo>
                  <a:cubicBezTo>
                    <a:pt x="108" y="0"/>
                    <a:pt x="1" y="107"/>
                    <a:pt x="1" y="239"/>
                  </a:cubicBezTo>
                  <a:cubicBezTo>
                    <a:pt x="1" y="372"/>
                    <a:pt x="108" y="479"/>
                    <a:pt x="240" y="479"/>
                  </a:cubicBezTo>
                  <a:cubicBezTo>
                    <a:pt x="373" y="479"/>
                    <a:pt x="480" y="372"/>
                    <a:pt x="480" y="239"/>
                  </a:cubicBezTo>
                  <a:cubicBezTo>
                    <a:pt x="480" y="107"/>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
            <p:cNvSpPr/>
            <p:nvPr/>
          </p:nvSpPr>
          <p:spPr>
            <a:xfrm>
              <a:off x="1678078" y="180120"/>
              <a:ext cx="35608" cy="35608"/>
            </a:xfrm>
            <a:custGeom>
              <a:rect b="b" l="l" r="r" t="t"/>
              <a:pathLst>
                <a:path extrusionOk="0" h="480" w="480">
                  <a:moveTo>
                    <a:pt x="240" y="0"/>
                  </a:moveTo>
                  <a:cubicBezTo>
                    <a:pt x="107" y="0"/>
                    <a:pt x="0" y="107"/>
                    <a:pt x="0" y="239"/>
                  </a:cubicBezTo>
                  <a:cubicBezTo>
                    <a:pt x="0" y="372"/>
                    <a:pt x="107" y="479"/>
                    <a:pt x="240" y="479"/>
                  </a:cubicBezTo>
                  <a:cubicBezTo>
                    <a:pt x="372" y="479"/>
                    <a:pt x="479" y="372"/>
                    <a:pt x="479" y="239"/>
                  </a:cubicBezTo>
                  <a:cubicBezTo>
                    <a:pt x="479"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
            <p:cNvSpPr/>
            <p:nvPr/>
          </p:nvSpPr>
          <p:spPr>
            <a:xfrm>
              <a:off x="1789127" y="180120"/>
              <a:ext cx="35608" cy="35608"/>
            </a:xfrm>
            <a:custGeom>
              <a:rect b="b" l="l" r="r" t="t"/>
              <a:pathLst>
                <a:path extrusionOk="0" h="480" w="480">
                  <a:moveTo>
                    <a:pt x="240" y="0"/>
                  </a:moveTo>
                  <a:cubicBezTo>
                    <a:pt x="108" y="0"/>
                    <a:pt x="1" y="107"/>
                    <a:pt x="1" y="239"/>
                  </a:cubicBezTo>
                  <a:cubicBezTo>
                    <a:pt x="1" y="372"/>
                    <a:pt x="108" y="479"/>
                    <a:pt x="240" y="479"/>
                  </a:cubicBezTo>
                  <a:cubicBezTo>
                    <a:pt x="371" y="479"/>
                    <a:pt x="480" y="372"/>
                    <a:pt x="480" y="239"/>
                  </a:cubicBezTo>
                  <a:cubicBezTo>
                    <a:pt x="480" y="107"/>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
            <p:cNvSpPr/>
            <p:nvPr/>
          </p:nvSpPr>
          <p:spPr>
            <a:xfrm>
              <a:off x="1233953" y="82275"/>
              <a:ext cx="35608" cy="35608"/>
            </a:xfrm>
            <a:custGeom>
              <a:rect b="b" l="l" r="r" t="t"/>
              <a:pathLst>
                <a:path extrusionOk="0" h="480" w="480">
                  <a:moveTo>
                    <a:pt x="240" y="1"/>
                  </a:moveTo>
                  <a:cubicBezTo>
                    <a:pt x="108" y="1"/>
                    <a:pt x="1" y="108"/>
                    <a:pt x="1" y="241"/>
                  </a:cubicBezTo>
                  <a:cubicBezTo>
                    <a:pt x="1" y="373"/>
                    <a:pt x="108" y="480"/>
                    <a:pt x="240" y="480"/>
                  </a:cubicBezTo>
                  <a:cubicBezTo>
                    <a:pt x="372" y="480"/>
                    <a:pt x="480" y="373"/>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
            <p:cNvSpPr/>
            <p:nvPr/>
          </p:nvSpPr>
          <p:spPr>
            <a:xfrm>
              <a:off x="1344928"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
            <p:cNvSpPr/>
            <p:nvPr/>
          </p:nvSpPr>
          <p:spPr>
            <a:xfrm>
              <a:off x="1456052" y="82275"/>
              <a:ext cx="35608" cy="35608"/>
            </a:xfrm>
            <a:custGeom>
              <a:rect b="b" l="l" r="r" t="t"/>
              <a:pathLst>
                <a:path extrusionOk="0" h="480" w="480">
                  <a:moveTo>
                    <a:pt x="239" y="1"/>
                  </a:moveTo>
                  <a:cubicBezTo>
                    <a:pt x="108" y="1"/>
                    <a:pt x="1" y="108"/>
                    <a:pt x="1" y="241"/>
                  </a:cubicBezTo>
                  <a:cubicBezTo>
                    <a:pt x="1" y="373"/>
                    <a:pt x="108" y="480"/>
                    <a:pt x="239" y="480"/>
                  </a:cubicBezTo>
                  <a:cubicBezTo>
                    <a:pt x="371" y="480"/>
                    <a:pt x="480" y="373"/>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
            <p:cNvSpPr/>
            <p:nvPr/>
          </p:nvSpPr>
          <p:spPr>
            <a:xfrm>
              <a:off x="1567028" y="82275"/>
              <a:ext cx="35608" cy="35608"/>
            </a:xfrm>
            <a:custGeom>
              <a:rect b="b" l="l" r="r" t="t"/>
              <a:pathLst>
                <a:path extrusionOk="0" h="480" w="480">
                  <a:moveTo>
                    <a:pt x="240" y="1"/>
                  </a:moveTo>
                  <a:cubicBezTo>
                    <a:pt x="108" y="1"/>
                    <a:pt x="1" y="108"/>
                    <a:pt x="1" y="241"/>
                  </a:cubicBezTo>
                  <a:cubicBezTo>
                    <a:pt x="1" y="373"/>
                    <a:pt x="108" y="480"/>
                    <a:pt x="240" y="480"/>
                  </a:cubicBezTo>
                  <a:cubicBezTo>
                    <a:pt x="373" y="480"/>
                    <a:pt x="480" y="373"/>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
            <p:cNvSpPr/>
            <p:nvPr/>
          </p:nvSpPr>
          <p:spPr>
            <a:xfrm>
              <a:off x="1678078" y="82275"/>
              <a:ext cx="35608" cy="35608"/>
            </a:xfrm>
            <a:custGeom>
              <a:rect b="b" l="l" r="r" t="t"/>
              <a:pathLst>
                <a:path extrusionOk="0" h="480" w="480">
                  <a:moveTo>
                    <a:pt x="240" y="1"/>
                  </a:moveTo>
                  <a:cubicBezTo>
                    <a:pt x="107" y="1"/>
                    <a:pt x="0" y="108"/>
                    <a:pt x="0" y="241"/>
                  </a:cubicBezTo>
                  <a:cubicBezTo>
                    <a:pt x="0" y="373"/>
                    <a:pt x="107" y="480"/>
                    <a:pt x="240" y="480"/>
                  </a:cubicBezTo>
                  <a:cubicBezTo>
                    <a:pt x="372" y="480"/>
                    <a:pt x="479" y="373"/>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
            <p:cNvSpPr/>
            <p:nvPr/>
          </p:nvSpPr>
          <p:spPr>
            <a:xfrm>
              <a:off x="1789127" y="82275"/>
              <a:ext cx="35608" cy="35608"/>
            </a:xfrm>
            <a:custGeom>
              <a:rect b="b" l="l" r="r" t="t"/>
              <a:pathLst>
                <a:path extrusionOk="0" h="480" w="480">
                  <a:moveTo>
                    <a:pt x="240" y="1"/>
                  </a:moveTo>
                  <a:cubicBezTo>
                    <a:pt x="108" y="1"/>
                    <a:pt x="1" y="108"/>
                    <a:pt x="1" y="241"/>
                  </a:cubicBezTo>
                  <a:cubicBezTo>
                    <a:pt x="1" y="373"/>
                    <a:pt x="108" y="480"/>
                    <a:pt x="240" y="480"/>
                  </a:cubicBezTo>
                  <a:cubicBezTo>
                    <a:pt x="371" y="480"/>
                    <a:pt x="480" y="373"/>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5"/>
          <p:cNvSpPr/>
          <p:nvPr/>
        </p:nvSpPr>
        <p:spPr>
          <a:xfrm>
            <a:off x="5761675" y="-1508012"/>
            <a:ext cx="2475709" cy="2475596"/>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SECTION_HEADER_1_1">
    <p:bg>
      <p:bgPr>
        <a:solidFill>
          <a:schemeClr val="accent1"/>
        </a:solidFill>
      </p:bgPr>
    </p:bg>
    <p:spTree>
      <p:nvGrpSpPr>
        <p:cNvPr id="450" name="Shape 450"/>
        <p:cNvGrpSpPr/>
        <p:nvPr/>
      </p:nvGrpSpPr>
      <p:grpSpPr>
        <a:xfrm>
          <a:off x="0" y="0"/>
          <a:ext cx="0" cy="0"/>
          <a:chOff x="0" y="0"/>
          <a:chExt cx="0" cy="0"/>
        </a:xfrm>
      </p:grpSpPr>
      <p:sp>
        <p:nvSpPr>
          <p:cNvPr id="451" name="Google Shape;451;p6"/>
          <p:cNvSpPr/>
          <p:nvPr/>
        </p:nvSpPr>
        <p:spPr>
          <a:xfrm>
            <a:off x="7665983" y="468675"/>
            <a:ext cx="1795532" cy="304522"/>
          </a:xfrm>
          <a:custGeom>
            <a:rect b="b" l="l" r="r" t="t"/>
            <a:pathLst>
              <a:path extrusionOk="0" h="2390" w="14092">
                <a:moveTo>
                  <a:pt x="1" y="0"/>
                </a:moveTo>
                <a:lnTo>
                  <a:pt x="1" y="2390"/>
                </a:lnTo>
                <a:lnTo>
                  <a:pt x="13096" y="2390"/>
                </a:lnTo>
                <a:lnTo>
                  <a:pt x="13096" y="2371"/>
                </a:lnTo>
                <a:cubicBezTo>
                  <a:pt x="13671" y="2274"/>
                  <a:pt x="14092" y="1778"/>
                  <a:pt x="14092" y="1195"/>
                </a:cubicBezTo>
                <a:cubicBezTo>
                  <a:pt x="14092" y="612"/>
                  <a:pt x="13671" y="116"/>
                  <a:pt x="13096" y="19"/>
                </a:cubicBezTo>
                <a:lnTo>
                  <a:pt x="13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7513850" y="468675"/>
            <a:ext cx="304522" cy="304394"/>
          </a:xfrm>
          <a:custGeom>
            <a:rect b="b" l="l" r="r" t="t"/>
            <a:pathLst>
              <a:path extrusionOk="0" h="2389" w="2390">
                <a:moveTo>
                  <a:pt x="1195" y="0"/>
                </a:moveTo>
                <a:cubicBezTo>
                  <a:pt x="535" y="0"/>
                  <a:pt x="0" y="535"/>
                  <a:pt x="0" y="1195"/>
                </a:cubicBezTo>
                <a:cubicBezTo>
                  <a:pt x="0" y="1855"/>
                  <a:pt x="535" y="2388"/>
                  <a:pt x="1195" y="2388"/>
                </a:cubicBezTo>
                <a:cubicBezTo>
                  <a:pt x="1854" y="2388"/>
                  <a:pt x="2389" y="1855"/>
                  <a:pt x="2389" y="1195"/>
                </a:cubicBezTo>
                <a:cubicBezTo>
                  <a:pt x="2389" y="535"/>
                  <a:pt x="1854" y="0"/>
                  <a:pt x="11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7665983" y="1077081"/>
            <a:ext cx="1795532" cy="304394"/>
          </a:xfrm>
          <a:custGeom>
            <a:rect b="b" l="l" r="r" t="t"/>
            <a:pathLst>
              <a:path extrusionOk="0" h="2389" w="14092">
                <a:moveTo>
                  <a:pt x="1" y="0"/>
                </a:moveTo>
                <a:lnTo>
                  <a:pt x="1" y="2388"/>
                </a:lnTo>
                <a:lnTo>
                  <a:pt x="13096" y="2388"/>
                </a:lnTo>
                <a:lnTo>
                  <a:pt x="13096" y="2371"/>
                </a:lnTo>
                <a:cubicBezTo>
                  <a:pt x="13671" y="2274"/>
                  <a:pt x="14092" y="1776"/>
                  <a:pt x="14092" y="1195"/>
                </a:cubicBezTo>
                <a:cubicBezTo>
                  <a:pt x="14092" y="612"/>
                  <a:pt x="13671" y="114"/>
                  <a:pt x="13096" y="18"/>
                </a:cubicBezTo>
                <a:lnTo>
                  <a:pt x="13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7513850" y="1077081"/>
            <a:ext cx="304522" cy="304394"/>
          </a:xfrm>
          <a:custGeom>
            <a:rect b="b" l="l" r="r" t="t"/>
            <a:pathLst>
              <a:path extrusionOk="0" h="2389" w="2390">
                <a:moveTo>
                  <a:pt x="1195" y="0"/>
                </a:moveTo>
                <a:cubicBezTo>
                  <a:pt x="535" y="0"/>
                  <a:pt x="0" y="535"/>
                  <a:pt x="0" y="1195"/>
                </a:cubicBezTo>
                <a:cubicBezTo>
                  <a:pt x="0" y="1854"/>
                  <a:pt x="535" y="2388"/>
                  <a:pt x="1195" y="2388"/>
                </a:cubicBezTo>
                <a:cubicBezTo>
                  <a:pt x="1854" y="2388"/>
                  <a:pt x="2389" y="1854"/>
                  <a:pt x="2389" y="1195"/>
                </a:cubicBezTo>
                <a:cubicBezTo>
                  <a:pt x="2389" y="535"/>
                  <a:pt x="1854" y="0"/>
                  <a:pt x="11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528925" y="101563"/>
            <a:ext cx="2475709" cy="2475596"/>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0" y="1224788"/>
            <a:ext cx="9144000" cy="322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rot="511053">
            <a:off x="1774302" y="217699"/>
            <a:ext cx="651462" cy="754082"/>
          </a:xfrm>
          <a:custGeom>
            <a:rect b="b" l="l" r="r" t="t"/>
            <a:pathLst>
              <a:path extrusionOk="0" h="10993" w="9497">
                <a:moveTo>
                  <a:pt x="578" y="1"/>
                </a:moveTo>
                <a:lnTo>
                  <a:pt x="1" y="21"/>
                </a:lnTo>
                <a:lnTo>
                  <a:pt x="89" y="2420"/>
                </a:lnTo>
                <a:lnTo>
                  <a:pt x="2220" y="2499"/>
                </a:lnTo>
                <a:lnTo>
                  <a:pt x="2299" y="4629"/>
                </a:lnTo>
                <a:lnTo>
                  <a:pt x="4429" y="4709"/>
                </a:lnTo>
                <a:lnTo>
                  <a:pt x="4508" y="6839"/>
                </a:lnTo>
                <a:lnTo>
                  <a:pt x="6639" y="6918"/>
                </a:lnTo>
                <a:lnTo>
                  <a:pt x="6718" y="9050"/>
                </a:lnTo>
                <a:lnTo>
                  <a:pt x="8850" y="9129"/>
                </a:lnTo>
                <a:lnTo>
                  <a:pt x="8919" y="10993"/>
                </a:lnTo>
                <a:lnTo>
                  <a:pt x="9496" y="10970"/>
                </a:lnTo>
                <a:lnTo>
                  <a:pt x="9407" y="8572"/>
                </a:lnTo>
                <a:lnTo>
                  <a:pt x="7276" y="8492"/>
                </a:lnTo>
                <a:lnTo>
                  <a:pt x="7197" y="6361"/>
                </a:lnTo>
                <a:lnTo>
                  <a:pt x="5066" y="6282"/>
                </a:lnTo>
                <a:lnTo>
                  <a:pt x="4987" y="4152"/>
                </a:lnTo>
                <a:lnTo>
                  <a:pt x="2856" y="4072"/>
                </a:lnTo>
                <a:lnTo>
                  <a:pt x="2778" y="1942"/>
                </a:lnTo>
                <a:lnTo>
                  <a:pt x="646" y="1863"/>
                </a:lnTo>
                <a:lnTo>
                  <a:pt x="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6"/>
          <p:cNvGrpSpPr/>
          <p:nvPr/>
        </p:nvGrpSpPr>
        <p:grpSpPr>
          <a:xfrm>
            <a:off x="7164836" y="4502813"/>
            <a:ext cx="1739278" cy="572537"/>
            <a:chOff x="2235050" y="548425"/>
            <a:chExt cx="307875" cy="101325"/>
          </a:xfrm>
        </p:grpSpPr>
        <p:sp>
          <p:nvSpPr>
            <p:cNvPr id="459" name="Google Shape;459;p6"/>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6"/>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6"/>
          <p:cNvGrpSpPr/>
          <p:nvPr/>
        </p:nvGrpSpPr>
        <p:grpSpPr>
          <a:xfrm rot="5400000">
            <a:off x="-141278" y="1048081"/>
            <a:ext cx="1100869" cy="362389"/>
            <a:chOff x="2235050" y="548425"/>
            <a:chExt cx="307875" cy="101325"/>
          </a:xfrm>
        </p:grpSpPr>
        <p:sp>
          <p:nvSpPr>
            <p:cNvPr id="481" name="Google Shape;481;p6"/>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6"/>
          <p:cNvSpPr txBox="1"/>
          <p:nvPr>
            <p:ph type="title"/>
          </p:nvPr>
        </p:nvSpPr>
        <p:spPr>
          <a:xfrm>
            <a:off x="934275" y="1841425"/>
            <a:ext cx="292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3" name="Google Shape;503;p6"/>
          <p:cNvSpPr txBox="1"/>
          <p:nvPr>
            <p:ph idx="1" type="subTitle"/>
          </p:nvPr>
        </p:nvSpPr>
        <p:spPr>
          <a:xfrm>
            <a:off x="934275" y="2680200"/>
            <a:ext cx="2457600" cy="11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SECTION_HEADER_2">
    <p:spTree>
      <p:nvGrpSpPr>
        <p:cNvPr id="504" name="Shape 504"/>
        <p:cNvGrpSpPr/>
        <p:nvPr/>
      </p:nvGrpSpPr>
      <p:grpSpPr>
        <a:xfrm>
          <a:off x="0" y="0"/>
          <a:ext cx="0" cy="0"/>
          <a:chOff x="0" y="0"/>
          <a:chExt cx="0" cy="0"/>
        </a:xfrm>
      </p:grpSpPr>
      <p:sp>
        <p:nvSpPr>
          <p:cNvPr id="505" name="Google Shape;505;p7"/>
          <p:cNvSpPr/>
          <p:nvPr/>
        </p:nvSpPr>
        <p:spPr>
          <a:xfrm>
            <a:off x="-14975" y="-22050"/>
            <a:ext cx="5165700" cy="51657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rot="-5400000">
            <a:off x="8943276" y="1283991"/>
            <a:ext cx="436471" cy="420122"/>
          </a:xfrm>
          <a:custGeom>
            <a:rect b="b" l="l" r="r" t="t"/>
            <a:pathLst>
              <a:path extrusionOk="0" h="5011" w="5206">
                <a:moveTo>
                  <a:pt x="2702" y="1157"/>
                </a:moveTo>
                <a:cubicBezTo>
                  <a:pt x="2875" y="1157"/>
                  <a:pt x="3051" y="1190"/>
                  <a:pt x="3218" y="1259"/>
                </a:cubicBezTo>
                <a:cubicBezTo>
                  <a:pt x="3721" y="1468"/>
                  <a:pt x="4050" y="1960"/>
                  <a:pt x="4050" y="2505"/>
                </a:cubicBezTo>
                <a:cubicBezTo>
                  <a:pt x="4050" y="3250"/>
                  <a:pt x="3446" y="3854"/>
                  <a:pt x="2701" y="3855"/>
                </a:cubicBezTo>
                <a:cubicBezTo>
                  <a:pt x="2156" y="3855"/>
                  <a:pt x="1664" y="3526"/>
                  <a:pt x="1456" y="3021"/>
                </a:cubicBezTo>
                <a:cubicBezTo>
                  <a:pt x="1247" y="2518"/>
                  <a:pt x="1362" y="1938"/>
                  <a:pt x="1748" y="1552"/>
                </a:cubicBezTo>
                <a:cubicBezTo>
                  <a:pt x="2006" y="1294"/>
                  <a:pt x="2351" y="1157"/>
                  <a:pt x="2702" y="1157"/>
                </a:cubicBezTo>
                <a:close/>
                <a:moveTo>
                  <a:pt x="2701" y="1"/>
                </a:moveTo>
                <a:cubicBezTo>
                  <a:pt x="1689" y="1"/>
                  <a:pt x="775" y="611"/>
                  <a:pt x="387" y="1547"/>
                </a:cubicBezTo>
                <a:cubicBezTo>
                  <a:pt x="0" y="2483"/>
                  <a:pt x="214" y="3560"/>
                  <a:pt x="930" y="4277"/>
                </a:cubicBezTo>
                <a:cubicBezTo>
                  <a:pt x="1409" y="4756"/>
                  <a:pt x="2050" y="5011"/>
                  <a:pt x="2701" y="5011"/>
                </a:cubicBezTo>
                <a:cubicBezTo>
                  <a:pt x="3024" y="5011"/>
                  <a:pt x="3349" y="4948"/>
                  <a:pt x="3659" y="4820"/>
                </a:cubicBezTo>
                <a:cubicBezTo>
                  <a:pt x="4595" y="4432"/>
                  <a:pt x="5206" y="3519"/>
                  <a:pt x="5206" y="2505"/>
                </a:cubicBezTo>
                <a:cubicBezTo>
                  <a:pt x="5206" y="1122"/>
                  <a:pt x="4085" y="1"/>
                  <a:pt x="27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rot="-5400000">
            <a:off x="8889451" y="1283991"/>
            <a:ext cx="436471" cy="420122"/>
          </a:xfrm>
          <a:custGeom>
            <a:rect b="b" l="l" r="r" t="t"/>
            <a:pathLst>
              <a:path extrusionOk="0" h="5011" w="5206">
                <a:moveTo>
                  <a:pt x="2702" y="1157"/>
                </a:moveTo>
                <a:cubicBezTo>
                  <a:pt x="2875" y="1157"/>
                  <a:pt x="3051" y="1190"/>
                  <a:pt x="3218" y="1259"/>
                </a:cubicBezTo>
                <a:cubicBezTo>
                  <a:pt x="3721" y="1468"/>
                  <a:pt x="4050" y="1960"/>
                  <a:pt x="4050" y="2505"/>
                </a:cubicBezTo>
                <a:cubicBezTo>
                  <a:pt x="4050" y="3250"/>
                  <a:pt x="3446" y="3853"/>
                  <a:pt x="2701" y="3855"/>
                </a:cubicBezTo>
                <a:cubicBezTo>
                  <a:pt x="2156" y="3855"/>
                  <a:pt x="1664" y="3526"/>
                  <a:pt x="1456" y="3021"/>
                </a:cubicBezTo>
                <a:cubicBezTo>
                  <a:pt x="1247" y="2518"/>
                  <a:pt x="1362" y="1937"/>
                  <a:pt x="1748" y="1552"/>
                </a:cubicBezTo>
                <a:cubicBezTo>
                  <a:pt x="2006" y="1294"/>
                  <a:pt x="2351" y="1157"/>
                  <a:pt x="2702" y="1157"/>
                </a:cubicBezTo>
                <a:close/>
                <a:moveTo>
                  <a:pt x="2701" y="1"/>
                </a:moveTo>
                <a:cubicBezTo>
                  <a:pt x="1689" y="1"/>
                  <a:pt x="775" y="611"/>
                  <a:pt x="387" y="1547"/>
                </a:cubicBezTo>
                <a:cubicBezTo>
                  <a:pt x="0" y="2483"/>
                  <a:pt x="214" y="3560"/>
                  <a:pt x="930" y="4276"/>
                </a:cubicBezTo>
                <a:cubicBezTo>
                  <a:pt x="1409" y="4756"/>
                  <a:pt x="2050" y="5010"/>
                  <a:pt x="2701" y="5010"/>
                </a:cubicBezTo>
                <a:cubicBezTo>
                  <a:pt x="3024" y="5010"/>
                  <a:pt x="3349" y="4948"/>
                  <a:pt x="3659" y="4820"/>
                </a:cubicBezTo>
                <a:cubicBezTo>
                  <a:pt x="4595" y="4431"/>
                  <a:pt x="5206" y="3519"/>
                  <a:pt x="5206" y="2505"/>
                </a:cubicBezTo>
                <a:cubicBezTo>
                  <a:pt x="5206" y="1122"/>
                  <a:pt x="4085" y="1"/>
                  <a:pt x="27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rot="-5400000">
            <a:off x="7885168" y="-101088"/>
            <a:ext cx="1196900" cy="1389396"/>
          </a:xfrm>
          <a:custGeom>
            <a:rect b="b" l="l" r="r" t="t"/>
            <a:pathLst>
              <a:path extrusionOk="0" h="16572" w="14276">
                <a:moveTo>
                  <a:pt x="14276" y="1"/>
                </a:moveTo>
                <a:lnTo>
                  <a:pt x="1" y="4723"/>
                </a:lnTo>
                <a:lnTo>
                  <a:pt x="3921" y="16572"/>
                </a:lnTo>
                <a:lnTo>
                  <a:pt x="5950" y="16572"/>
                </a:lnTo>
                <a:lnTo>
                  <a:pt x="2513" y="6184"/>
                </a:lnTo>
                <a:lnTo>
                  <a:pt x="14276" y="2293"/>
                </a:lnTo>
                <a:lnTo>
                  <a:pt x="142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rot="-5400000">
            <a:off x="7651631" y="-106498"/>
            <a:ext cx="263090" cy="253113"/>
          </a:xfrm>
          <a:custGeom>
            <a:rect b="b" l="l" r="r" t="t"/>
            <a:pathLst>
              <a:path extrusionOk="0" h="3019" w="3138">
                <a:moveTo>
                  <a:pt x="1628" y="696"/>
                </a:moveTo>
                <a:cubicBezTo>
                  <a:pt x="1733" y="696"/>
                  <a:pt x="1839" y="717"/>
                  <a:pt x="1939" y="758"/>
                </a:cubicBezTo>
                <a:cubicBezTo>
                  <a:pt x="2242" y="884"/>
                  <a:pt x="2440" y="1180"/>
                  <a:pt x="2440" y="1510"/>
                </a:cubicBezTo>
                <a:cubicBezTo>
                  <a:pt x="2440" y="1959"/>
                  <a:pt x="2077" y="2322"/>
                  <a:pt x="1628" y="2322"/>
                </a:cubicBezTo>
                <a:cubicBezTo>
                  <a:pt x="1299" y="2322"/>
                  <a:pt x="1002" y="2124"/>
                  <a:pt x="876" y="1820"/>
                </a:cubicBezTo>
                <a:cubicBezTo>
                  <a:pt x="751" y="1517"/>
                  <a:pt x="820" y="1167"/>
                  <a:pt x="1054" y="934"/>
                </a:cubicBezTo>
                <a:cubicBezTo>
                  <a:pt x="1209" y="779"/>
                  <a:pt x="1417" y="696"/>
                  <a:pt x="1628" y="696"/>
                </a:cubicBezTo>
                <a:close/>
                <a:moveTo>
                  <a:pt x="1628" y="1"/>
                </a:moveTo>
                <a:cubicBezTo>
                  <a:pt x="1017" y="1"/>
                  <a:pt x="467" y="368"/>
                  <a:pt x="233" y="932"/>
                </a:cubicBezTo>
                <a:cubicBezTo>
                  <a:pt x="0" y="1496"/>
                  <a:pt x="129" y="2145"/>
                  <a:pt x="561" y="2576"/>
                </a:cubicBezTo>
                <a:cubicBezTo>
                  <a:pt x="849" y="2865"/>
                  <a:pt x="1235" y="3019"/>
                  <a:pt x="1627" y="3019"/>
                </a:cubicBezTo>
                <a:cubicBezTo>
                  <a:pt x="1822" y="3019"/>
                  <a:pt x="2018" y="2981"/>
                  <a:pt x="2205" y="2904"/>
                </a:cubicBezTo>
                <a:cubicBezTo>
                  <a:pt x="2769" y="2671"/>
                  <a:pt x="3137" y="2119"/>
                  <a:pt x="3137" y="1510"/>
                </a:cubicBezTo>
                <a:cubicBezTo>
                  <a:pt x="3137" y="676"/>
                  <a:pt x="2461" y="1"/>
                  <a:pt x="16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rot="-5400000">
            <a:off x="7608579" y="-106540"/>
            <a:ext cx="263090" cy="253197"/>
          </a:xfrm>
          <a:custGeom>
            <a:rect b="b" l="l" r="r" t="t"/>
            <a:pathLst>
              <a:path extrusionOk="0" h="3020" w="3138">
                <a:moveTo>
                  <a:pt x="1628" y="696"/>
                </a:moveTo>
                <a:cubicBezTo>
                  <a:pt x="1733" y="696"/>
                  <a:pt x="1839" y="717"/>
                  <a:pt x="1939" y="758"/>
                </a:cubicBezTo>
                <a:cubicBezTo>
                  <a:pt x="2242" y="884"/>
                  <a:pt x="2440" y="1181"/>
                  <a:pt x="2440" y="1510"/>
                </a:cubicBezTo>
                <a:cubicBezTo>
                  <a:pt x="2440" y="1959"/>
                  <a:pt x="2077" y="2322"/>
                  <a:pt x="1628" y="2322"/>
                </a:cubicBezTo>
                <a:cubicBezTo>
                  <a:pt x="1299" y="2322"/>
                  <a:pt x="1002" y="2124"/>
                  <a:pt x="876" y="1820"/>
                </a:cubicBezTo>
                <a:cubicBezTo>
                  <a:pt x="751" y="1517"/>
                  <a:pt x="820" y="1167"/>
                  <a:pt x="1054" y="934"/>
                </a:cubicBezTo>
                <a:cubicBezTo>
                  <a:pt x="1209" y="779"/>
                  <a:pt x="1417" y="696"/>
                  <a:pt x="1628" y="696"/>
                </a:cubicBezTo>
                <a:close/>
                <a:moveTo>
                  <a:pt x="1628" y="1"/>
                </a:moveTo>
                <a:cubicBezTo>
                  <a:pt x="1017" y="1"/>
                  <a:pt x="467" y="368"/>
                  <a:pt x="233" y="932"/>
                </a:cubicBezTo>
                <a:cubicBezTo>
                  <a:pt x="0" y="1496"/>
                  <a:pt x="129" y="2145"/>
                  <a:pt x="561" y="2576"/>
                </a:cubicBezTo>
                <a:cubicBezTo>
                  <a:pt x="849" y="2866"/>
                  <a:pt x="1235" y="3019"/>
                  <a:pt x="1627" y="3019"/>
                </a:cubicBezTo>
                <a:cubicBezTo>
                  <a:pt x="1822" y="3019"/>
                  <a:pt x="2018" y="2981"/>
                  <a:pt x="2205" y="2904"/>
                </a:cubicBezTo>
                <a:cubicBezTo>
                  <a:pt x="2769" y="2671"/>
                  <a:pt x="3137" y="2121"/>
                  <a:pt x="3137" y="1510"/>
                </a:cubicBezTo>
                <a:cubicBezTo>
                  <a:pt x="3137" y="677"/>
                  <a:pt x="2461" y="1"/>
                  <a:pt x="16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rot="-5400000">
            <a:off x="8748683" y="1208031"/>
            <a:ext cx="90463" cy="79648"/>
          </a:xfrm>
          <a:custGeom>
            <a:rect b="b" l="l" r="r" t="t"/>
            <a:pathLst>
              <a:path extrusionOk="0" h="950" w="1079">
                <a:moveTo>
                  <a:pt x="539" y="0"/>
                </a:moveTo>
                <a:cubicBezTo>
                  <a:pt x="479" y="0"/>
                  <a:pt x="418" y="12"/>
                  <a:pt x="360" y="36"/>
                </a:cubicBezTo>
                <a:cubicBezTo>
                  <a:pt x="117" y="135"/>
                  <a:pt x="1" y="412"/>
                  <a:pt x="100" y="654"/>
                </a:cubicBezTo>
                <a:cubicBezTo>
                  <a:pt x="175" y="839"/>
                  <a:pt x="352" y="950"/>
                  <a:pt x="539" y="950"/>
                </a:cubicBezTo>
                <a:cubicBezTo>
                  <a:pt x="599" y="950"/>
                  <a:pt x="660" y="938"/>
                  <a:pt x="719" y="914"/>
                </a:cubicBezTo>
                <a:cubicBezTo>
                  <a:pt x="962" y="815"/>
                  <a:pt x="1079" y="538"/>
                  <a:pt x="979" y="295"/>
                </a:cubicBezTo>
                <a:cubicBezTo>
                  <a:pt x="903" y="112"/>
                  <a:pt x="726" y="0"/>
                  <a:pt x="5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rot="-5400000">
            <a:off x="8747132" y="958230"/>
            <a:ext cx="90463" cy="79732"/>
          </a:xfrm>
          <a:custGeom>
            <a:rect b="b" l="l" r="r" t="t"/>
            <a:pathLst>
              <a:path extrusionOk="0" h="951" w="1079">
                <a:moveTo>
                  <a:pt x="540" y="0"/>
                </a:moveTo>
                <a:cubicBezTo>
                  <a:pt x="353" y="0"/>
                  <a:pt x="175" y="111"/>
                  <a:pt x="100" y="295"/>
                </a:cubicBezTo>
                <a:cubicBezTo>
                  <a:pt x="1" y="537"/>
                  <a:pt x="116" y="814"/>
                  <a:pt x="358" y="915"/>
                </a:cubicBezTo>
                <a:cubicBezTo>
                  <a:pt x="417" y="939"/>
                  <a:pt x="479" y="951"/>
                  <a:pt x="539" y="951"/>
                </a:cubicBezTo>
                <a:cubicBezTo>
                  <a:pt x="725" y="951"/>
                  <a:pt x="903" y="839"/>
                  <a:pt x="978" y="656"/>
                </a:cubicBezTo>
                <a:cubicBezTo>
                  <a:pt x="1079" y="413"/>
                  <a:pt x="962" y="136"/>
                  <a:pt x="720" y="36"/>
                </a:cubicBezTo>
                <a:cubicBezTo>
                  <a:pt x="661" y="12"/>
                  <a:pt x="600" y="0"/>
                  <a:pt x="5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rot="-5400000">
            <a:off x="8745958" y="709560"/>
            <a:ext cx="90463" cy="79732"/>
          </a:xfrm>
          <a:custGeom>
            <a:rect b="b" l="l" r="r" t="t"/>
            <a:pathLst>
              <a:path extrusionOk="0" h="951" w="1079">
                <a:moveTo>
                  <a:pt x="540" y="0"/>
                </a:moveTo>
                <a:cubicBezTo>
                  <a:pt x="353" y="0"/>
                  <a:pt x="176" y="111"/>
                  <a:pt x="101" y="295"/>
                </a:cubicBezTo>
                <a:cubicBezTo>
                  <a:pt x="0" y="537"/>
                  <a:pt x="116" y="814"/>
                  <a:pt x="358" y="915"/>
                </a:cubicBezTo>
                <a:cubicBezTo>
                  <a:pt x="418" y="939"/>
                  <a:pt x="479" y="951"/>
                  <a:pt x="539" y="951"/>
                </a:cubicBezTo>
                <a:cubicBezTo>
                  <a:pt x="726" y="951"/>
                  <a:pt x="903" y="840"/>
                  <a:pt x="978" y="656"/>
                </a:cubicBezTo>
                <a:cubicBezTo>
                  <a:pt x="1078" y="414"/>
                  <a:pt x="963" y="136"/>
                  <a:pt x="720" y="36"/>
                </a:cubicBezTo>
                <a:cubicBezTo>
                  <a:pt x="661" y="12"/>
                  <a:pt x="600" y="0"/>
                  <a:pt x="5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rot="-5400000">
            <a:off x="8750863" y="460010"/>
            <a:ext cx="85768" cy="79816"/>
          </a:xfrm>
          <a:custGeom>
            <a:rect b="b" l="l" r="r" t="t"/>
            <a:pathLst>
              <a:path extrusionOk="0" h="952" w="1023">
                <a:moveTo>
                  <a:pt x="512" y="1"/>
                </a:moveTo>
                <a:cubicBezTo>
                  <a:pt x="283" y="1"/>
                  <a:pt x="81" y="167"/>
                  <a:pt x="43" y="400"/>
                </a:cubicBezTo>
                <a:cubicBezTo>
                  <a:pt x="1" y="659"/>
                  <a:pt x="177" y="903"/>
                  <a:pt x="436" y="945"/>
                </a:cubicBezTo>
                <a:cubicBezTo>
                  <a:pt x="461" y="949"/>
                  <a:pt x="487" y="951"/>
                  <a:pt x="512" y="951"/>
                </a:cubicBezTo>
                <a:cubicBezTo>
                  <a:pt x="741" y="951"/>
                  <a:pt x="942" y="786"/>
                  <a:pt x="981" y="552"/>
                </a:cubicBezTo>
                <a:cubicBezTo>
                  <a:pt x="1023" y="294"/>
                  <a:pt x="847" y="50"/>
                  <a:pt x="588" y="7"/>
                </a:cubicBezTo>
                <a:cubicBezTo>
                  <a:pt x="563" y="3"/>
                  <a:pt x="537" y="1"/>
                  <a:pt x="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rot="-5400000">
            <a:off x="8751282" y="210921"/>
            <a:ext cx="85768" cy="79816"/>
          </a:xfrm>
          <a:custGeom>
            <a:rect b="b" l="l" r="r" t="t"/>
            <a:pathLst>
              <a:path extrusionOk="0" h="952" w="1023">
                <a:moveTo>
                  <a:pt x="511" y="1"/>
                </a:moveTo>
                <a:cubicBezTo>
                  <a:pt x="283" y="1"/>
                  <a:pt x="80" y="166"/>
                  <a:pt x="42" y="399"/>
                </a:cubicBezTo>
                <a:cubicBezTo>
                  <a:pt x="1" y="658"/>
                  <a:pt x="176" y="903"/>
                  <a:pt x="435" y="945"/>
                </a:cubicBezTo>
                <a:cubicBezTo>
                  <a:pt x="461" y="949"/>
                  <a:pt x="486" y="951"/>
                  <a:pt x="512" y="951"/>
                </a:cubicBezTo>
                <a:cubicBezTo>
                  <a:pt x="740" y="951"/>
                  <a:pt x="942" y="785"/>
                  <a:pt x="979" y="552"/>
                </a:cubicBezTo>
                <a:cubicBezTo>
                  <a:pt x="1023" y="293"/>
                  <a:pt x="847" y="50"/>
                  <a:pt x="588" y="7"/>
                </a:cubicBezTo>
                <a:cubicBezTo>
                  <a:pt x="562" y="3"/>
                  <a:pt x="537" y="1"/>
                  <a:pt x="5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rot="-5400000">
            <a:off x="-321081" y="3966793"/>
            <a:ext cx="1182910" cy="882048"/>
          </a:xfrm>
          <a:custGeom>
            <a:rect b="b" l="l" r="r" t="t"/>
            <a:pathLst>
              <a:path extrusionOk="0" h="8203" w="11001">
                <a:moveTo>
                  <a:pt x="1" y="1"/>
                </a:moveTo>
                <a:lnTo>
                  <a:pt x="1" y="8203"/>
                </a:lnTo>
                <a:lnTo>
                  <a:pt x="11001" y="8203"/>
                </a:lnTo>
                <a:lnTo>
                  <a:pt x="11001" y="1"/>
                </a:lnTo>
                <a:close/>
              </a:path>
            </a:pathLst>
          </a:custGeom>
          <a:solidFill>
            <a:srgbClr val="B677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rot="-5400000">
            <a:off x="-379041" y="2832774"/>
            <a:ext cx="1006242" cy="888392"/>
          </a:xfrm>
          <a:custGeom>
            <a:rect b="b" l="l" r="r" t="t"/>
            <a:pathLst>
              <a:path extrusionOk="0" h="8262" w="9358">
                <a:moveTo>
                  <a:pt x="1" y="0"/>
                </a:moveTo>
                <a:lnTo>
                  <a:pt x="4405" y="8262"/>
                </a:lnTo>
                <a:lnTo>
                  <a:pt x="9358" y="31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rot="-5400000">
            <a:off x="-508937" y="2901916"/>
            <a:ext cx="1006135" cy="888500"/>
          </a:xfrm>
          <a:custGeom>
            <a:rect b="b" l="l" r="r" t="t"/>
            <a:pathLst>
              <a:path extrusionOk="0" h="8263" w="9357">
                <a:moveTo>
                  <a:pt x="0" y="1"/>
                </a:moveTo>
                <a:lnTo>
                  <a:pt x="4403" y="8262"/>
                </a:lnTo>
                <a:lnTo>
                  <a:pt x="9356" y="31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rot="-5400000">
            <a:off x="-185865" y="4784383"/>
            <a:ext cx="404196" cy="373766"/>
          </a:xfrm>
          <a:custGeom>
            <a:rect b="b" l="l" r="r" t="t"/>
            <a:pathLst>
              <a:path extrusionOk="0" h="3476" w="3759">
                <a:moveTo>
                  <a:pt x="1" y="1"/>
                </a:moveTo>
                <a:lnTo>
                  <a:pt x="1" y="3476"/>
                </a:lnTo>
                <a:lnTo>
                  <a:pt x="3758" y="3476"/>
                </a:lnTo>
                <a:lnTo>
                  <a:pt x="37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rot="-5400000">
            <a:off x="362591" y="5092180"/>
            <a:ext cx="81721" cy="69893"/>
          </a:xfrm>
          <a:custGeom>
            <a:rect b="b" l="l" r="r" t="t"/>
            <a:pathLst>
              <a:path extrusionOk="0" h="650" w="760">
                <a:moveTo>
                  <a:pt x="325" y="0"/>
                </a:moveTo>
                <a:cubicBezTo>
                  <a:pt x="147" y="0"/>
                  <a:pt x="1" y="145"/>
                  <a:pt x="1" y="324"/>
                </a:cubicBezTo>
                <a:cubicBezTo>
                  <a:pt x="1" y="520"/>
                  <a:pt x="161" y="649"/>
                  <a:pt x="328" y="649"/>
                </a:cubicBezTo>
                <a:cubicBezTo>
                  <a:pt x="407" y="649"/>
                  <a:pt x="489" y="620"/>
                  <a:pt x="554" y="554"/>
                </a:cubicBezTo>
                <a:cubicBezTo>
                  <a:pt x="760" y="350"/>
                  <a:pt x="614"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rot="-5400000">
            <a:off x="362591" y="4874216"/>
            <a:ext cx="81721" cy="69893"/>
          </a:xfrm>
          <a:custGeom>
            <a:rect b="b" l="l" r="r" t="t"/>
            <a:pathLst>
              <a:path extrusionOk="0" h="650" w="760">
                <a:moveTo>
                  <a:pt x="326" y="0"/>
                </a:moveTo>
                <a:cubicBezTo>
                  <a:pt x="146" y="0"/>
                  <a:pt x="2" y="145"/>
                  <a:pt x="2" y="324"/>
                </a:cubicBezTo>
                <a:cubicBezTo>
                  <a:pt x="1" y="520"/>
                  <a:pt x="161" y="649"/>
                  <a:pt x="328" y="649"/>
                </a:cubicBezTo>
                <a:cubicBezTo>
                  <a:pt x="408"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rot="-5400000">
            <a:off x="362591" y="4656144"/>
            <a:ext cx="81721" cy="69893"/>
          </a:xfrm>
          <a:custGeom>
            <a:rect b="b" l="l" r="r" t="t"/>
            <a:pathLst>
              <a:path extrusionOk="0" h="650" w="760">
                <a:moveTo>
                  <a:pt x="324" y="0"/>
                </a:moveTo>
                <a:cubicBezTo>
                  <a:pt x="146" y="0"/>
                  <a:pt x="0" y="145"/>
                  <a:pt x="0" y="324"/>
                </a:cubicBezTo>
                <a:cubicBezTo>
                  <a:pt x="0" y="520"/>
                  <a:pt x="160" y="649"/>
                  <a:pt x="327" y="649"/>
                </a:cubicBezTo>
                <a:cubicBezTo>
                  <a:pt x="407" y="649"/>
                  <a:pt x="488" y="620"/>
                  <a:pt x="554" y="554"/>
                </a:cubicBezTo>
                <a:cubicBezTo>
                  <a:pt x="759" y="349"/>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rot="-5400000">
            <a:off x="362591" y="4438287"/>
            <a:ext cx="81721" cy="69893"/>
          </a:xfrm>
          <a:custGeom>
            <a:rect b="b" l="l" r="r" t="t"/>
            <a:pathLst>
              <a:path extrusionOk="0" h="650" w="760">
                <a:moveTo>
                  <a:pt x="326" y="0"/>
                </a:moveTo>
                <a:cubicBezTo>
                  <a:pt x="147" y="0"/>
                  <a:pt x="1" y="145"/>
                  <a:pt x="1" y="324"/>
                </a:cubicBezTo>
                <a:cubicBezTo>
                  <a:pt x="1" y="520"/>
                  <a:pt x="161" y="649"/>
                  <a:pt x="328" y="649"/>
                </a:cubicBezTo>
                <a:cubicBezTo>
                  <a:pt x="408" y="649"/>
                  <a:pt x="489" y="620"/>
                  <a:pt x="556" y="554"/>
                </a:cubicBezTo>
                <a:cubicBezTo>
                  <a:pt x="760" y="350"/>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rot="-5400000">
            <a:off x="362645" y="4220270"/>
            <a:ext cx="81613" cy="69893"/>
          </a:xfrm>
          <a:custGeom>
            <a:rect b="b" l="l" r="r" t="t"/>
            <a:pathLst>
              <a:path extrusionOk="0" h="650" w="759">
                <a:moveTo>
                  <a:pt x="325" y="0"/>
                </a:moveTo>
                <a:cubicBezTo>
                  <a:pt x="145" y="0"/>
                  <a:pt x="1" y="145"/>
                  <a:pt x="1" y="324"/>
                </a:cubicBezTo>
                <a:cubicBezTo>
                  <a:pt x="1" y="520"/>
                  <a:pt x="161" y="649"/>
                  <a:pt x="328" y="649"/>
                </a:cubicBezTo>
                <a:cubicBezTo>
                  <a:pt x="407" y="649"/>
                  <a:pt x="488" y="620"/>
                  <a:pt x="554" y="554"/>
                </a:cubicBezTo>
                <a:cubicBezTo>
                  <a:pt x="758" y="349"/>
                  <a:pt x="614"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rot="-5400000">
            <a:off x="362591" y="4002252"/>
            <a:ext cx="81721" cy="69893"/>
          </a:xfrm>
          <a:custGeom>
            <a:rect b="b" l="l" r="r" t="t"/>
            <a:pathLst>
              <a:path extrusionOk="0" h="650" w="760">
                <a:moveTo>
                  <a:pt x="326" y="0"/>
                </a:moveTo>
                <a:cubicBezTo>
                  <a:pt x="146" y="0"/>
                  <a:pt x="0" y="145"/>
                  <a:pt x="0" y="324"/>
                </a:cubicBezTo>
                <a:cubicBezTo>
                  <a:pt x="0" y="520"/>
                  <a:pt x="161" y="649"/>
                  <a:pt x="328" y="649"/>
                </a:cubicBezTo>
                <a:cubicBezTo>
                  <a:pt x="407" y="649"/>
                  <a:pt x="489" y="620"/>
                  <a:pt x="555" y="554"/>
                </a:cubicBezTo>
                <a:cubicBezTo>
                  <a:pt x="759" y="349"/>
                  <a:pt x="615" y="0"/>
                  <a:pt x="3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rot="-5400000">
            <a:off x="362698" y="3784287"/>
            <a:ext cx="81506" cy="69893"/>
          </a:xfrm>
          <a:custGeom>
            <a:rect b="b" l="l" r="r" t="t"/>
            <a:pathLst>
              <a:path extrusionOk="0" h="650" w="758">
                <a:moveTo>
                  <a:pt x="324" y="0"/>
                </a:moveTo>
                <a:cubicBezTo>
                  <a:pt x="145" y="0"/>
                  <a:pt x="0" y="145"/>
                  <a:pt x="0" y="324"/>
                </a:cubicBezTo>
                <a:cubicBezTo>
                  <a:pt x="0" y="520"/>
                  <a:pt x="160" y="649"/>
                  <a:pt x="327" y="649"/>
                </a:cubicBezTo>
                <a:cubicBezTo>
                  <a:pt x="406" y="649"/>
                  <a:pt x="488" y="620"/>
                  <a:pt x="554" y="554"/>
                </a:cubicBezTo>
                <a:cubicBezTo>
                  <a:pt x="758" y="350"/>
                  <a:pt x="613" y="0"/>
                  <a:pt x="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rot="-5400000">
            <a:off x="-254280" y="-415382"/>
            <a:ext cx="1978538" cy="1544130"/>
          </a:xfrm>
          <a:custGeom>
            <a:rect b="b" l="l" r="r" t="t"/>
            <a:pathLst>
              <a:path extrusionOk="0" h="15960" w="20450">
                <a:moveTo>
                  <a:pt x="16685" y="1"/>
                </a:moveTo>
                <a:lnTo>
                  <a:pt x="0" y="7041"/>
                </a:lnTo>
                <a:lnTo>
                  <a:pt x="269" y="7681"/>
                </a:lnTo>
                <a:lnTo>
                  <a:pt x="16955" y="640"/>
                </a:lnTo>
                <a:lnTo>
                  <a:pt x="16685" y="1"/>
                </a:lnTo>
                <a:close/>
                <a:moveTo>
                  <a:pt x="17270" y="1385"/>
                </a:moveTo>
                <a:lnTo>
                  <a:pt x="584" y="8425"/>
                </a:lnTo>
                <a:lnTo>
                  <a:pt x="854" y="9065"/>
                </a:lnTo>
                <a:lnTo>
                  <a:pt x="17540" y="2025"/>
                </a:lnTo>
                <a:lnTo>
                  <a:pt x="17270" y="1385"/>
                </a:lnTo>
                <a:close/>
                <a:moveTo>
                  <a:pt x="17854" y="2770"/>
                </a:moveTo>
                <a:lnTo>
                  <a:pt x="1169" y="9810"/>
                </a:lnTo>
                <a:lnTo>
                  <a:pt x="1438" y="10448"/>
                </a:lnTo>
                <a:lnTo>
                  <a:pt x="18123" y="3408"/>
                </a:lnTo>
                <a:lnTo>
                  <a:pt x="17854" y="2770"/>
                </a:lnTo>
                <a:close/>
                <a:moveTo>
                  <a:pt x="18438" y="4153"/>
                </a:moveTo>
                <a:lnTo>
                  <a:pt x="1753" y="11195"/>
                </a:lnTo>
                <a:lnTo>
                  <a:pt x="2022" y="11834"/>
                </a:lnTo>
                <a:lnTo>
                  <a:pt x="18707" y="4794"/>
                </a:lnTo>
                <a:lnTo>
                  <a:pt x="18438" y="4153"/>
                </a:lnTo>
                <a:close/>
                <a:moveTo>
                  <a:pt x="19018" y="5529"/>
                </a:moveTo>
                <a:lnTo>
                  <a:pt x="2333" y="12569"/>
                </a:lnTo>
                <a:lnTo>
                  <a:pt x="2603" y="13208"/>
                </a:lnTo>
                <a:lnTo>
                  <a:pt x="19288" y="6170"/>
                </a:lnTo>
                <a:lnTo>
                  <a:pt x="19018" y="5529"/>
                </a:lnTo>
                <a:close/>
                <a:moveTo>
                  <a:pt x="19599" y="6904"/>
                </a:moveTo>
                <a:lnTo>
                  <a:pt x="2914" y="13946"/>
                </a:lnTo>
                <a:lnTo>
                  <a:pt x="3183" y="14586"/>
                </a:lnTo>
                <a:lnTo>
                  <a:pt x="19869" y="7544"/>
                </a:lnTo>
                <a:lnTo>
                  <a:pt x="19599" y="6904"/>
                </a:lnTo>
                <a:close/>
                <a:moveTo>
                  <a:pt x="20179" y="8281"/>
                </a:moveTo>
                <a:lnTo>
                  <a:pt x="3494" y="15321"/>
                </a:lnTo>
                <a:lnTo>
                  <a:pt x="3764" y="15960"/>
                </a:lnTo>
                <a:lnTo>
                  <a:pt x="20450" y="8919"/>
                </a:lnTo>
                <a:lnTo>
                  <a:pt x="20179" y="828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9" name="Google Shape;529;p7"/>
          <p:cNvSpPr txBox="1"/>
          <p:nvPr>
            <p:ph idx="1" type="subTitle"/>
          </p:nvPr>
        </p:nvSpPr>
        <p:spPr>
          <a:xfrm>
            <a:off x="1282473" y="40804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30" name="Google Shape;530;p7"/>
          <p:cNvSpPr txBox="1"/>
          <p:nvPr>
            <p:ph idx="2" type="title"/>
          </p:nvPr>
        </p:nvSpPr>
        <p:spPr>
          <a:xfrm>
            <a:off x="1137125" y="37963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31" name="Google Shape;531;p7"/>
          <p:cNvSpPr txBox="1"/>
          <p:nvPr>
            <p:ph idx="3" type="subTitle"/>
          </p:nvPr>
        </p:nvSpPr>
        <p:spPr>
          <a:xfrm>
            <a:off x="3714298" y="40804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32" name="Google Shape;532;p7"/>
          <p:cNvSpPr txBox="1"/>
          <p:nvPr>
            <p:ph idx="4" type="title"/>
          </p:nvPr>
        </p:nvSpPr>
        <p:spPr>
          <a:xfrm>
            <a:off x="3568950" y="37963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33" name="Google Shape;533;p7"/>
          <p:cNvSpPr txBox="1"/>
          <p:nvPr>
            <p:ph idx="5" type="subTitle"/>
          </p:nvPr>
        </p:nvSpPr>
        <p:spPr>
          <a:xfrm>
            <a:off x="6146123" y="4080450"/>
            <a:ext cx="17154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34" name="Google Shape;534;p7"/>
          <p:cNvSpPr txBox="1"/>
          <p:nvPr>
            <p:ph idx="6" type="title"/>
          </p:nvPr>
        </p:nvSpPr>
        <p:spPr>
          <a:xfrm>
            <a:off x="6000775" y="3796300"/>
            <a:ext cx="2006100" cy="35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p:cSld name="TITLE_1">
    <p:spTree>
      <p:nvGrpSpPr>
        <p:cNvPr id="535" name="Shape 535"/>
        <p:cNvGrpSpPr/>
        <p:nvPr/>
      </p:nvGrpSpPr>
      <p:grpSpPr>
        <a:xfrm>
          <a:off x="0" y="0"/>
          <a:ext cx="0" cy="0"/>
          <a:chOff x="0" y="0"/>
          <a:chExt cx="0" cy="0"/>
        </a:xfrm>
      </p:grpSpPr>
      <p:sp>
        <p:nvSpPr>
          <p:cNvPr id="536" name="Google Shape;536;p8"/>
          <p:cNvSpPr txBox="1"/>
          <p:nvPr>
            <p:ph type="title"/>
          </p:nvPr>
        </p:nvSpPr>
        <p:spPr>
          <a:xfrm>
            <a:off x="3109500" y="1741813"/>
            <a:ext cx="292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7" name="Google Shape;537;p8"/>
          <p:cNvSpPr txBox="1"/>
          <p:nvPr>
            <p:ph idx="1" type="subTitle"/>
          </p:nvPr>
        </p:nvSpPr>
        <p:spPr>
          <a:xfrm>
            <a:off x="3361200" y="2583625"/>
            <a:ext cx="2421600" cy="13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grpSp>
        <p:nvGrpSpPr>
          <p:cNvPr id="538" name="Google Shape;538;p8"/>
          <p:cNvGrpSpPr/>
          <p:nvPr/>
        </p:nvGrpSpPr>
        <p:grpSpPr>
          <a:xfrm>
            <a:off x="-899825" y="1457160"/>
            <a:ext cx="4009326" cy="4263031"/>
            <a:chOff x="-899825" y="1457160"/>
            <a:chExt cx="4009326" cy="4263031"/>
          </a:xfrm>
        </p:grpSpPr>
        <p:sp>
          <p:nvSpPr>
            <p:cNvPr id="539" name="Google Shape;539;p8"/>
            <p:cNvSpPr/>
            <p:nvPr/>
          </p:nvSpPr>
          <p:spPr>
            <a:xfrm>
              <a:off x="205653" y="2724983"/>
              <a:ext cx="1986122" cy="1985972"/>
            </a:xfrm>
            <a:custGeom>
              <a:rect b="b" l="l" r="r" t="t"/>
              <a:pathLst>
                <a:path extrusionOk="0" h="19952" w="19953">
                  <a:moveTo>
                    <a:pt x="9976" y="1"/>
                  </a:moveTo>
                  <a:cubicBezTo>
                    <a:pt x="7331" y="1"/>
                    <a:pt x="4794" y="1052"/>
                    <a:pt x="2923" y="2923"/>
                  </a:cubicBezTo>
                  <a:cubicBezTo>
                    <a:pt x="1052" y="4793"/>
                    <a:pt x="1" y="7330"/>
                    <a:pt x="1" y="9976"/>
                  </a:cubicBezTo>
                  <a:cubicBezTo>
                    <a:pt x="1" y="12621"/>
                    <a:pt x="1052" y="15159"/>
                    <a:pt x="2923" y="17030"/>
                  </a:cubicBezTo>
                  <a:cubicBezTo>
                    <a:pt x="4794" y="18900"/>
                    <a:pt x="7331" y="19951"/>
                    <a:pt x="9976" y="19951"/>
                  </a:cubicBezTo>
                  <a:cubicBezTo>
                    <a:pt x="12622" y="19951"/>
                    <a:pt x="15159" y="18900"/>
                    <a:pt x="17029" y="17030"/>
                  </a:cubicBezTo>
                  <a:cubicBezTo>
                    <a:pt x="18901" y="15159"/>
                    <a:pt x="19952" y="12621"/>
                    <a:pt x="19952" y="9976"/>
                  </a:cubicBezTo>
                  <a:cubicBezTo>
                    <a:pt x="19952" y="7330"/>
                    <a:pt x="18901" y="4793"/>
                    <a:pt x="17029" y="2923"/>
                  </a:cubicBezTo>
                  <a:cubicBezTo>
                    <a:pt x="15159" y="1052"/>
                    <a:pt x="12622" y="1"/>
                    <a:pt x="9976" y="1"/>
                  </a:cubicBezTo>
                  <a:close/>
                </a:path>
              </a:pathLst>
            </a:custGeom>
            <a:solidFill>
              <a:srgbClr val="F8CE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140841" y="2512966"/>
              <a:ext cx="3025518" cy="2731807"/>
            </a:xfrm>
            <a:custGeom>
              <a:rect b="b" l="l" r="r" t="t"/>
              <a:pathLst>
                <a:path extrusionOk="0" h="27445" w="30395">
                  <a:moveTo>
                    <a:pt x="6796" y="1"/>
                  </a:moveTo>
                  <a:cubicBezTo>
                    <a:pt x="4493" y="1"/>
                    <a:pt x="2204" y="338"/>
                    <a:pt x="0" y="1002"/>
                  </a:cubicBezTo>
                  <a:lnTo>
                    <a:pt x="0" y="27445"/>
                  </a:lnTo>
                  <a:lnTo>
                    <a:pt x="30076" y="27445"/>
                  </a:lnTo>
                  <a:cubicBezTo>
                    <a:pt x="30287" y="26170"/>
                    <a:pt x="30393" y="24880"/>
                    <a:pt x="30394" y="23588"/>
                  </a:cubicBezTo>
                  <a:cubicBezTo>
                    <a:pt x="30394" y="10561"/>
                    <a:pt x="19834" y="1"/>
                    <a:pt x="6808" y="1"/>
                  </a:cubicBezTo>
                  <a:cubicBezTo>
                    <a:pt x="6804" y="1"/>
                    <a:pt x="6800" y="1"/>
                    <a:pt x="67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771034" y="5073197"/>
              <a:ext cx="786665" cy="646994"/>
            </a:xfrm>
            <a:custGeom>
              <a:rect b="b" l="l" r="r" t="t"/>
              <a:pathLst>
                <a:path extrusionOk="0" h="6500" w="7903">
                  <a:moveTo>
                    <a:pt x="5395" y="0"/>
                  </a:moveTo>
                  <a:lnTo>
                    <a:pt x="1" y="5505"/>
                  </a:lnTo>
                  <a:lnTo>
                    <a:pt x="2508" y="6499"/>
                  </a:lnTo>
                  <a:lnTo>
                    <a:pt x="7902" y="994"/>
                  </a:lnTo>
                  <a:lnTo>
                    <a:pt x="5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921636" y="4518668"/>
              <a:ext cx="636061" cy="653563"/>
            </a:xfrm>
            <a:custGeom>
              <a:rect b="b" l="l" r="r" t="t"/>
              <a:pathLst>
                <a:path extrusionOk="0" h="6566" w="6390">
                  <a:moveTo>
                    <a:pt x="0" y="0"/>
                  </a:moveTo>
                  <a:lnTo>
                    <a:pt x="3882" y="5571"/>
                  </a:lnTo>
                  <a:lnTo>
                    <a:pt x="6389" y="6565"/>
                  </a:lnTo>
                  <a:lnTo>
                    <a:pt x="2508" y="996"/>
                  </a:lnTo>
                  <a:lnTo>
                    <a:pt x="0" y="0"/>
                  </a:lnTo>
                  <a:close/>
                </a:path>
              </a:pathLst>
            </a:custGeom>
            <a:solidFill>
              <a:srgbClr val="905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384624" y="4518668"/>
              <a:ext cx="923532" cy="1102577"/>
            </a:xfrm>
            <a:custGeom>
              <a:rect b="b" l="l" r="r" t="t"/>
              <a:pathLst>
                <a:path extrusionOk="0" h="11077" w="9278">
                  <a:moveTo>
                    <a:pt x="5395" y="0"/>
                  </a:moveTo>
                  <a:lnTo>
                    <a:pt x="1" y="5506"/>
                  </a:lnTo>
                  <a:lnTo>
                    <a:pt x="3883" y="11076"/>
                  </a:lnTo>
                  <a:lnTo>
                    <a:pt x="9277" y="5571"/>
                  </a:lnTo>
                  <a:lnTo>
                    <a:pt x="539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376462" y="2121182"/>
              <a:ext cx="465449" cy="403226"/>
            </a:xfrm>
            <a:custGeom>
              <a:rect b="b" l="l" r="r" t="t"/>
              <a:pathLst>
                <a:path extrusionOk="0" h="4051" w="4676">
                  <a:moveTo>
                    <a:pt x="2338" y="1"/>
                  </a:moveTo>
                  <a:lnTo>
                    <a:pt x="0" y="4051"/>
                  </a:lnTo>
                  <a:lnTo>
                    <a:pt x="4676" y="4051"/>
                  </a:lnTo>
                  <a:lnTo>
                    <a:pt x="2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376462" y="2537751"/>
              <a:ext cx="465449" cy="403226"/>
            </a:xfrm>
            <a:custGeom>
              <a:rect b="b" l="l" r="r" t="t"/>
              <a:pathLst>
                <a:path extrusionOk="0" h="4051" w="4676">
                  <a:moveTo>
                    <a:pt x="2338" y="1"/>
                  </a:moveTo>
                  <a:lnTo>
                    <a:pt x="0" y="4051"/>
                  </a:lnTo>
                  <a:lnTo>
                    <a:pt x="4676" y="4051"/>
                  </a:lnTo>
                  <a:lnTo>
                    <a:pt x="23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1883878" y="4591829"/>
              <a:ext cx="62113" cy="62211"/>
            </a:xfrm>
            <a:custGeom>
              <a:rect b="b" l="l" r="r" t="t"/>
              <a:pathLst>
                <a:path extrusionOk="0" h="625" w="624">
                  <a:moveTo>
                    <a:pt x="312" y="1"/>
                  </a:moveTo>
                  <a:cubicBezTo>
                    <a:pt x="140" y="1"/>
                    <a:pt x="0" y="141"/>
                    <a:pt x="0" y="313"/>
                  </a:cubicBezTo>
                  <a:cubicBezTo>
                    <a:pt x="0" y="486"/>
                    <a:pt x="140" y="624"/>
                    <a:pt x="312" y="624"/>
                  </a:cubicBezTo>
                  <a:cubicBezTo>
                    <a:pt x="484" y="624"/>
                    <a:pt x="624" y="486"/>
                    <a:pt x="624" y="313"/>
                  </a:cubicBezTo>
                  <a:cubicBezTo>
                    <a:pt x="624" y="141"/>
                    <a:pt x="484" y="1"/>
                    <a:pt x="3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2077780" y="4591829"/>
              <a:ext cx="62213" cy="62211"/>
            </a:xfrm>
            <a:custGeom>
              <a:rect b="b" l="l" r="r" t="t"/>
              <a:pathLst>
                <a:path extrusionOk="0" h="625" w="625">
                  <a:moveTo>
                    <a:pt x="312" y="1"/>
                  </a:moveTo>
                  <a:cubicBezTo>
                    <a:pt x="140" y="1"/>
                    <a:pt x="1" y="141"/>
                    <a:pt x="1" y="313"/>
                  </a:cubicBezTo>
                  <a:cubicBezTo>
                    <a:pt x="1" y="486"/>
                    <a:pt x="140" y="624"/>
                    <a:pt x="312" y="624"/>
                  </a:cubicBezTo>
                  <a:cubicBezTo>
                    <a:pt x="485" y="624"/>
                    <a:pt x="624" y="486"/>
                    <a:pt x="624" y="313"/>
                  </a:cubicBezTo>
                  <a:cubicBezTo>
                    <a:pt x="624" y="141"/>
                    <a:pt x="485" y="1"/>
                    <a:pt x="3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2271682" y="4591829"/>
              <a:ext cx="62113" cy="62211"/>
            </a:xfrm>
            <a:custGeom>
              <a:rect b="b" l="l" r="r" t="t"/>
              <a:pathLst>
                <a:path extrusionOk="0" h="625" w="624">
                  <a:moveTo>
                    <a:pt x="313" y="1"/>
                  </a:moveTo>
                  <a:cubicBezTo>
                    <a:pt x="140" y="1"/>
                    <a:pt x="0" y="141"/>
                    <a:pt x="0" y="313"/>
                  </a:cubicBezTo>
                  <a:cubicBezTo>
                    <a:pt x="0" y="486"/>
                    <a:pt x="140" y="624"/>
                    <a:pt x="313" y="624"/>
                  </a:cubicBezTo>
                  <a:cubicBezTo>
                    <a:pt x="485" y="624"/>
                    <a:pt x="624" y="486"/>
                    <a:pt x="624" y="313"/>
                  </a:cubicBezTo>
                  <a:cubicBezTo>
                    <a:pt x="624" y="141"/>
                    <a:pt x="48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p:nvPr/>
          </p:nvSpPr>
          <p:spPr>
            <a:xfrm>
              <a:off x="2465583" y="4591829"/>
              <a:ext cx="62213" cy="62211"/>
            </a:xfrm>
            <a:custGeom>
              <a:rect b="b" l="l" r="r" t="t"/>
              <a:pathLst>
                <a:path extrusionOk="0" h="625" w="625">
                  <a:moveTo>
                    <a:pt x="313" y="1"/>
                  </a:moveTo>
                  <a:cubicBezTo>
                    <a:pt x="141" y="1"/>
                    <a:pt x="1" y="141"/>
                    <a:pt x="1" y="313"/>
                  </a:cubicBezTo>
                  <a:cubicBezTo>
                    <a:pt x="1" y="486"/>
                    <a:pt x="141" y="624"/>
                    <a:pt x="313" y="624"/>
                  </a:cubicBezTo>
                  <a:cubicBezTo>
                    <a:pt x="485" y="624"/>
                    <a:pt x="624" y="486"/>
                    <a:pt x="624" y="313"/>
                  </a:cubicBezTo>
                  <a:cubicBezTo>
                    <a:pt x="624" y="141"/>
                    <a:pt x="48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2659584" y="4591829"/>
              <a:ext cx="62113" cy="62211"/>
            </a:xfrm>
            <a:custGeom>
              <a:rect b="b" l="l" r="r" t="t"/>
              <a:pathLst>
                <a:path extrusionOk="0" h="625" w="624">
                  <a:moveTo>
                    <a:pt x="312" y="1"/>
                  </a:moveTo>
                  <a:cubicBezTo>
                    <a:pt x="140" y="1"/>
                    <a:pt x="0" y="141"/>
                    <a:pt x="0" y="313"/>
                  </a:cubicBezTo>
                  <a:cubicBezTo>
                    <a:pt x="0" y="486"/>
                    <a:pt x="140" y="624"/>
                    <a:pt x="312" y="624"/>
                  </a:cubicBezTo>
                  <a:cubicBezTo>
                    <a:pt x="484" y="624"/>
                    <a:pt x="624" y="486"/>
                    <a:pt x="624" y="313"/>
                  </a:cubicBezTo>
                  <a:cubicBezTo>
                    <a:pt x="624" y="141"/>
                    <a:pt x="484" y="1"/>
                    <a:pt x="3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2853586" y="4591829"/>
              <a:ext cx="62113" cy="62211"/>
            </a:xfrm>
            <a:custGeom>
              <a:rect b="b" l="l" r="r" t="t"/>
              <a:pathLst>
                <a:path extrusionOk="0" h="625" w="624">
                  <a:moveTo>
                    <a:pt x="311" y="1"/>
                  </a:moveTo>
                  <a:cubicBezTo>
                    <a:pt x="140" y="1"/>
                    <a:pt x="0" y="141"/>
                    <a:pt x="0" y="313"/>
                  </a:cubicBezTo>
                  <a:cubicBezTo>
                    <a:pt x="0" y="486"/>
                    <a:pt x="140" y="624"/>
                    <a:pt x="311" y="624"/>
                  </a:cubicBezTo>
                  <a:cubicBezTo>
                    <a:pt x="484" y="624"/>
                    <a:pt x="624" y="486"/>
                    <a:pt x="624" y="313"/>
                  </a:cubicBezTo>
                  <a:cubicBezTo>
                    <a:pt x="624" y="141"/>
                    <a:pt x="484" y="1"/>
                    <a:pt x="3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3047388" y="4591829"/>
              <a:ext cx="62113" cy="62211"/>
            </a:xfrm>
            <a:custGeom>
              <a:rect b="b" l="l" r="r" t="t"/>
              <a:pathLst>
                <a:path extrusionOk="0" h="625" w="624">
                  <a:moveTo>
                    <a:pt x="313" y="1"/>
                  </a:moveTo>
                  <a:cubicBezTo>
                    <a:pt x="140" y="1"/>
                    <a:pt x="0" y="141"/>
                    <a:pt x="0" y="313"/>
                  </a:cubicBezTo>
                  <a:cubicBezTo>
                    <a:pt x="0" y="486"/>
                    <a:pt x="140" y="624"/>
                    <a:pt x="313" y="624"/>
                  </a:cubicBezTo>
                  <a:cubicBezTo>
                    <a:pt x="485" y="624"/>
                    <a:pt x="624" y="486"/>
                    <a:pt x="624" y="313"/>
                  </a:cubicBezTo>
                  <a:cubicBezTo>
                    <a:pt x="624" y="141"/>
                    <a:pt x="485" y="1"/>
                    <a:pt x="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453692" y="3841706"/>
              <a:ext cx="204953" cy="197283"/>
            </a:xfrm>
            <a:custGeom>
              <a:rect b="b" l="l" r="r" t="t"/>
              <a:pathLst>
                <a:path extrusionOk="0" h="1982" w="2059">
                  <a:moveTo>
                    <a:pt x="991" y="0"/>
                  </a:moveTo>
                  <a:cubicBezTo>
                    <a:pt x="443" y="0"/>
                    <a:pt x="0" y="443"/>
                    <a:pt x="0" y="991"/>
                  </a:cubicBezTo>
                  <a:cubicBezTo>
                    <a:pt x="0" y="1392"/>
                    <a:pt x="242" y="1753"/>
                    <a:pt x="611" y="1906"/>
                  </a:cubicBezTo>
                  <a:cubicBezTo>
                    <a:pt x="734" y="1956"/>
                    <a:pt x="863" y="1981"/>
                    <a:pt x="991" y="1981"/>
                  </a:cubicBezTo>
                  <a:cubicBezTo>
                    <a:pt x="1249" y="1981"/>
                    <a:pt x="1502" y="1880"/>
                    <a:pt x="1691" y="1691"/>
                  </a:cubicBezTo>
                  <a:cubicBezTo>
                    <a:pt x="1975" y="1408"/>
                    <a:pt x="2059" y="981"/>
                    <a:pt x="1906" y="612"/>
                  </a:cubicBezTo>
                  <a:cubicBezTo>
                    <a:pt x="1752" y="241"/>
                    <a:pt x="1391"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162852" y="3841706"/>
              <a:ext cx="205052" cy="197283"/>
            </a:xfrm>
            <a:custGeom>
              <a:rect b="b" l="l" r="r" t="t"/>
              <a:pathLst>
                <a:path extrusionOk="0" h="1982" w="2060">
                  <a:moveTo>
                    <a:pt x="991" y="0"/>
                  </a:moveTo>
                  <a:cubicBezTo>
                    <a:pt x="443" y="0"/>
                    <a:pt x="1" y="443"/>
                    <a:pt x="1" y="991"/>
                  </a:cubicBezTo>
                  <a:cubicBezTo>
                    <a:pt x="1" y="1392"/>
                    <a:pt x="242" y="1753"/>
                    <a:pt x="612" y="1906"/>
                  </a:cubicBezTo>
                  <a:cubicBezTo>
                    <a:pt x="735" y="1956"/>
                    <a:pt x="863" y="1981"/>
                    <a:pt x="991" y="1981"/>
                  </a:cubicBezTo>
                  <a:cubicBezTo>
                    <a:pt x="1249" y="1981"/>
                    <a:pt x="1502" y="1880"/>
                    <a:pt x="1692" y="1691"/>
                  </a:cubicBezTo>
                  <a:cubicBezTo>
                    <a:pt x="1975" y="1408"/>
                    <a:pt x="2060" y="981"/>
                    <a:pt x="1906" y="612"/>
                  </a:cubicBezTo>
                  <a:cubicBezTo>
                    <a:pt x="1753"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779395" y="3841706"/>
              <a:ext cx="205052" cy="197283"/>
            </a:xfrm>
            <a:custGeom>
              <a:rect b="b" l="l" r="r" t="t"/>
              <a:pathLst>
                <a:path extrusionOk="0" h="1982" w="2060">
                  <a:moveTo>
                    <a:pt x="991" y="0"/>
                  </a:moveTo>
                  <a:cubicBezTo>
                    <a:pt x="445" y="0"/>
                    <a:pt x="1" y="443"/>
                    <a:pt x="1" y="991"/>
                  </a:cubicBezTo>
                  <a:cubicBezTo>
                    <a:pt x="1" y="1392"/>
                    <a:pt x="242" y="1753"/>
                    <a:pt x="612" y="1906"/>
                  </a:cubicBezTo>
                  <a:cubicBezTo>
                    <a:pt x="735" y="1956"/>
                    <a:pt x="864" y="1981"/>
                    <a:pt x="991" y="1981"/>
                  </a:cubicBezTo>
                  <a:cubicBezTo>
                    <a:pt x="1249" y="1981"/>
                    <a:pt x="1502" y="1880"/>
                    <a:pt x="1692" y="1691"/>
                  </a:cubicBezTo>
                  <a:cubicBezTo>
                    <a:pt x="1975" y="1408"/>
                    <a:pt x="2060" y="981"/>
                    <a:pt x="1906" y="612"/>
                  </a:cubicBezTo>
                  <a:cubicBezTo>
                    <a:pt x="1753"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1395939" y="3841706"/>
              <a:ext cx="205152" cy="197283"/>
            </a:xfrm>
            <a:custGeom>
              <a:rect b="b" l="l" r="r" t="t"/>
              <a:pathLst>
                <a:path extrusionOk="0" h="1982" w="2061">
                  <a:moveTo>
                    <a:pt x="991" y="0"/>
                  </a:moveTo>
                  <a:cubicBezTo>
                    <a:pt x="445" y="0"/>
                    <a:pt x="1" y="443"/>
                    <a:pt x="1" y="991"/>
                  </a:cubicBezTo>
                  <a:cubicBezTo>
                    <a:pt x="1" y="1392"/>
                    <a:pt x="242" y="1753"/>
                    <a:pt x="613" y="1906"/>
                  </a:cubicBezTo>
                  <a:cubicBezTo>
                    <a:pt x="735" y="1956"/>
                    <a:pt x="864" y="1981"/>
                    <a:pt x="991" y="1981"/>
                  </a:cubicBezTo>
                  <a:cubicBezTo>
                    <a:pt x="1249" y="1981"/>
                    <a:pt x="1502" y="1880"/>
                    <a:pt x="1692" y="1691"/>
                  </a:cubicBezTo>
                  <a:cubicBezTo>
                    <a:pt x="1975" y="1408"/>
                    <a:pt x="2060" y="981"/>
                    <a:pt x="1906" y="612"/>
                  </a:cubicBezTo>
                  <a:cubicBezTo>
                    <a:pt x="1754"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2012482" y="3841706"/>
              <a:ext cx="205152" cy="197283"/>
            </a:xfrm>
            <a:custGeom>
              <a:rect b="b" l="l" r="r" t="t"/>
              <a:pathLst>
                <a:path extrusionOk="0" h="1982" w="2061">
                  <a:moveTo>
                    <a:pt x="991" y="0"/>
                  </a:moveTo>
                  <a:cubicBezTo>
                    <a:pt x="445" y="0"/>
                    <a:pt x="1" y="443"/>
                    <a:pt x="1" y="991"/>
                  </a:cubicBezTo>
                  <a:cubicBezTo>
                    <a:pt x="1" y="1392"/>
                    <a:pt x="242" y="1753"/>
                    <a:pt x="613" y="1906"/>
                  </a:cubicBezTo>
                  <a:cubicBezTo>
                    <a:pt x="735" y="1956"/>
                    <a:pt x="864" y="1981"/>
                    <a:pt x="992" y="1981"/>
                  </a:cubicBezTo>
                  <a:cubicBezTo>
                    <a:pt x="1250" y="1981"/>
                    <a:pt x="1502" y="1880"/>
                    <a:pt x="1692" y="1691"/>
                  </a:cubicBezTo>
                  <a:cubicBezTo>
                    <a:pt x="1975" y="1408"/>
                    <a:pt x="2060" y="981"/>
                    <a:pt x="1907" y="612"/>
                  </a:cubicBezTo>
                  <a:cubicBezTo>
                    <a:pt x="1754" y="241"/>
                    <a:pt x="1392"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893355" y="1457160"/>
              <a:ext cx="2274589" cy="252427"/>
            </a:xfrm>
            <a:custGeom>
              <a:rect b="b" l="l" r="r" t="t"/>
              <a:pathLst>
                <a:path extrusionOk="0" h="2536" w="22851">
                  <a:moveTo>
                    <a:pt x="5104" y="0"/>
                  </a:moveTo>
                  <a:lnTo>
                    <a:pt x="2576" y="2347"/>
                  </a:lnTo>
                  <a:lnTo>
                    <a:pt x="95" y="43"/>
                  </a:lnTo>
                  <a:lnTo>
                    <a:pt x="1" y="145"/>
                  </a:lnTo>
                  <a:lnTo>
                    <a:pt x="2576" y="2536"/>
                  </a:lnTo>
                  <a:lnTo>
                    <a:pt x="5104" y="189"/>
                  </a:lnTo>
                  <a:lnTo>
                    <a:pt x="7632" y="2536"/>
                  </a:lnTo>
                  <a:lnTo>
                    <a:pt x="10159" y="189"/>
                  </a:lnTo>
                  <a:lnTo>
                    <a:pt x="12687" y="2536"/>
                  </a:lnTo>
                  <a:lnTo>
                    <a:pt x="15216" y="189"/>
                  </a:lnTo>
                  <a:lnTo>
                    <a:pt x="17744" y="2536"/>
                  </a:lnTo>
                  <a:lnTo>
                    <a:pt x="20274" y="189"/>
                  </a:lnTo>
                  <a:lnTo>
                    <a:pt x="22757" y="2492"/>
                  </a:lnTo>
                  <a:lnTo>
                    <a:pt x="22851" y="2390"/>
                  </a:lnTo>
                  <a:lnTo>
                    <a:pt x="20274" y="0"/>
                  </a:lnTo>
                  <a:lnTo>
                    <a:pt x="17744" y="2347"/>
                  </a:lnTo>
                  <a:lnTo>
                    <a:pt x="15216" y="0"/>
                  </a:lnTo>
                  <a:lnTo>
                    <a:pt x="12687" y="2347"/>
                  </a:lnTo>
                  <a:lnTo>
                    <a:pt x="10159" y="0"/>
                  </a:lnTo>
                  <a:lnTo>
                    <a:pt x="7632" y="2347"/>
                  </a:lnTo>
                  <a:lnTo>
                    <a:pt x="5104" y="0"/>
                  </a:ln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899825" y="1677638"/>
              <a:ext cx="2287529" cy="278705"/>
            </a:xfrm>
            <a:custGeom>
              <a:rect b="b" l="l" r="r" t="t"/>
              <a:pathLst>
                <a:path extrusionOk="0" h="2800" w="22981">
                  <a:moveTo>
                    <a:pt x="5169" y="0"/>
                  </a:moveTo>
                  <a:lnTo>
                    <a:pt x="2641" y="2348"/>
                  </a:lnTo>
                  <a:lnTo>
                    <a:pt x="225" y="105"/>
                  </a:lnTo>
                  <a:lnTo>
                    <a:pt x="0" y="348"/>
                  </a:lnTo>
                  <a:lnTo>
                    <a:pt x="2641" y="2800"/>
                  </a:lnTo>
                  <a:lnTo>
                    <a:pt x="5169" y="451"/>
                  </a:lnTo>
                  <a:lnTo>
                    <a:pt x="7697" y="2800"/>
                  </a:lnTo>
                  <a:lnTo>
                    <a:pt x="10224" y="451"/>
                  </a:lnTo>
                  <a:lnTo>
                    <a:pt x="12752" y="2800"/>
                  </a:lnTo>
                  <a:lnTo>
                    <a:pt x="15281" y="451"/>
                  </a:lnTo>
                  <a:lnTo>
                    <a:pt x="17809" y="2800"/>
                  </a:lnTo>
                  <a:lnTo>
                    <a:pt x="20339" y="451"/>
                  </a:lnTo>
                  <a:lnTo>
                    <a:pt x="22756" y="2695"/>
                  </a:lnTo>
                  <a:lnTo>
                    <a:pt x="22981" y="2452"/>
                  </a:lnTo>
                  <a:lnTo>
                    <a:pt x="20339" y="0"/>
                  </a:lnTo>
                  <a:lnTo>
                    <a:pt x="17809" y="2348"/>
                  </a:lnTo>
                  <a:lnTo>
                    <a:pt x="15281" y="0"/>
                  </a:lnTo>
                  <a:lnTo>
                    <a:pt x="12752" y="2348"/>
                  </a:lnTo>
                  <a:lnTo>
                    <a:pt x="10224" y="0"/>
                  </a:lnTo>
                  <a:lnTo>
                    <a:pt x="7697" y="2348"/>
                  </a:lnTo>
                  <a:lnTo>
                    <a:pt x="5169" y="0"/>
                  </a:ln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8"/>
          <p:cNvSpPr/>
          <p:nvPr/>
        </p:nvSpPr>
        <p:spPr>
          <a:xfrm>
            <a:off x="1286625" y="-961125"/>
            <a:ext cx="2271351" cy="2271248"/>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7887450" y="3448950"/>
            <a:ext cx="2271351" cy="2271248"/>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2">
  <p:cSld name="TITLE_1_1">
    <p:spTree>
      <p:nvGrpSpPr>
        <p:cNvPr id="562" name="Shape 562"/>
        <p:cNvGrpSpPr/>
        <p:nvPr/>
      </p:nvGrpSpPr>
      <p:grpSpPr>
        <a:xfrm>
          <a:off x="0" y="0"/>
          <a:ext cx="0" cy="0"/>
          <a:chOff x="0" y="0"/>
          <a:chExt cx="0" cy="0"/>
        </a:xfrm>
      </p:grpSpPr>
      <p:sp>
        <p:nvSpPr>
          <p:cNvPr id="563" name="Google Shape;563;p9"/>
          <p:cNvSpPr txBox="1"/>
          <p:nvPr>
            <p:ph type="title"/>
          </p:nvPr>
        </p:nvSpPr>
        <p:spPr>
          <a:xfrm>
            <a:off x="3109500" y="1741813"/>
            <a:ext cx="292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4" name="Google Shape;564;p9"/>
          <p:cNvSpPr txBox="1"/>
          <p:nvPr>
            <p:ph idx="1" type="subTitle"/>
          </p:nvPr>
        </p:nvSpPr>
        <p:spPr>
          <a:xfrm>
            <a:off x="3361200" y="2583625"/>
            <a:ext cx="2421600" cy="136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65" name="Google Shape;565;p9"/>
          <p:cNvSpPr/>
          <p:nvPr/>
        </p:nvSpPr>
        <p:spPr>
          <a:xfrm>
            <a:off x="8061815" y="885688"/>
            <a:ext cx="16858" cy="10319"/>
          </a:xfrm>
          <a:custGeom>
            <a:rect b="b" l="l" r="r" t="t"/>
            <a:pathLst>
              <a:path extrusionOk="0" h="101" w="165">
                <a:moveTo>
                  <a:pt x="165" y="0"/>
                </a:moveTo>
                <a:lnTo>
                  <a:pt x="1" y="101"/>
                </a:lnTo>
                <a:lnTo>
                  <a:pt x="165" y="101"/>
                </a:lnTo>
                <a:lnTo>
                  <a:pt x="165" y="0"/>
                </a:lnTo>
                <a:close/>
              </a:path>
            </a:pathLst>
          </a:custGeom>
          <a:solidFill>
            <a:srgbClr val="5C0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8061509" y="885484"/>
            <a:ext cx="17164" cy="10523"/>
          </a:xfrm>
          <a:custGeom>
            <a:rect b="b" l="l" r="r" t="t"/>
            <a:pathLst>
              <a:path extrusionOk="0" h="103" w="168">
                <a:moveTo>
                  <a:pt x="168" y="0"/>
                </a:moveTo>
                <a:lnTo>
                  <a:pt x="0" y="103"/>
                </a:lnTo>
                <a:lnTo>
                  <a:pt x="4" y="103"/>
                </a:lnTo>
                <a:lnTo>
                  <a:pt x="168" y="2"/>
                </a:lnTo>
                <a:lnTo>
                  <a:pt x="168" y="0"/>
                </a:lnTo>
                <a:close/>
              </a:path>
            </a:pathLst>
          </a:custGeom>
          <a:solidFill>
            <a:srgbClr val="5C0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8060998" y="885177"/>
            <a:ext cx="17675" cy="10830"/>
          </a:xfrm>
          <a:custGeom>
            <a:rect b="b" l="l" r="r" t="t"/>
            <a:pathLst>
              <a:path extrusionOk="0" h="106" w="173">
                <a:moveTo>
                  <a:pt x="173" y="1"/>
                </a:moveTo>
                <a:lnTo>
                  <a:pt x="0" y="106"/>
                </a:lnTo>
                <a:lnTo>
                  <a:pt x="5" y="106"/>
                </a:lnTo>
                <a:lnTo>
                  <a:pt x="173" y="3"/>
                </a:lnTo>
                <a:lnTo>
                  <a:pt x="173" y="1"/>
                </a:lnTo>
                <a:close/>
              </a:path>
            </a:pathLst>
          </a:custGeom>
          <a:solidFill>
            <a:srgbClr val="5D0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8060589" y="884973"/>
            <a:ext cx="18084" cy="11034"/>
          </a:xfrm>
          <a:custGeom>
            <a:rect b="b" l="l" r="r" t="t"/>
            <a:pathLst>
              <a:path extrusionOk="0" h="108" w="177">
                <a:moveTo>
                  <a:pt x="177" y="0"/>
                </a:moveTo>
                <a:lnTo>
                  <a:pt x="1" y="108"/>
                </a:lnTo>
                <a:lnTo>
                  <a:pt x="4" y="108"/>
                </a:lnTo>
                <a:lnTo>
                  <a:pt x="177" y="3"/>
                </a:lnTo>
                <a:lnTo>
                  <a:pt x="177" y="0"/>
                </a:lnTo>
                <a:close/>
              </a:path>
            </a:pathLst>
          </a:custGeom>
          <a:solidFill>
            <a:srgbClr val="5E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8060283" y="884768"/>
            <a:ext cx="18390" cy="11238"/>
          </a:xfrm>
          <a:custGeom>
            <a:rect b="b" l="l" r="r" t="t"/>
            <a:pathLst>
              <a:path extrusionOk="0" h="110" w="180">
                <a:moveTo>
                  <a:pt x="180" y="0"/>
                </a:moveTo>
                <a:lnTo>
                  <a:pt x="0" y="110"/>
                </a:lnTo>
                <a:lnTo>
                  <a:pt x="4" y="110"/>
                </a:lnTo>
                <a:lnTo>
                  <a:pt x="180" y="2"/>
                </a:lnTo>
                <a:lnTo>
                  <a:pt x="180" y="0"/>
                </a:lnTo>
                <a:close/>
              </a:path>
            </a:pathLst>
          </a:custGeom>
          <a:solidFill>
            <a:srgbClr val="5F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8059772" y="884462"/>
            <a:ext cx="18901" cy="11545"/>
          </a:xfrm>
          <a:custGeom>
            <a:rect b="b" l="l" r="r" t="t"/>
            <a:pathLst>
              <a:path extrusionOk="0" h="113" w="185">
                <a:moveTo>
                  <a:pt x="185" y="1"/>
                </a:moveTo>
                <a:lnTo>
                  <a:pt x="1" y="113"/>
                </a:lnTo>
                <a:lnTo>
                  <a:pt x="5" y="113"/>
                </a:lnTo>
                <a:lnTo>
                  <a:pt x="185" y="3"/>
                </a:lnTo>
                <a:lnTo>
                  <a:pt x="185" y="1"/>
                </a:lnTo>
                <a:close/>
              </a:path>
            </a:pathLst>
          </a:custGeom>
          <a:solidFill>
            <a:srgbClr val="60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8059465" y="884258"/>
            <a:ext cx="19207" cy="11749"/>
          </a:xfrm>
          <a:custGeom>
            <a:rect b="b" l="l" r="r" t="t"/>
            <a:pathLst>
              <a:path extrusionOk="0" h="115" w="188">
                <a:moveTo>
                  <a:pt x="188" y="0"/>
                </a:moveTo>
                <a:lnTo>
                  <a:pt x="0" y="115"/>
                </a:lnTo>
                <a:lnTo>
                  <a:pt x="4" y="115"/>
                </a:lnTo>
                <a:lnTo>
                  <a:pt x="188" y="3"/>
                </a:lnTo>
                <a:lnTo>
                  <a:pt x="188" y="0"/>
                </a:lnTo>
                <a:close/>
              </a:path>
            </a:pathLst>
          </a:custGeom>
          <a:solidFill>
            <a:srgbClr val="610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8059057" y="884053"/>
            <a:ext cx="19616" cy="11954"/>
          </a:xfrm>
          <a:custGeom>
            <a:rect b="b" l="l" r="r" t="t"/>
            <a:pathLst>
              <a:path extrusionOk="0" h="117" w="192">
                <a:moveTo>
                  <a:pt x="192" y="0"/>
                </a:moveTo>
                <a:lnTo>
                  <a:pt x="1" y="117"/>
                </a:lnTo>
                <a:lnTo>
                  <a:pt x="4" y="117"/>
                </a:lnTo>
                <a:lnTo>
                  <a:pt x="192" y="2"/>
                </a:lnTo>
                <a:lnTo>
                  <a:pt x="192" y="0"/>
                </a:lnTo>
                <a:close/>
              </a:path>
            </a:pathLst>
          </a:custGeom>
          <a:solidFill>
            <a:srgbClr val="62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8058648" y="883747"/>
            <a:ext cx="20025" cy="12260"/>
          </a:xfrm>
          <a:custGeom>
            <a:rect b="b" l="l" r="r" t="t"/>
            <a:pathLst>
              <a:path extrusionOk="0" h="120" w="196">
                <a:moveTo>
                  <a:pt x="196" y="1"/>
                </a:moveTo>
                <a:lnTo>
                  <a:pt x="0" y="120"/>
                </a:lnTo>
                <a:lnTo>
                  <a:pt x="5" y="120"/>
                </a:lnTo>
                <a:lnTo>
                  <a:pt x="196" y="3"/>
                </a:lnTo>
                <a:lnTo>
                  <a:pt x="196" y="1"/>
                </a:lnTo>
                <a:close/>
              </a:path>
            </a:pathLst>
          </a:custGeom>
          <a:solidFill>
            <a:srgbClr val="63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8058239" y="883542"/>
            <a:ext cx="20434" cy="12464"/>
          </a:xfrm>
          <a:custGeom>
            <a:rect b="b" l="l" r="r" t="t"/>
            <a:pathLst>
              <a:path extrusionOk="0" h="122" w="200">
                <a:moveTo>
                  <a:pt x="200" y="0"/>
                </a:moveTo>
                <a:lnTo>
                  <a:pt x="1" y="122"/>
                </a:lnTo>
                <a:lnTo>
                  <a:pt x="4" y="122"/>
                </a:lnTo>
                <a:lnTo>
                  <a:pt x="200" y="3"/>
                </a:lnTo>
                <a:lnTo>
                  <a:pt x="200" y="0"/>
                </a:lnTo>
                <a:close/>
              </a:path>
            </a:pathLst>
          </a:custGeom>
          <a:solidFill>
            <a:srgbClr val="64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8057933" y="883338"/>
            <a:ext cx="20740" cy="12669"/>
          </a:xfrm>
          <a:custGeom>
            <a:rect b="b" l="l" r="r" t="t"/>
            <a:pathLst>
              <a:path extrusionOk="0" h="124" w="203">
                <a:moveTo>
                  <a:pt x="203" y="0"/>
                </a:moveTo>
                <a:lnTo>
                  <a:pt x="0" y="124"/>
                </a:lnTo>
                <a:lnTo>
                  <a:pt x="4" y="124"/>
                </a:lnTo>
                <a:lnTo>
                  <a:pt x="203" y="2"/>
                </a:lnTo>
                <a:lnTo>
                  <a:pt x="203" y="0"/>
                </a:lnTo>
                <a:close/>
              </a:path>
            </a:pathLst>
          </a:custGeom>
          <a:solidFill>
            <a:srgbClr val="6500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8057422" y="883032"/>
            <a:ext cx="21251" cy="12975"/>
          </a:xfrm>
          <a:custGeom>
            <a:rect b="b" l="l" r="r" t="t"/>
            <a:pathLst>
              <a:path extrusionOk="0" h="127" w="208">
                <a:moveTo>
                  <a:pt x="208" y="1"/>
                </a:moveTo>
                <a:lnTo>
                  <a:pt x="1" y="127"/>
                </a:lnTo>
                <a:lnTo>
                  <a:pt x="5" y="127"/>
                </a:lnTo>
                <a:lnTo>
                  <a:pt x="208" y="3"/>
                </a:lnTo>
                <a:lnTo>
                  <a:pt x="208" y="1"/>
                </a:lnTo>
                <a:close/>
              </a:path>
            </a:pathLst>
          </a:custGeom>
          <a:solidFill>
            <a:srgbClr val="66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8057115" y="882827"/>
            <a:ext cx="21557" cy="13180"/>
          </a:xfrm>
          <a:custGeom>
            <a:rect b="b" l="l" r="r" t="t"/>
            <a:pathLst>
              <a:path extrusionOk="0" h="129" w="211">
                <a:moveTo>
                  <a:pt x="211" y="0"/>
                </a:moveTo>
                <a:lnTo>
                  <a:pt x="0" y="129"/>
                </a:lnTo>
                <a:lnTo>
                  <a:pt x="4" y="129"/>
                </a:lnTo>
                <a:lnTo>
                  <a:pt x="211" y="3"/>
                </a:lnTo>
                <a:lnTo>
                  <a:pt x="211" y="0"/>
                </a:lnTo>
                <a:close/>
              </a:path>
            </a:pathLst>
          </a:custGeom>
          <a:solidFill>
            <a:srgbClr val="67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8056707" y="882623"/>
            <a:ext cx="21966" cy="13384"/>
          </a:xfrm>
          <a:custGeom>
            <a:rect b="b" l="l" r="r" t="t"/>
            <a:pathLst>
              <a:path extrusionOk="0" h="131" w="215">
                <a:moveTo>
                  <a:pt x="215" y="0"/>
                </a:moveTo>
                <a:lnTo>
                  <a:pt x="1" y="131"/>
                </a:lnTo>
                <a:lnTo>
                  <a:pt x="4" y="131"/>
                </a:lnTo>
                <a:lnTo>
                  <a:pt x="215" y="2"/>
                </a:lnTo>
                <a:lnTo>
                  <a:pt x="215" y="0"/>
                </a:lnTo>
                <a:close/>
              </a:path>
            </a:pathLst>
          </a:custGeom>
          <a:solidFill>
            <a:srgbClr val="68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8056196" y="882316"/>
            <a:ext cx="22477" cy="13690"/>
          </a:xfrm>
          <a:custGeom>
            <a:rect b="b" l="l" r="r" t="t"/>
            <a:pathLst>
              <a:path extrusionOk="0" h="134" w="220">
                <a:moveTo>
                  <a:pt x="220" y="1"/>
                </a:moveTo>
                <a:lnTo>
                  <a:pt x="1" y="134"/>
                </a:lnTo>
                <a:lnTo>
                  <a:pt x="6" y="134"/>
                </a:lnTo>
                <a:lnTo>
                  <a:pt x="220" y="3"/>
                </a:lnTo>
                <a:lnTo>
                  <a:pt x="220" y="1"/>
                </a:lnTo>
                <a:close/>
              </a:path>
            </a:pathLst>
          </a:custGeom>
          <a:solidFill>
            <a:srgbClr val="69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8055889" y="882112"/>
            <a:ext cx="22783" cy="13895"/>
          </a:xfrm>
          <a:custGeom>
            <a:rect b="b" l="l" r="r" t="t"/>
            <a:pathLst>
              <a:path extrusionOk="0" h="136" w="223">
                <a:moveTo>
                  <a:pt x="223" y="0"/>
                </a:moveTo>
                <a:lnTo>
                  <a:pt x="0" y="136"/>
                </a:lnTo>
                <a:lnTo>
                  <a:pt x="4" y="136"/>
                </a:lnTo>
                <a:lnTo>
                  <a:pt x="223" y="3"/>
                </a:lnTo>
                <a:lnTo>
                  <a:pt x="223" y="0"/>
                </a:lnTo>
                <a:close/>
              </a:path>
            </a:pathLst>
          </a:custGeom>
          <a:solidFill>
            <a:srgbClr val="6A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8055481" y="881908"/>
            <a:ext cx="23192" cy="14099"/>
          </a:xfrm>
          <a:custGeom>
            <a:rect b="b" l="l" r="r" t="t"/>
            <a:pathLst>
              <a:path extrusionOk="0" h="138" w="227">
                <a:moveTo>
                  <a:pt x="227" y="0"/>
                </a:moveTo>
                <a:lnTo>
                  <a:pt x="1" y="138"/>
                </a:lnTo>
                <a:lnTo>
                  <a:pt x="4" y="138"/>
                </a:lnTo>
                <a:lnTo>
                  <a:pt x="227" y="2"/>
                </a:lnTo>
                <a:lnTo>
                  <a:pt x="227" y="0"/>
                </a:lnTo>
                <a:close/>
              </a:path>
            </a:pathLst>
          </a:custGeom>
          <a:solidFill>
            <a:srgbClr val="6B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8055072" y="881601"/>
            <a:ext cx="23601" cy="14406"/>
          </a:xfrm>
          <a:custGeom>
            <a:rect b="b" l="l" r="r" t="t"/>
            <a:pathLst>
              <a:path extrusionOk="0" h="141" w="231">
                <a:moveTo>
                  <a:pt x="231" y="1"/>
                </a:moveTo>
                <a:lnTo>
                  <a:pt x="0" y="141"/>
                </a:lnTo>
                <a:lnTo>
                  <a:pt x="5" y="141"/>
                </a:lnTo>
                <a:lnTo>
                  <a:pt x="231" y="3"/>
                </a:lnTo>
                <a:lnTo>
                  <a:pt x="231" y="1"/>
                </a:lnTo>
                <a:close/>
              </a:path>
            </a:pathLst>
          </a:custGeom>
          <a:solidFill>
            <a:srgbClr val="6C0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8054663" y="881397"/>
            <a:ext cx="24009" cy="14610"/>
          </a:xfrm>
          <a:custGeom>
            <a:rect b="b" l="l" r="r" t="t"/>
            <a:pathLst>
              <a:path extrusionOk="0" h="143" w="235">
                <a:moveTo>
                  <a:pt x="235" y="0"/>
                </a:moveTo>
                <a:lnTo>
                  <a:pt x="1" y="143"/>
                </a:lnTo>
                <a:lnTo>
                  <a:pt x="4" y="143"/>
                </a:lnTo>
                <a:lnTo>
                  <a:pt x="235" y="3"/>
                </a:lnTo>
                <a:lnTo>
                  <a:pt x="235" y="0"/>
                </a:lnTo>
                <a:close/>
              </a:path>
            </a:pathLst>
          </a:custGeom>
          <a:solidFill>
            <a:srgbClr val="6D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54357" y="881193"/>
            <a:ext cx="24316" cy="14814"/>
          </a:xfrm>
          <a:custGeom>
            <a:rect b="b" l="l" r="r" t="t"/>
            <a:pathLst>
              <a:path extrusionOk="0" h="145" w="238">
                <a:moveTo>
                  <a:pt x="238" y="0"/>
                </a:moveTo>
                <a:lnTo>
                  <a:pt x="0" y="145"/>
                </a:lnTo>
                <a:lnTo>
                  <a:pt x="4" y="145"/>
                </a:lnTo>
                <a:lnTo>
                  <a:pt x="238" y="2"/>
                </a:lnTo>
                <a:lnTo>
                  <a:pt x="238" y="0"/>
                </a:lnTo>
                <a:close/>
              </a:path>
            </a:pathLst>
          </a:custGeom>
          <a:solidFill>
            <a:srgbClr val="6E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053948" y="880886"/>
            <a:ext cx="24725" cy="15121"/>
          </a:xfrm>
          <a:custGeom>
            <a:rect b="b" l="l" r="r" t="t"/>
            <a:pathLst>
              <a:path extrusionOk="0" h="148" w="242">
                <a:moveTo>
                  <a:pt x="242" y="1"/>
                </a:moveTo>
                <a:lnTo>
                  <a:pt x="1" y="148"/>
                </a:lnTo>
                <a:lnTo>
                  <a:pt x="4" y="148"/>
                </a:lnTo>
                <a:lnTo>
                  <a:pt x="242" y="3"/>
                </a:lnTo>
                <a:lnTo>
                  <a:pt x="242" y="1"/>
                </a:lnTo>
                <a:close/>
              </a:path>
            </a:pathLst>
          </a:custGeom>
          <a:solidFill>
            <a:srgbClr val="6F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053540" y="880682"/>
            <a:ext cx="25133" cy="15325"/>
          </a:xfrm>
          <a:custGeom>
            <a:rect b="b" l="l" r="r" t="t"/>
            <a:pathLst>
              <a:path extrusionOk="0" h="150" w="246">
                <a:moveTo>
                  <a:pt x="246" y="0"/>
                </a:moveTo>
                <a:lnTo>
                  <a:pt x="0" y="150"/>
                </a:lnTo>
                <a:lnTo>
                  <a:pt x="5" y="150"/>
                </a:lnTo>
                <a:lnTo>
                  <a:pt x="246" y="3"/>
                </a:lnTo>
                <a:lnTo>
                  <a:pt x="246" y="0"/>
                </a:lnTo>
                <a:close/>
              </a:path>
            </a:pathLst>
          </a:custGeom>
          <a:solidFill>
            <a:srgbClr val="7000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053131" y="880477"/>
            <a:ext cx="25542" cy="15529"/>
          </a:xfrm>
          <a:custGeom>
            <a:rect b="b" l="l" r="r" t="t"/>
            <a:pathLst>
              <a:path extrusionOk="0" h="152" w="250">
                <a:moveTo>
                  <a:pt x="250" y="0"/>
                </a:moveTo>
                <a:lnTo>
                  <a:pt x="1" y="152"/>
                </a:lnTo>
                <a:lnTo>
                  <a:pt x="4" y="152"/>
                </a:lnTo>
                <a:lnTo>
                  <a:pt x="250" y="2"/>
                </a:lnTo>
                <a:lnTo>
                  <a:pt x="250" y="0"/>
                </a:lnTo>
                <a:close/>
              </a:path>
            </a:pathLst>
          </a:custGeom>
          <a:solidFill>
            <a:srgbClr val="710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8052824" y="880171"/>
            <a:ext cx="25848" cy="15836"/>
          </a:xfrm>
          <a:custGeom>
            <a:rect b="b" l="l" r="r" t="t"/>
            <a:pathLst>
              <a:path extrusionOk="0" h="155" w="253">
                <a:moveTo>
                  <a:pt x="253" y="1"/>
                </a:moveTo>
                <a:lnTo>
                  <a:pt x="0" y="155"/>
                </a:lnTo>
                <a:lnTo>
                  <a:pt x="4" y="155"/>
                </a:lnTo>
                <a:lnTo>
                  <a:pt x="253" y="3"/>
                </a:lnTo>
                <a:lnTo>
                  <a:pt x="253" y="1"/>
                </a:lnTo>
                <a:close/>
              </a:path>
            </a:pathLst>
          </a:custGeom>
          <a:solidFill>
            <a:srgbClr val="720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8052314" y="879967"/>
            <a:ext cx="26359" cy="16040"/>
          </a:xfrm>
          <a:custGeom>
            <a:rect b="b" l="l" r="r" t="t"/>
            <a:pathLst>
              <a:path extrusionOk="0" h="157" w="258">
                <a:moveTo>
                  <a:pt x="258" y="0"/>
                </a:moveTo>
                <a:lnTo>
                  <a:pt x="0" y="157"/>
                </a:lnTo>
                <a:lnTo>
                  <a:pt x="5" y="157"/>
                </a:lnTo>
                <a:lnTo>
                  <a:pt x="258" y="3"/>
                </a:lnTo>
                <a:lnTo>
                  <a:pt x="258" y="0"/>
                </a:lnTo>
                <a:close/>
              </a:path>
            </a:pathLst>
          </a:custGeom>
          <a:solidFill>
            <a:srgbClr val="730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8051905" y="879762"/>
            <a:ext cx="26768" cy="16245"/>
          </a:xfrm>
          <a:custGeom>
            <a:rect b="b" l="l" r="r" t="t"/>
            <a:pathLst>
              <a:path extrusionOk="0" h="159" w="262">
                <a:moveTo>
                  <a:pt x="262" y="0"/>
                </a:moveTo>
                <a:lnTo>
                  <a:pt x="1" y="159"/>
                </a:lnTo>
                <a:lnTo>
                  <a:pt x="4" y="159"/>
                </a:lnTo>
                <a:lnTo>
                  <a:pt x="262" y="2"/>
                </a:lnTo>
                <a:lnTo>
                  <a:pt x="262" y="0"/>
                </a:lnTo>
                <a:close/>
              </a:path>
            </a:pathLst>
          </a:custGeom>
          <a:solidFill>
            <a:srgbClr val="74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8051598" y="879456"/>
            <a:ext cx="27074" cy="16551"/>
          </a:xfrm>
          <a:custGeom>
            <a:rect b="b" l="l" r="r" t="t"/>
            <a:pathLst>
              <a:path extrusionOk="0" h="162" w="265">
                <a:moveTo>
                  <a:pt x="265" y="1"/>
                </a:moveTo>
                <a:lnTo>
                  <a:pt x="0" y="162"/>
                </a:lnTo>
                <a:lnTo>
                  <a:pt x="4" y="162"/>
                </a:lnTo>
                <a:lnTo>
                  <a:pt x="265" y="3"/>
                </a:lnTo>
                <a:lnTo>
                  <a:pt x="265" y="1"/>
                </a:lnTo>
                <a:close/>
              </a:path>
            </a:pathLst>
          </a:custGeom>
          <a:solidFill>
            <a:srgbClr val="75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8051088" y="879251"/>
            <a:ext cx="27585" cy="16755"/>
          </a:xfrm>
          <a:custGeom>
            <a:rect b="b" l="l" r="r" t="t"/>
            <a:pathLst>
              <a:path extrusionOk="0" h="164" w="270">
                <a:moveTo>
                  <a:pt x="270" y="0"/>
                </a:moveTo>
                <a:lnTo>
                  <a:pt x="1" y="164"/>
                </a:lnTo>
                <a:lnTo>
                  <a:pt x="5" y="164"/>
                </a:lnTo>
                <a:lnTo>
                  <a:pt x="270" y="3"/>
                </a:lnTo>
                <a:lnTo>
                  <a:pt x="270" y="0"/>
                </a:lnTo>
                <a:close/>
              </a:path>
            </a:pathLst>
          </a:custGeom>
          <a:solidFill>
            <a:srgbClr val="76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8050781" y="879047"/>
            <a:ext cx="27892" cy="16960"/>
          </a:xfrm>
          <a:custGeom>
            <a:rect b="b" l="l" r="r" t="t"/>
            <a:pathLst>
              <a:path extrusionOk="0" h="166" w="273">
                <a:moveTo>
                  <a:pt x="273" y="0"/>
                </a:moveTo>
                <a:lnTo>
                  <a:pt x="0" y="166"/>
                </a:lnTo>
                <a:lnTo>
                  <a:pt x="4" y="166"/>
                </a:lnTo>
                <a:lnTo>
                  <a:pt x="273" y="2"/>
                </a:lnTo>
                <a:lnTo>
                  <a:pt x="273" y="0"/>
                </a:lnTo>
                <a:close/>
              </a:path>
            </a:pathLst>
          </a:custGeom>
          <a:solidFill>
            <a:srgbClr val="770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8050372" y="878741"/>
            <a:ext cx="28300" cy="17266"/>
          </a:xfrm>
          <a:custGeom>
            <a:rect b="b" l="l" r="r" t="t"/>
            <a:pathLst>
              <a:path extrusionOk="0" h="169" w="277">
                <a:moveTo>
                  <a:pt x="277" y="1"/>
                </a:moveTo>
                <a:lnTo>
                  <a:pt x="1" y="169"/>
                </a:lnTo>
                <a:lnTo>
                  <a:pt x="4" y="169"/>
                </a:lnTo>
                <a:lnTo>
                  <a:pt x="277" y="3"/>
                </a:lnTo>
                <a:lnTo>
                  <a:pt x="277" y="1"/>
                </a:lnTo>
                <a:close/>
              </a:path>
            </a:pathLst>
          </a:custGeom>
          <a:solidFill>
            <a:srgbClr val="78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8049964" y="878536"/>
            <a:ext cx="28709" cy="17471"/>
          </a:xfrm>
          <a:custGeom>
            <a:rect b="b" l="l" r="r" t="t"/>
            <a:pathLst>
              <a:path extrusionOk="0" h="171" w="281">
                <a:moveTo>
                  <a:pt x="281" y="0"/>
                </a:moveTo>
                <a:lnTo>
                  <a:pt x="0" y="171"/>
                </a:lnTo>
                <a:lnTo>
                  <a:pt x="5" y="171"/>
                </a:lnTo>
                <a:lnTo>
                  <a:pt x="281" y="3"/>
                </a:lnTo>
                <a:lnTo>
                  <a:pt x="281" y="0"/>
                </a:lnTo>
                <a:close/>
              </a:path>
            </a:pathLst>
          </a:custGeom>
          <a:solidFill>
            <a:srgbClr val="79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049555" y="878332"/>
            <a:ext cx="29118" cy="17675"/>
          </a:xfrm>
          <a:custGeom>
            <a:rect b="b" l="l" r="r" t="t"/>
            <a:pathLst>
              <a:path extrusionOk="0" h="173" w="285">
                <a:moveTo>
                  <a:pt x="285" y="0"/>
                </a:moveTo>
                <a:lnTo>
                  <a:pt x="1" y="173"/>
                </a:lnTo>
                <a:lnTo>
                  <a:pt x="4" y="173"/>
                </a:lnTo>
                <a:lnTo>
                  <a:pt x="285" y="2"/>
                </a:lnTo>
                <a:lnTo>
                  <a:pt x="285" y="0"/>
                </a:lnTo>
                <a:close/>
              </a:path>
            </a:pathLst>
          </a:custGeom>
          <a:solidFill>
            <a:srgbClr val="7A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8049249" y="878025"/>
            <a:ext cx="29424" cy="17981"/>
          </a:xfrm>
          <a:custGeom>
            <a:rect b="b" l="l" r="r" t="t"/>
            <a:pathLst>
              <a:path extrusionOk="0" h="176" w="288">
                <a:moveTo>
                  <a:pt x="288" y="1"/>
                </a:moveTo>
                <a:lnTo>
                  <a:pt x="0" y="176"/>
                </a:lnTo>
                <a:lnTo>
                  <a:pt x="4" y="176"/>
                </a:lnTo>
                <a:lnTo>
                  <a:pt x="288" y="3"/>
                </a:lnTo>
                <a:lnTo>
                  <a:pt x="288" y="1"/>
                </a:lnTo>
                <a:close/>
              </a:path>
            </a:pathLst>
          </a:custGeom>
          <a:solidFill>
            <a:srgbClr val="7B0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8048738" y="877821"/>
            <a:ext cx="29935" cy="18186"/>
          </a:xfrm>
          <a:custGeom>
            <a:rect b="b" l="l" r="r" t="t"/>
            <a:pathLst>
              <a:path extrusionOk="0" h="178" w="293">
                <a:moveTo>
                  <a:pt x="293" y="0"/>
                </a:moveTo>
                <a:lnTo>
                  <a:pt x="0" y="178"/>
                </a:lnTo>
                <a:lnTo>
                  <a:pt x="5" y="178"/>
                </a:lnTo>
                <a:lnTo>
                  <a:pt x="293" y="3"/>
                </a:lnTo>
                <a:lnTo>
                  <a:pt x="293" y="0"/>
                </a:lnTo>
                <a:close/>
              </a:path>
            </a:pathLst>
          </a:custGeom>
          <a:solidFill>
            <a:srgbClr val="7C00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8048329" y="877617"/>
            <a:ext cx="30344" cy="18390"/>
          </a:xfrm>
          <a:custGeom>
            <a:rect b="b" l="l" r="r" t="t"/>
            <a:pathLst>
              <a:path extrusionOk="0" h="180" w="297">
                <a:moveTo>
                  <a:pt x="297" y="0"/>
                </a:moveTo>
                <a:lnTo>
                  <a:pt x="1" y="180"/>
                </a:lnTo>
                <a:lnTo>
                  <a:pt x="4" y="180"/>
                </a:lnTo>
                <a:lnTo>
                  <a:pt x="297" y="2"/>
                </a:lnTo>
                <a:lnTo>
                  <a:pt x="297" y="0"/>
                </a:lnTo>
                <a:close/>
              </a:path>
            </a:pathLst>
          </a:custGeom>
          <a:solidFill>
            <a:srgbClr val="7D00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8048023" y="877310"/>
            <a:ext cx="30650" cy="18697"/>
          </a:xfrm>
          <a:custGeom>
            <a:rect b="b" l="l" r="r" t="t"/>
            <a:pathLst>
              <a:path extrusionOk="0" h="183" w="300">
                <a:moveTo>
                  <a:pt x="300" y="1"/>
                </a:moveTo>
                <a:lnTo>
                  <a:pt x="0" y="183"/>
                </a:lnTo>
                <a:lnTo>
                  <a:pt x="4" y="183"/>
                </a:lnTo>
                <a:lnTo>
                  <a:pt x="300" y="3"/>
                </a:lnTo>
                <a:lnTo>
                  <a:pt x="300" y="1"/>
                </a:lnTo>
                <a:close/>
              </a:path>
            </a:pathLst>
          </a:custGeom>
          <a:solidFill>
            <a:srgbClr val="7E00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8047512" y="877106"/>
            <a:ext cx="31161" cy="18901"/>
          </a:xfrm>
          <a:custGeom>
            <a:rect b="b" l="l" r="r" t="t"/>
            <a:pathLst>
              <a:path extrusionOk="0" h="185" w="305">
                <a:moveTo>
                  <a:pt x="305" y="0"/>
                </a:moveTo>
                <a:lnTo>
                  <a:pt x="1" y="185"/>
                </a:lnTo>
                <a:lnTo>
                  <a:pt x="5" y="185"/>
                </a:lnTo>
                <a:lnTo>
                  <a:pt x="305" y="3"/>
                </a:lnTo>
                <a:lnTo>
                  <a:pt x="305" y="0"/>
                </a:lnTo>
                <a:close/>
              </a:path>
            </a:pathLst>
          </a:custGeom>
          <a:solidFill>
            <a:srgbClr val="7F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8047205" y="876902"/>
            <a:ext cx="31468" cy="19105"/>
          </a:xfrm>
          <a:custGeom>
            <a:rect b="b" l="l" r="r" t="t"/>
            <a:pathLst>
              <a:path extrusionOk="0" h="187" w="308">
                <a:moveTo>
                  <a:pt x="308" y="0"/>
                </a:moveTo>
                <a:lnTo>
                  <a:pt x="0" y="187"/>
                </a:lnTo>
                <a:lnTo>
                  <a:pt x="4" y="187"/>
                </a:lnTo>
                <a:lnTo>
                  <a:pt x="308" y="2"/>
                </a:lnTo>
                <a:lnTo>
                  <a:pt x="308" y="0"/>
                </a:lnTo>
                <a:close/>
              </a:path>
            </a:pathLst>
          </a:custGeom>
          <a:solidFill>
            <a:srgbClr val="80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8046797" y="876595"/>
            <a:ext cx="31876" cy="19412"/>
          </a:xfrm>
          <a:custGeom>
            <a:rect b="b" l="l" r="r" t="t"/>
            <a:pathLst>
              <a:path extrusionOk="0" h="190" w="312">
                <a:moveTo>
                  <a:pt x="312" y="1"/>
                </a:moveTo>
                <a:lnTo>
                  <a:pt x="1" y="190"/>
                </a:lnTo>
                <a:lnTo>
                  <a:pt x="4" y="190"/>
                </a:lnTo>
                <a:lnTo>
                  <a:pt x="312" y="3"/>
                </a:lnTo>
                <a:lnTo>
                  <a:pt x="312" y="1"/>
                </a:lnTo>
                <a:close/>
              </a:path>
            </a:pathLst>
          </a:custGeom>
          <a:solidFill>
            <a:srgbClr val="81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8046490" y="876391"/>
            <a:ext cx="32183" cy="19616"/>
          </a:xfrm>
          <a:custGeom>
            <a:rect b="b" l="l" r="r" t="t"/>
            <a:pathLst>
              <a:path extrusionOk="0" h="192" w="315">
                <a:moveTo>
                  <a:pt x="315" y="0"/>
                </a:moveTo>
                <a:lnTo>
                  <a:pt x="0" y="192"/>
                </a:lnTo>
                <a:lnTo>
                  <a:pt x="4" y="192"/>
                </a:lnTo>
                <a:lnTo>
                  <a:pt x="315" y="3"/>
                </a:lnTo>
                <a:lnTo>
                  <a:pt x="315" y="0"/>
                </a:lnTo>
                <a:close/>
              </a:path>
            </a:pathLst>
          </a:custGeom>
          <a:solidFill>
            <a:srgbClr val="820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8045979" y="876186"/>
            <a:ext cx="32694" cy="19820"/>
          </a:xfrm>
          <a:custGeom>
            <a:rect b="b" l="l" r="r" t="t"/>
            <a:pathLst>
              <a:path extrusionOk="0" h="194" w="320">
                <a:moveTo>
                  <a:pt x="320" y="0"/>
                </a:moveTo>
                <a:lnTo>
                  <a:pt x="1" y="194"/>
                </a:lnTo>
                <a:lnTo>
                  <a:pt x="5" y="194"/>
                </a:lnTo>
                <a:lnTo>
                  <a:pt x="320" y="2"/>
                </a:lnTo>
                <a:lnTo>
                  <a:pt x="320" y="0"/>
                </a:lnTo>
                <a:close/>
              </a:path>
            </a:pathLst>
          </a:custGeom>
          <a:solidFill>
            <a:srgbClr val="83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8045673" y="875880"/>
            <a:ext cx="33000" cy="20127"/>
          </a:xfrm>
          <a:custGeom>
            <a:rect b="b" l="l" r="r" t="t"/>
            <a:pathLst>
              <a:path extrusionOk="0" h="197" w="323">
                <a:moveTo>
                  <a:pt x="323" y="1"/>
                </a:moveTo>
                <a:lnTo>
                  <a:pt x="0" y="197"/>
                </a:lnTo>
                <a:lnTo>
                  <a:pt x="4" y="197"/>
                </a:lnTo>
                <a:lnTo>
                  <a:pt x="323" y="3"/>
                </a:lnTo>
                <a:lnTo>
                  <a:pt x="323" y="1"/>
                </a:lnTo>
                <a:close/>
              </a:path>
            </a:pathLst>
          </a:custGeom>
          <a:solidFill>
            <a:srgbClr val="84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8045264" y="875676"/>
            <a:ext cx="33409" cy="20331"/>
          </a:xfrm>
          <a:custGeom>
            <a:rect b="b" l="l" r="r" t="t"/>
            <a:pathLst>
              <a:path extrusionOk="0" h="199" w="327">
                <a:moveTo>
                  <a:pt x="327" y="1"/>
                </a:moveTo>
                <a:lnTo>
                  <a:pt x="1" y="199"/>
                </a:lnTo>
                <a:lnTo>
                  <a:pt x="4" y="199"/>
                </a:lnTo>
                <a:lnTo>
                  <a:pt x="327" y="3"/>
                </a:lnTo>
                <a:lnTo>
                  <a:pt x="327" y="1"/>
                </a:lnTo>
                <a:close/>
              </a:path>
            </a:pathLst>
          </a:custGeom>
          <a:solidFill>
            <a:srgbClr val="85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8044753" y="875471"/>
            <a:ext cx="33920" cy="20536"/>
          </a:xfrm>
          <a:custGeom>
            <a:rect b="b" l="l" r="r" t="t"/>
            <a:pathLst>
              <a:path extrusionOk="0" h="201" w="332">
                <a:moveTo>
                  <a:pt x="332" y="0"/>
                </a:moveTo>
                <a:lnTo>
                  <a:pt x="1" y="201"/>
                </a:lnTo>
                <a:lnTo>
                  <a:pt x="6" y="201"/>
                </a:lnTo>
                <a:lnTo>
                  <a:pt x="332" y="3"/>
                </a:lnTo>
                <a:lnTo>
                  <a:pt x="332" y="0"/>
                </a:lnTo>
                <a:close/>
              </a:path>
            </a:pathLst>
          </a:custGeom>
          <a:solidFill>
            <a:srgbClr val="860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8044447" y="875165"/>
            <a:ext cx="34226" cy="20842"/>
          </a:xfrm>
          <a:custGeom>
            <a:rect b="b" l="l" r="r" t="t"/>
            <a:pathLst>
              <a:path extrusionOk="0" h="204" w="335">
                <a:moveTo>
                  <a:pt x="335" y="1"/>
                </a:moveTo>
                <a:lnTo>
                  <a:pt x="0" y="204"/>
                </a:lnTo>
                <a:lnTo>
                  <a:pt x="4" y="204"/>
                </a:lnTo>
                <a:lnTo>
                  <a:pt x="335" y="3"/>
                </a:lnTo>
                <a:lnTo>
                  <a:pt x="335" y="1"/>
                </a:lnTo>
                <a:close/>
              </a:path>
            </a:pathLst>
          </a:custGeom>
          <a:solidFill>
            <a:srgbClr val="87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8044140" y="874960"/>
            <a:ext cx="34533" cy="21047"/>
          </a:xfrm>
          <a:custGeom>
            <a:rect b="b" l="l" r="r" t="t"/>
            <a:pathLst>
              <a:path extrusionOk="0" h="206" w="338">
                <a:moveTo>
                  <a:pt x="338" y="1"/>
                </a:moveTo>
                <a:lnTo>
                  <a:pt x="0" y="206"/>
                </a:lnTo>
                <a:lnTo>
                  <a:pt x="3" y="206"/>
                </a:lnTo>
                <a:lnTo>
                  <a:pt x="338" y="3"/>
                </a:lnTo>
                <a:lnTo>
                  <a:pt x="338" y="1"/>
                </a:lnTo>
                <a:close/>
              </a:path>
            </a:pathLst>
          </a:custGeom>
          <a:solidFill>
            <a:srgbClr val="88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8043629" y="874756"/>
            <a:ext cx="35043" cy="21251"/>
          </a:xfrm>
          <a:custGeom>
            <a:rect b="b" l="l" r="r" t="t"/>
            <a:pathLst>
              <a:path extrusionOk="0" h="208" w="343">
                <a:moveTo>
                  <a:pt x="343" y="0"/>
                </a:moveTo>
                <a:lnTo>
                  <a:pt x="0" y="208"/>
                </a:lnTo>
                <a:lnTo>
                  <a:pt x="5" y="208"/>
                </a:lnTo>
                <a:lnTo>
                  <a:pt x="343" y="3"/>
                </a:lnTo>
                <a:lnTo>
                  <a:pt x="343" y="0"/>
                </a:lnTo>
                <a:close/>
              </a:path>
            </a:pathLst>
          </a:custGeom>
          <a:solidFill>
            <a:srgbClr val="89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8043221" y="874450"/>
            <a:ext cx="35452" cy="21557"/>
          </a:xfrm>
          <a:custGeom>
            <a:rect b="b" l="l" r="r" t="t"/>
            <a:pathLst>
              <a:path extrusionOk="0" h="211" w="347">
                <a:moveTo>
                  <a:pt x="347" y="1"/>
                </a:moveTo>
                <a:lnTo>
                  <a:pt x="1" y="211"/>
                </a:lnTo>
                <a:lnTo>
                  <a:pt x="4" y="211"/>
                </a:lnTo>
                <a:lnTo>
                  <a:pt x="347" y="3"/>
                </a:lnTo>
                <a:lnTo>
                  <a:pt x="347" y="1"/>
                </a:lnTo>
                <a:close/>
              </a:path>
            </a:pathLst>
          </a:custGeom>
          <a:solidFill>
            <a:srgbClr val="8A0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8042914" y="874245"/>
            <a:ext cx="35759" cy="21762"/>
          </a:xfrm>
          <a:custGeom>
            <a:rect b="b" l="l" r="r" t="t"/>
            <a:pathLst>
              <a:path extrusionOk="0" h="213" w="350">
                <a:moveTo>
                  <a:pt x="350" y="1"/>
                </a:moveTo>
                <a:lnTo>
                  <a:pt x="0" y="213"/>
                </a:lnTo>
                <a:lnTo>
                  <a:pt x="4" y="213"/>
                </a:lnTo>
                <a:lnTo>
                  <a:pt x="350" y="3"/>
                </a:lnTo>
                <a:lnTo>
                  <a:pt x="350" y="1"/>
                </a:lnTo>
                <a:close/>
              </a:path>
            </a:pathLst>
          </a:custGeom>
          <a:solidFill>
            <a:srgbClr val="8B0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8042403" y="874041"/>
            <a:ext cx="36269" cy="21966"/>
          </a:xfrm>
          <a:custGeom>
            <a:rect b="b" l="l" r="r" t="t"/>
            <a:pathLst>
              <a:path extrusionOk="0" h="215" w="355">
                <a:moveTo>
                  <a:pt x="355" y="0"/>
                </a:moveTo>
                <a:lnTo>
                  <a:pt x="1" y="215"/>
                </a:lnTo>
                <a:lnTo>
                  <a:pt x="5" y="215"/>
                </a:lnTo>
                <a:lnTo>
                  <a:pt x="355" y="3"/>
                </a:lnTo>
                <a:lnTo>
                  <a:pt x="355" y="0"/>
                </a:lnTo>
                <a:close/>
              </a:path>
            </a:pathLst>
          </a:custGeom>
          <a:solidFill>
            <a:srgbClr val="8C0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8042097" y="873734"/>
            <a:ext cx="36576" cy="22273"/>
          </a:xfrm>
          <a:custGeom>
            <a:rect b="b" l="l" r="r" t="t"/>
            <a:pathLst>
              <a:path extrusionOk="0" h="218" w="358">
                <a:moveTo>
                  <a:pt x="358" y="1"/>
                </a:moveTo>
                <a:lnTo>
                  <a:pt x="0" y="218"/>
                </a:lnTo>
                <a:lnTo>
                  <a:pt x="4" y="218"/>
                </a:lnTo>
                <a:lnTo>
                  <a:pt x="358" y="3"/>
                </a:lnTo>
                <a:lnTo>
                  <a:pt x="358" y="1"/>
                </a:lnTo>
                <a:close/>
              </a:path>
            </a:pathLst>
          </a:custGeom>
          <a:solidFill>
            <a:srgbClr val="8D0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8041688" y="873530"/>
            <a:ext cx="36985" cy="22477"/>
          </a:xfrm>
          <a:custGeom>
            <a:rect b="b" l="l" r="r" t="t"/>
            <a:pathLst>
              <a:path extrusionOk="0" h="220" w="362">
                <a:moveTo>
                  <a:pt x="362" y="1"/>
                </a:moveTo>
                <a:lnTo>
                  <a:pt x="1" y="220"/>
                </a:lnTo>
                <a:lnTo>
                  <a:pt x="4" y="220"/>
                </a:lnTo>
                <a:lnTo>
                  <a:pt x="362" y="3"/>
                </a:lnTo>
                <a:lnTo>
                  <a:pt x="362" y="1"/>
                </a:lnTo>
                <a:close/>
              </a:path>
            </a:pathLst>
          </a:custGeom>
          <a:solidFill>
            <a:srgbClr val="8E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8041280" y="873326"/>
            <a:ext cx="37393" cy="22681"/>
          </a:xfrm>
          <a:custGeom>
            <a:rect b="b" l="l" r="r" t="t"/>
            <a:pathLst>
              <a:path extrusionOk="0" h="222" w="366">
                <a:moveTo>
                  <a:pt x="366" y="0"/>
                </a:moveTo>
                <a:lnTo>
                  <a:pt x="0" y="222"/>
                </a:lnTo>
                <a:lnTo>
                  <a:pt x="5" y="222"/>
                </a:lnTo>
                <a:lnTo>
                  <a:pt x="366" y="3"/>
                </a:lnTo>
                <a:lnTo>
                  <a:pt x="366" y="0"/>
                </a:lnTo>
                <a:close/>
              </a:path>
            </a:pathLst>
          </a:custGeom>
          <a:solidFill>
            <a:srgbClr val="8F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8040871" y="873019"/>
            <a:ext cx="37802" cy="22988"/>
          </a:xfrm>
          <a:custGeom>
            <a:rect b="b" l="l" r="r" t="t"/>
            <a:pathLst>
              <a:path extrusionOk="0" h="225" w="370">
                <a:moveTo>
                  <a:pt x="370" y="1"/>
                </a:moveTo>
                <a:lnTo>
                  <a:pt x="1" y="225"/>
                </a:lnTo>
                <a:lnTo>
                  <a:pt x="4" y="225"/>
                </a:lnTo>
                <a:lnTo>
                  <a:pt x="370" y="3"/>
                </a:lnTo>
                <a:lnTo>
                  <a:pt x="370" y="1"/>
                </a:lnTo>
                <a:close/>
              </a:path>
            </a:pathLst>
          </a:custGeom>
          <a:solidFill>
            <a:srgbClr val="90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8040564" y="872815"/>
            <a:ext cx="38108" cy="23192"/>
          </a:xfrm>
          <a:custGeom>
            <a:rect b="b" l="l" r="r" t="t"/>
            <a:pathLst>
              <a:path extrusionOk="0" h="227" w="373">
                <a:moveTo>
                  <a:pt x="373" y="1"/>
                </a:moveTo>
                <a:lnTo>
                  <a:pt x="0" y="227"/>
                </a:lnTo>
                <a:lnTo>
                  <a:pt x="4" y="227"/>
                </a:lnTo>
                <a:lnTo>
                  <a:pt x="373" y="3"/>
                </a:lnTo>
                <a:lnTo>
                  <a:pt x="373" y="1"/>
                </a:lnTo>
                <a:close/>
              </a:path>
            </a:pathLst>
          </a:custGeom>
          <a:solidFill>
            <a:srgbClr val="910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8040054" y="872611"/>
            <a:ext cx="38619" cy="23396"/>
          </a:xfrm>
          <a:custGeom>
            <a:rect b="b" l="l" r="r" t="t"/>
            <a:pathLst>
              <a:path extrusionOk="0" h="229" w="378">
                <a:moveTo>
                  <a:pt x="378" y="0"/>
                </a:moveTo>
                <a:lnTo>
                  <a:pt x="0" y="229"/>
                </a:lnTo>
                <a:lnTo>
                  <a:pt x="5" y="229"/>
                </a:lnTo>
                <a:lnTo>
                  <a:pt x="378" y="3"/>
                </a:lnTo>
                <a:lnTo>
                  <a:pt x="378" y="0"/>
                </a:lnTo>
                <a:close/>
              </a:path>
            </a:pathLst>
          </a:custGeom>
          <a:solidFill>
            <a:srgbClr val="92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8039645" y="872304"/>
            <a:ext cx="39028" cy="23703"/>
          </a:xfrm>
          <a:custGeom>
            <a:rect b="b" l="l" r="r" t="t"/>
            <a:pathLst>
              <a:path extrusionOk="0" h="232" w="382">
                <a:moveTo>
                  <a:pt x="382" y="1"/>
                </a:moveTo>
                <a:lnTo>
                  <a:pt x="1" y="232"/>
                </a:lnTo>
                <a:lnTo>
                  <a:pt x="4" y="232"/>
                </a:lnTo>
                <a:lnTo>
                  <a:pt x="382" y="3"/>
                </a:lnTo>
                <a:lnTo>
                  <a:pt x="382" y="1"/>
                </a:lnTo>
                <a:close/>
              </a:path>
            </a:pathLst>
          </a:custGeom>
          <a:solidFill>
            <a:srgbClr val="93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8039338" y="872100"/>
            <a:ext cx="39334" cy="23907"/>
          </a:xfrm>
          <a:custGeom>
            <a:rect b="b" l="l" r="r" t="t"/>
            <a:pathLst>
              <a:path extrusionOk="0" h="234" w="385">
                <a:moveTo>
                  <a:pt x="385" y="1"/>
                </a:moveTo>
                <a:lnTo>
                  <a:pt x="0" y="234"/>
                </a:lnTo>
                <a:lnTo>
                  <a:pt x="4" y="234"/>
                </a:lnTo>
                <a:lnTo>
                  <a:pt x="385" y="3"/>
                </a:lnTo>
                <a:lnTo>
                  <a:pt x="385" y="1"/>
                </a:lnTo>
                <a:close/>
              </a:path>
            </a:pathLst>
          </a:custGeom>
          <a:solidFill>
            <a:srgbClr val="94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8038930" y="871895"/>
            <a:ext cx="39743" cy="24112"/>
          </a:xfrm>
          <a:custGeom>
            <a:rect b="b" l="l" r="r" t="t"/>
            <a:pathLst>
              <a:path extrusionOk="0" h="236" w="389">
                <a:moveTo>
                  <a:pt x="389" y="0"/>
                </a:moveTo>
                <a:lnTo>
                  <a:pt x="1" y="236"/>
                </a:lnTo>
                <a:lnTo>
                  <a:pt x="4" y="236"/>
                </a:lnTo>
                <a:lnTo>
                  <a:pt x="389" y="3"/>
                </a:lnTo>
                <a:lnTo>
                  <a:pt x="389" y="0"/>
                </a:lnTo>
                <a:close/>
              </a:path>
            </a:pathLst>
          </a:custGeom>
          <a:solidFill>
            <a:srgbClr val="950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8038521" y="871589"/>
            <a:ext cx="40152" cy="24418"/>
          </a:xfrm>
          <a:custGeom>
            <a:rect b="b" l="l" r="r" t="t"/>
            <a:pathLst>
              <a:path extrusionOk="0" h="239" w="393">
                <a:moveTo>
                  <a:pt x="393" y="1"/>
                </a:moveTo>
                <a:lnTo>
                  <a:pt x="0" y="239"/>
                </a:lnTo>
                <a:lnTo>
                  <a:pt x="5" y="239"/>
                </a:lnTo>
                <a:lnTo>
                  <a:pt x="393" y="3"/>
                </a:lnTo>
                <a:lnTo>
                  <a:pt x="393" y="1"/>
                </a:lnTo>
                <a:close/>
              </a:path>
            </a:pathLst>
          </a:custGeom>
          <a:solidFill>
            <a:srgbClr val="960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8038112" y="871385"/>
            <a:ext cx="40560" cy="24622"/>
          </a:xfrm>
          <a:custGeom>
            <a:rect b="b" l="l" r="r" t="t"/>
            <a:pathLst>
              <a:path extrusionOk="0" h="241" w="397">
                <a:moveTo>
                  <a:pt x="397" y="1"/>
                </a:moveTo>
                <a:lnTo>
                  <a:pt x="1" y="241"/>
                </a:lnTo>
                <a:lnTo>
                  <a:pt x="4" y="241"/>
                </a:lnTo>
                <a:lnTo>
                  <a:pt x="397" y="3"/>
                </a:lnTo>
                <a:lnTo>
                  <a:pt x="397" y="1"/>
                </a:lnTo>
                <a:close/>
              </a:path>
            </a:pathLst>
          </a:custGeom>
          <a:solidFill>
            <a:srgbClr val="970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8037806" y="871180"/>
            <a:ext cx="40867" cy="24827"/>
          </a:xfrm>
          <a:custGeom>
            <a:rect b="b" l="l" r="r" t="t"/>
            <a:pathLst>
              <a:path extrusionOk="0" h="243" w="400">
                <a:moveTo>
                  <a:pt x="400" y="0"/>
                </a:moveTo>
                <a:lnTo>
                  <a:pt x="0" y="243"/>
                </a:lnTo>
                <a:lnTo>
                  <a:pt x="4" y="243"/>
                </a:lnTo>
                <a:lnTo>
                  <a:pt x="400" y="3"/>
                </a:lnTo>
                <a:lnTo>
                  <a:pt x="400" y="0"/>
                </a:lnTo>
                <a:close/>
              </a:path>
            </a:pathLst>
          </a:custGeom>
          <a:solidFill>
            <a:srgbClr val="980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8037295" y="870874"/>
            <a:ext cx="41378" cy="25133"/>
          </a:xfrm>
          <a:custGeom>
            <a:rect b="b" l="l" r="r" t="t"/>
            <a:pathLst>
              <a:path extrusionOk="0" h="246" w="405">
                <a:moveTo>
                  <a:pt x="405" y="1"/>
                </a:moveTo>
                <a:lnTo>
                  <a:pt x="1" y="246"/>
                </a:lnTo>
                <a:lnTo>
                  <a:pt x="5" y="246"/>
                </a:lnTo>
                <a:lnTo>
                  <a:pt x="405" y="3"/>
                </a:lnTo>
                <a:lnTo>
                  <a:pt x="405" y="1"/>
                </a:lnTo>
                <a:close/>
              </a:path>
            </a:pathLst>
          </a:custGeom>
          <a:solidFill>
            <a:srgbClr val="99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8036989" y="870669"/>
            <a:ext cx="41684" cy="25338"/>
          </a:xfrm>
          <a:custGeom>
            <a:rect b="b" l="l" r="r" t="t"/>
            <a:pathLst>
              <a:path extrusionOk="0" h="248" w="408">
                <a:moveTo>
                  <a:pt x="408" y="1"/>
                </a:moveTo>
                <a:lnTo>
                  <a:pt x="0" y="248"/>
                </a:lnTo>
                <a:lnTo>
                  <a:pt x="4" y="248"/>
                </a:lnTo>
                <a:lnTo>
                  <a:pt x="408" y="3"/>
                </a:lnTo>
                <a:lnTo>
                  <a:pt x="408" y="1"/>
                </a:lnTo>
                <a:close/>
              </a:path>
            </a:pathLst>
          </a:custGeom>
          <a:solidFill>
            <a:srgbClr val="9A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8036580" y="870465"/>
            <a:ext cx="42093" cy="25542"/>
          </a:xfrm>
          <a:custGeom>
            <a:rect b="b" l="l" r="r" t="t"/>
            <a:pathLst>
              <a:path extrusionOk="0" h="250" w="412">
                <a:moveTo>
                  <a:pt x="412" y="0"/>
                </a:moveTo>
                <a:lnTo>
                  <a:pt x="1" y="250"/>
                </a:lnTo>
                <a:lnTo>
                  <a:pt x="4" y="250"/>
                </a:lnTo>
                <a:lnTo>
                  <a:pt x="412" y="3"/>
                </a:lnTo>
                <a:lnTo>
                  <a:pt x="412" y="0"/>
                </a:lnTo>
                <a:close/>
              </a:path>
            </a:pathLst>
          </a:custGeom>
          <a:solidFill>
            <a:srgbClr val="9B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8036069" y="870159"/>
            <a:ext cx="42604" cy="25848"/>
          </a:xfrm>
          <a:custGeom>
            <a:rect b="b" l="l" r="r" t="t"/>
            <a:pathLst>
              <a:path extrusionOk="0" h="253" w="417">
                <a:moveTo>
                  <a:pt x="417" y="1"/>
                </a:moveTo>
                <a:lnTo>
                  <a:pt x="1" y="253"/>
                </a:lnTo>
                <a:lnTo>
                  <a:pt x="6" y="253"/>
                </a:lnTo>
                <a:lnTo>
                  <a:pt x="417" y="3"/>
                </a:lnTo>
                <a:lnTo>
                  <a:pt x="417" y="1"/>
                </a:lnTo>
                <a:close/>
              </a:path>
            </a:pathLst>
          </a:custGeom>
          <a:solidFill>
            <a:srgbClr val="9C00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8035763" y="869954"/>
            <a:ext cx="42910" cy="26053"/>
          </a:xfrm>
          <a:custGeom>
            <a:rect b="b" l="l" r="r" t="t"/>
            <a:pathLst>
              <a:path extrusionOk="0" h="255" w="420">
                <a:moveTo>
                  <a:pt x="420" y="1"/>
                </a:moveTo>
                <a:lnTo>
                  <a:pt x="0" y="255"/>
                </a:lnTo>
                <a:lnTo>
                  <a:pt x="4" y="255"/>
                </a:lnTo>
                <a:lnTo>
                  <a:pt x="420" y="3"/>
                </a:lnTo>
                <a:lnTo>
                  <a:pt x="420" y="1"/>
                </a:lnTo>
                <a:close/>
              </a:path>
            </a:pathLst>
          </a:custGeom>
          <a:solidFill>
            <a:srgbClr val="9D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8035354" y="869750"/>
            <a:ext cx="43319" cy="26257"/>
          </a:xfrm>
          <a:custGeom>
            <a:rect b="b" l="l" r="r" t="t"/>
            <a:pathLst>
              <a:path extrusionOk="0" h="257" w="424">
                <a:moveTo>
                  <a:pt x="424" y="0"/>
                </a:moveTo>
                <a:lnTo>
                  <a:pt x="1" y="257"/>
                </a:lnTo>
                <a:lnTo>
                  <a:pt x="4" y="257"/>
                </a:lnTo>
                <a:lnTo>
                  <a:pt x="424" y="3"/>
                </a:lnTo>
                <a:lnTo>
                  <a:pt x="424" y="0"/>
                </a:lnTo>
                <a:close/>
              </a:path>
            </a:pathLst>
          </a:custGeom>
          <a:solidFill>
            <a:srgbClr val="9E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8035150" y="869443"/>
            <a:ext cx="43523" cy="26564"/>
          </a:xfrm>
          <a:custGeom>
            <a:rect b="b" l="l" r="r" t="t"/>
            <a:pathLst>
              <a:path extrusionOk="0" h="260" w="426">
                <a:moveTo>
                  <a:pt x="426" y="1"/>
                </a:moveTo>
                <a:lnTo>
                  <a:pt x="1" y="258"/>
                </a:lnTo>
                <a:lnTo>
                  <a:pt x="1" y="260"/>
                </a:lnTo>
                <a:lnTo>
                  <a:pt x="3" y="260"/>
                </a:lnTo>
                <a:lnTo>
                  <a:pt x="426" y="3"/>
                </a:lnTo>
                <a:lnTo>
                  <a:pt x="426" y="1"/>
                </a:lnTo>
                <a:close/>
              </a:path>
            </a:pathLst>
          </a:custGeom>
          <a:solidFill>
            <a:srgbClr val="9F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8035150" y="869239"/>
            <a:ext cx="43523" cy="26666"/>
          </a:xfrm>
          <a:custGeom>
            <a:rect b="b" l="l" r="r" t="t"/>
            <a:pathLst>
              <a:path extrusionOk="0" h="261" w="426">
                <a:moveTo>
                  <a:pt x="426" y="1"/>
                </a:moveTo>
                <a:lnTo>
                  <a:pt x="1" y="258"/>
                </a:lnTo>
                <a:lnTo>
                  <a:pt x="1" y="260"/>
                </a:lnTo>
                <a:lnTo>
                  <a:pt x="426" y="3"/>
                </a:lnTo>
                <a:lnTo>
                  <a:pt x="426" y="1"/>
                </a:lnTo>
                <a:close/>
              </a:path>
            </a:pathLst>
          </a:custGeom>
          <a:solidFill>
            <a:srgbClr val="A000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8035150" y="869035"/>
            <a:ext cx="43523" cy="26666"/>
          </a:xfrm>
          <a:custGeom>
            <a:rect b="b" l="l" r="r" t="t"/>
            <a:pathLst>
              <a:path extrusionOk="0" h="261" w="426">
                <a:moveTo>
                  <a:pt x="426" y="0"/>
                </a:moveTo>
                <a:lnTo>
                  <a:pt x="1" y="258"/>
                </a:lnTo>
                <a:lnTo>
                  <a:pt x="1" y="260"/>
                </a:lnTo>
                <a:lnTo>
                  <a:pt x="426" y="3"/>
                </a:lnTo>
                <a:lnTo>
                  <a:pt x="426" y="0"/>
                </a:lnTo>
                <a:close/>
              </a:path>
            </a:pathLst>
          </a:custGeom>
          <a:solidFill>
            <a:srgbClr val="A10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8035150" y="868728"/>
            <a:ext cx="43523" cy="26666"/>
          </a:xfrm>
          <a:custGeom>
            <a:rect b="b" l="l" r="r" t="t"/>
            <a:pathLst>
              <a:path extrusionOk="0" h="261" w="426">
                <a:moveTo>
                  <a:pt x="426" y="1"/>
                </a:moveTo>
                <a:lnTo>
                  <a:pt x="1" y="258"/>
                </a:lnTo>
                <a:lnTo>
                  <a:pt x="1" y="261"/>
                </a:lnTo>
                <a:lnTo>
                  <a:pt x="426" y="3"/>
                </a:lnTo>
                <a:lnTo>
                  <a:pt x="426" y="1"/>
                </a:lnTo>
                <a:close/>
              </a:path>
            </a:pathLst>
          </a:custGeom>
          <a:solidFill>
            <a:srgbClr val="A20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8035150" y="868524"/>
            <a:ext cx="43523" cy="26666"/>
          </a:xfrm>
          <a:custGeom>
            <a:rect b="b" l="l" r="r" t="t"/>
            <a:pathLst>
              <a:path extrusionOk="0" h="261" w="426">
                <a:moveTo>
                  <a:pt x="426" y="1"/>
                </a:moveTo>
                <a:lnTo>
                  <a:pt x="1" y="258"/>
                </a:lnTo>
                <a:lnTo>
                  <a:pt x="1" y="260"/>
                </a:lnTo>
                <a:lnTo>
                  <a:pt x="426" y="3"/>
                </a:lnTo>
                <a:lnTo>
                  <a:pt x="426" y="1"/>
                </a:lnTo>
                <a:close/>
              </a:path>
            </a:pathLst>
          </a:custGeom>
          <a:solidFill>
            <a:srgbClr val="A300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8035150" y="868320"/>
            <a:ext cx="43523" cy="26666"/>
          </a:xfrm>
          <a:custGeom>
            <a:rect b="b" l="l" r="r" t="t"/>
            <a:pathLst>
              <a:path extrusionOk="0" h="261" w="426">
                <a:moveTo>
                  <a:pt x="426" y="0"/>
                </a:moveTo>
                <a:lnTo>
                  <a:pt x="1" y="258"/>
                </a:lnTo>
                <a:lnTo>
                  <a:pt x="1" y="260"/>
                </a:lnTo>
                <a:lnTo>
                  <a:pt x="426" y="3"/>
                </a:lnTo>
                <a:lnTo>
                  <a:pt x="426" y="0"/>
                </a:lnTo>
                <a:close/>
              </a:path>
            </a:pathLst>
          </a:custGeom>
          <a:solidFill>
            <a:srgbClr val="A4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8035150" y="868013"/>
            <a:ext cx="43523" cy="26666"/>
          </a:xfrm>
          <a:custGeom>
            <a:rect b="b" l="l" r="r" t="t"/>
            <a:pathLst>
              <a:path extrusionOk="0" h="261" w="426">
                <a:moveTo>
                  <a:pt x="426" y="1"/>
                </a:moveTo>
                <a:lnTo>
                  <a:pt x="1" y="258"/>
                </a:lnTo>
                <a:lnTo>
                  <a:pt x="1" y="261"/>
                </a:lnTo>
                <a:lnTo>
                  <a:pt x="426" y="3"/>
                </a:lnTo>
                <a:lnTo>
                  <a:pt x="426" y="1"/>
                </a:lnTo>
                <a:close/>
              </a:path>
            </a:pathLst>
          </a:custGeom>
          <a:solidFill>
            <a:srgbClr val="A5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8035150" y="867809"/>
            <a:ext cx="43523" cy="26666"/>
          </a:xfrm>
          <a:custGeom>
            <a:rect b="b" l="l" r="r" t="t"/>
            <a:pathLst>
              <a:path extrusionOk="0" h="261" w="426">
                <a:moveTo>
                  <a:pt x="426" y="1"/>
                </a:moveTo>
                <a:lnTo>
                  <a:pt x="1" y="258"/>
                </a:lnTo>
                <a:lnTo>
                  <a:pt x="1" y="260"/>
                </a:lnTo>
                <a:lnTo>
                  <a:pt x="426" y="3"/>
                </a:lnTo>
                <a:lnTo>
                  <a:pt x="426" y="1"/>
                </a:lnTo>
                <a:close/>
              </a:path>
            </a:pathLst>
          </a:custGeom>
          <a:solidFill>
            <a:srgbClr val="A6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8035150" y="867604"/>
            <a:ext cx="43523" cy="26666"/>
          </a:xfrm>
          <a:custGeom>
            <a:rect b="b" l="l" r="r" t="t"/>
            <a:pathLst>
              <a:path extrusionOk="0" h="261" w="426">
                <a:moveTo>
                  <a:pt x="426" y="0"/>
                </a:moveTo>
                <a:lnTo>
                  <a:pt x="1" y="258"/>
                </a:lnTo>
                <a:lnTo>
                  <a:pt x="1" y="260"/>
                </a:lnTo>
                <a:lnTo>
                  <a:pt x="426" y="3"/>
                </a:lnTo>
                <a:lnTo>
                  <a:pt x="426" y="0"/>
                </a:lnTo>
                <a:close/>
              </a:path>
            </a:pathLst>
          </a:custGeom>
          <a:solidFill>
            <a:srgbClr val="A700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8035150" y="867298"/>
            <a:ext cx="43523" cy="26666"/>
          </a:xfrm>
          <a:custGeom>
            <a:rect b="b" l="l" r="r" t="t"/>
            <a:pathLst>
              <a:path extrusionOk="0" h="261" w="426">
                <a:moveTo>
                  <a:pt x="426" y="1"/>
                </a:moveTo>
                <a:lnTo>
                  <a:pt x="1" y="258"/>
                </a:lnTo>
                <a:lnTo>
                  <a:pt x="1" y="261"/>
                </a:lnTo>
                <a:lnTo>
                  <a:pt x="426" y="3"/>
                </a:lnTo>
                <a:lnTo>
                  <a:pt x="426" y="1"/>
                </a:lnTo>
                <a:close/>
              </a:path>
            </a:pathLst>
          </a:custGeom>
          <a:solidFill>
            <a:srgbClr val="A8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8035150" y="867094"/>
            <a:ext cx="43523" cy="26666"/>
          </a:xfrm>
          <a:custGeom>
            <a:rect b="b" l="l" r="r" t="t"/>
            <a:pathLst>
              <a:path extrusionOk="0" h="261" w="426">
                <a:moveTo>
                  <a:pt x="426" y="1"/>
                </a:moveTo>
                <a:lnTo>
                  <a:pt x="1" y="258"/>
                </a:lnTo>
                <a:lnTo>
                  <a:pt x="1" y="260"/>
                </a:lnTo>
                <a:lnTo>
                  <a:pt x="426" y="3"/>
                </a:lnTo>
                <a:lnTo>
                  <a:pt x="426" y="1"/>
                </a:lnTo>
                <a:close/>
              </a:path>
            </a:pathLst>
          </a:custGeom>
          <a:solidFill>
            <a:srgbClr val="A9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8035150" y="866889"/>
            <a:ext cx="43523" cy="26666"/>
          </a:xfrm>
          <a:custGeom>
            <a:rect b="b" l="l" r="r" t="t"/>
            <a:pathLst>
              <a:path extrusionOk="0" h="261" w="426">
                <a:moveTo>
                  <a:pt x="426" y="0"/>
                </a:moveTo>
                <a:lnTo>
                  <a:pt x="1" y="258"/>
                </a:lnTo>
                <a:lnTo>
                  <a:pt x="1" y="260"/>
                </a:lnTo>
                <a:lnTo>
                  <a:pt x="426" y="3"/>
                </a:lnTo>
                <a:lnTo>
                  <a:pt x="426" y="0"/>
                </a:lnTo>
                <a:close/>
              </a:path>
            </a:pathLst>
          </a:custGeom>
          <a:solidFill>
            <a:srgbClr val="AA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8035150" y="866583"/>
            <a:ext cx="43523" cy="26666"/>
          </a:xfrm>
          <a:custGeom>
            <a:rect b="b" l="l" r="r" t="t"/>
            <a:pathLst>
              <a:path extrusionOk="0" h="261" w="426">
                <a:moveTo>
                  <a:pt x="426" y="1"/>
                </a:moveTo>
                <a:lnTo>
                  <a:pt x="1" y="258"/>
                </a:lnTo>
                <a:lnTo>
                  <a:pt x="1" y="261"/>
                </a:lnTo>
                <a:lnTo>
                  <a:pt x="426" y="3"/>
                </a:lnTo>
                <a:lnTo>
                  <a:pt x="426" y="1"/>
                </a:lnTo>
                <a:close/>
              </a:path>
            </a:pathLst>
          </a:custGeom>
          <a:solidFill>
            <a:srgbClr val="AB00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8035150" y="866378"/>
            <a:ext cx="43523" cy="26666"/>
          </a:xfrm>
          <a:custGeom>
            <a:rect b="b" l="l" r="r" t="t"/>
            <a:pathLst>
              <a:path extrusionOk="0" h="261" w="426">
                <a:moveTo>
                  <a:pt x="426" y="1"/>
                </a:moveTo>
                <a:lnTo>
                  <a:pt x="1" y="258"/>
                </a:lnTo>
                <a:lnTo>
                  <a:pt x="1" y="260"/>
                </a:lnTo>
                <a:lnTo>
                  <a:pt x="426" y="3"/>
                </a:lnTo>
                <a:lnTo>
                  <a:pt x="426" y="1"/>
                </a:lnTo>
                <a:close/>
              </a:path>
            </a:pathLst>
          </a:custGeom>
          <a:solidFill>
            <a:srgbClr val="AC0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035150" y="866174"/>
            <a:ext cx="43523" cy="26666"/>
          </a:xfrm>
          <a:custGeom>
            <a:rect b="b" l="l" r="r" t="t"/>
            <a:pathLst>
              <a:path extrusionOk="0" h="261" w="426">
                <a:moveTo>
                  <a:pt x="426" y="0"/>
                </a:moveTo>
                <a:lnTo>
                  <a:pt x="1" y="258"/>
                </a:lnTo>
                <a:lnTo>
                  <a:pt x="1" y="260"/>
                </a:lnTo>
                <a:lnTo>
                  <a:pt x="426" y="3"/>
                </a:lnTo>
                <a:lnTo>
                  <a:pt x="426" y="0"/>
                </a:lnTo>
                <a:close/>
              </a:path>
            </a:pathLst>
          </a:custGeom>
          <a:solidFill>
            <a:srgbClr val="AE0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35150" y="865868"/>
            <a:ext cx="43523" cy="26666"/>
          </a:xfrm>
          <a:custGeom>
            <a:rect b="b" l="l" r="r" t="t"/>
            <a:pathLst>
              <a:path extrusionOk="0" h="261" w="426">
                <a:moveTo>
                  <a:pt x="426" y="1"/>
                </a:moveTo>
                <a:lnTo>
                  <a:pt x="1" y="258"/>
                </a:lnTo>
                <a:lnTo>
                  <a:pt x="1" y="261"/>
                </a:lnTo>
                <a:lnTo>
                  <a:pt x="426" y="3"/>
                </a:lnTo>
                <a:lnTo>
                  <a:pt x="426" y="1"/>
                </a:lnTo>
                <a:close/>
              </a:path>
            </a:pathLst>
          </a:custGeom>
          <a:solidFill>
            <a:srgbClr val="AF00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035150" y="865663"/>
            <a:ext cx="43523" cy="26666"/>
          </a:xfrm>
          <a:custGeom>
            <a:rect b="b" l="l" r="r" t="t"/>
            <a:pathLst>
              <a:path extrusionOk="0" h="261" w="426">
                <a:moveTo>
                  <a:pt x="426" y="1"/>
                </a:moveTo>
                <a:lnTo>
                  <a:pt x="1" y="258"/>
                </a:lnTo>
                <a:lnTo>
                  <a:pt x="1" y="260"/>
                </a:lnTo>
                <a:lnTo>
                  <a:pt x="426" y="3"/>
                </a:lnTo>
                <a:lnTo>
                  <a:pt x="426" y="1"/>
                </a:lnTo>
                <a:close/>
              </a:path>
            </a:pathLst>
          </a:custGeom>
          <a:solidFill>
            <a:srgbClr val="B0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035150" y="865459"/>
            <a:ext cx="43523" cy="26666"/>
          </a:xfrm>
          <a:custGeom>
            <a:rect b="b" l="l" r="r" t="t"/>
            <a:pathLst>
              <a:path extrusionOk="0" h="261" w="426">
                <a:moveTo>
                  <a:pt x="426" y="0"/>
                </a:moveTo>
                <a:lnTo>
                  <a:pt x="1" y="258"/>
                </a:lnTo>
                <a:lnTo>
                  <a:pt x="1" y="260"/>
                </a:lnTo>
                <a:lnTo>
                  <a:pt x="426" y="3"/>
                </a:lnTo>
                <a:lnTo>
                  <a:pt x="426" y="0"/>
                </a:lnTo>
                <a:close/>
              </a:path>
            </a:pathLst>
          </a:custGeom>
          <a:solidFill>
            <a:srgbClr val="B1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035150" y="865152"/>
            <a:ext cx="43523" cy="26666"/>
          </a:xfrm>
          <a:custGeom>
            <a:rect b="b" l="l" r="r" t="t"/>
            <a:pathLst>
              <a:path extrusionOk="0" h="261" w="426">
                <a:moveTo>
                  <a:pt x="426" y="1"/>
                </a:moveTo>
                <a:lnTo>
                  <a:pt x="1" y="259"/>
                </a:lnTo>
                <a:lnTo>
                  <a:pt x="1" y="261"/>
                </a:lnTo>
                <a:lnTo>
                  <a:pt x="426" y="3"/>
                </a:lnTo>
                <a:lnTo>
                  <a:pt x="426" y="1"/>
                </a:lnTo>
                <a:close/>
              </a:path>
            </a:pathLst>
          </a:custGeom>
          <a:solidFill>
            <a:srgbClr val="B2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035150" y="864948"/>
            <a:ext cx="43523" cy="26666"/>
          </a:xfrm>
          <a:custGeom>
            <a:rect b="b" l="l" r="r" t="t"/>
            <a:pathLst>
              <a:path extrusionOk="0" h="261" w="426">
                <a:moveTo>
                  <a:pt x="426" y="1"/>
                </a:moveTo>
                <a:lnTo>
                  <a:pt x="1" y="258"/>
                </a:lnTo>
                <a:lnTo>
                  <a:pt x="1" y="261"/>
                </a:lnTo>
                <a:lnTo>
                  <a:pt x="426" y="3"/>
                </a:lnTo>
                <a:lnTo>
                  <a:pt x="426" y="1"/>
                </a:lnTo>
                <a:close/>
              </a:path>
            </a:pathLst>
          </a:custGeom>
          <a:solidFill>
            <a:srgbClr val="B30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8035150" y="864744"/>
            <a:ext cx="43523" cy="26666"/>
          </a:xfrm>
          <a:custGeom>
            <a:rect b="b" l="l" r="r" t="t"/>
            <a:pathLst>
              <a:path extrusionOk="0" h="261" w="426">
                <a:moveTo>
                  <a:pt x="426" y="0"/>
                </a:moveTo>
                <a:lnTo>
                  <a:pt x="1" y="258"/>
                </a:lnTo>
                <a:lnTo>
                  <a:pt x="1" y="260"/>
                </a:lnTo>
                <a:lnTo>
                  <a:pt x="426" y="3"/>
                </a:lnTo>
                <a:lnTo>
                  <a:pt x="426" y="0"/>
                </a:lnTo>
                <a:close/>
              </a:path>
            </a:pathLst>
          </a:custGeom>
          <a:solidFill>
            <a:srgbClr val="B4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035150" y="864437"/>
            <a:ext cx="43523" cy="26666"/>
          </a:xfrm>
          <a:custGeom>
            <a:rect b="b" l="l" r="r" t="t"/>
            <a:pathLst>
              <a:path extrusionOk="0" h="261" w="426">
                <a:moveTo>
                  <a:pt x="426" y="1"/>
                </a:moveTo>
                <a:lnTo>
                  <a:pt x="1" y="259"/>
                </a:lnTo>
                <a:lnTo>
                  <a:pt x="1" y="261"/>
                </a:lnTo>
                <a:lnTo>
                  <a:pt x="426" y="3"/>
                </a:lnTo>
                <a:lnTo>
                  <a:pt x="426" y="1"/>
                </a:lnTo>
                <a:close/>
              </a:path>
            </a:pathLst>
          </a:custGeom>
          <a:solidFill>
            <a:srgbClr val="B5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8035150" y="864233"/>
            <a:ext cx="43523" cy="26666"/>
          </a:xfrm>
          <a:custGeom>
            <a:rect b="b" l="l" r="r" t="t"/>
            <a:pathLst>
              <a:path extrusionOk="0" h="261" w="426">
                <a:moveTo>
                  <a:pt x="426" y="1"/>
                </a:moveTo>
                <a:lnTo>
                  <a:pt x="1" y="258"/>
                </a:lnTo>
                <a:lnTo>
                  <a:pt x="1" y="261"/>
                </a:lnTo>
                <a:lnTo>
                  <a:pt x="426" y="3"/>
                </a:lnTo>
                <a:lnTo>
                  <a:pt x="426" y="1"/>
                </a:lnTo>
                <a:close/>
              </a:path>
            </a:pathLst>
          </a:custGeom>
          <a:solidFill>
            <a:srgbClr val="B6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8035150" y="864029"/>
            <a:ext cx="43523" cy="26666"/>
          </a:xfrm>
          <a:custGeom>
            <a:rect b="b" l="l" r="r" t="t"/>
            <a:pathLst>
              <a:path extrusionOk="0" h="261" w="426">
                <a:moveTo>
                  <a:pt x="426" y="0"/>
                </a:moveTo>
                <a:lnTo>
                  <a:pt x="1" y="258"/>
                </a:lnTo>
                <a:lnTo>
                  <a:pt x="1" y="260"/>
                </a:lnTo>
                <a:lnTo>
                  <a:pt x="426" y="3"/>
                </a:lnTo>
                <a:lnTo>
                  <a:pt x="426" y="0"/>
                </a:lnTo>
                <a:close/>
              </a:path>
            </a:pathLst>
          </a:custGeom>
          <a:solidFill>
            <a:srgbClr val="B70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8035150" y="863722"/>
            <a:ext cx="43523" cy="26666"/>
          </a:xfrm>
          <a:custGeom>
            <a:rect b="b" l="l" r="r" t="t"/>
            <a:pathLst>
              <a:path extrusionOk="0" h="261" w="426">
                <a:moveTo>
                  <a:pt x="426" y="1"/>
                </a:moveTo>
                <a:lnTo>
                  <a:pt x="1" y="259"/>
                </a:lnTo>
                <a:lnTo>
                  <a:pt x="1" y="261"/>
                </a:lnTo>
                <a:lnTo>
                  <a:pt x="426" y="3"/>
                </a:lnTo>
                <a:lnTo>
                  <a:pt x="426" y="1"/>
                </a:lnTo>
                <a:close/>
              </a:path>
            </a:pathLst>
          </a:custGeom>
          <a:solidFill>
            <a:srgbClr val="B80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8035150" y="863518"/>
            <a:ext cx="43523" cy="26666"/>
          </a:xfrm>
          <a:custGeom>
            <a:rect b="b" l="l" r="r" t="t"/>
            <a:pathLst>
              <a:path extrusionOk="0" h="261" w="426">
                <a:moveTo>
                  <a:pt x="426" y="1"/>
                </a:moveTo>
                <a:lnTo>
                  <a:pt x="1" y="258"/>
                </a:lnTo>
                <a:lnTo>
                  <a:pt x="1" y="261"/>
                </a:lnTo>
                <a:lnTo>
                  <a:pt x="426" y="3"/>
                </a:lnTo>
                <a:lnTo>
                  <a:pt x="426" y="1"/>
                </a:lnTo>
                <a:close/>
              </a:path>
            </a:pathLst>
          </a:custGeom>
          <a:solidFill>
            <a:srgbClr val="B90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8035150" y="863313"/>
            <a:ext cx="43523" cy="26666"/>
          </a:xfrm>
          <a:custGeom>
            <a:rect b="b" l="l" r="r" t="t"/>
            <a:pathLst>
              <a:path extrusionOk="0" h="261" w="426">
                <a:moveTo>
                  <a:pt x="426" y="0"/>
                </a:moveTo>
                <a:lnTo>
                  <a:pt x="1" y="258"/>
                </a:lnTo>
                <a:lnTo>
                  <a:pt x="1" y="260"/>
                </a:lnTo>
                <a:lnTo>
                  <a:pt x="426" y="3"/>
                </a:lnTo>
                <a:lnTo>
                  <a:pt x="426" y="0"/>
                </a:lnTo>
                <a:close/>
              </a:path>
            </a:pathLst>
          </a:custGeom>
          <a:solidFill>
            <a:srgbClr val="BA0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8035150" y="863007"/>
            <a:ext cx="43523" cy="26666"/>
          </a:xfrm>
          <a:custGeom>
            <a:rect b="b" l="l" r="r" t="t"/>
            <a:pathLst>
              <a:path extrusionOk="0" h="261" w="426">
                <a:moveTo>
                  <a:pt x="426" y="1"/>
                </a:moveTo>
                <a:lnTo>
                  <a:pt x="1" y="259"/>
                </a:lnTo>
                <a:lnTo>
                  <a:pt x="1" y="261"/>
                </a:lnTo>
                <a:lnTo>
                  <a:pt x="426" y="3"/>
                </a:lnTo>
                <a:lnTo>
                  <a:pt x="426" y="1"/>
                </a:lnTo>
                <a:close/>
              </a:path>
            </a:pathLst>
          </a:custGeom>
          <a:solidFill>
            <a:srgbClr val="BB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8035150" y="862803"/>
            <a:ext cx="43523" cy="26666"/>
          </a:xfrm>
          <a:custGeom>
            <a:rect b="b" l="l" r="r" t="t"/>
            <a:pathLst>
              <a:path extrusionOk="0" h="261" w="426">
                <a:moveTo>
                  <a:pt x="426" y="1"/>
                </a:moveTo>
                <a:lnTo>
                  <a:pt x="1" y="258"/>
                </a:lnTo>
                <a:lnTo>
                  <a:pt x="1" y="261"/>
                </a:lnTo>
                <a:lnTo>
                  <a:pt x="426" y="3"/>
                </a:lnTo>
                <a:lnTo>
                  <a:pt x="426" y="1"/>
                </a:lnTo>
                <a:close/>
              </a:path>
            </a:pathLst>
          </a:custGeom>
          <a:solidFill>
            <a:srgbClr val="BC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8035150" y="862598"/>
            <a:ext cx="43523" cy="26666"/>
          </a:xfrm>
          <a:custGeom>
            <a:rect b="b" l="l" r="r" t="t"/>
            <a:pathLst>
              <a:path extrusionOk="0" h="261" w="426">
                <a:moveTo>
                  <a:pt x="426" y="0"/>
                </a:moveTo>
                <a:lnTo>
                  <a:pt x="1" y="258"/>
                </a:lnTo>
                <a:lnTo>
                  <a:pt x="1" y="260"/>
                </a:lnTo>
                <a:lnTo>
                  <a:pt x="426" y="3"/>
                </a:lnTo>
                <a:lnTo>
                  <a:pt x="426" y="0"/>
                </a:lnTo>
                <a:close/>
              </a:path>
            </a:pathLst>
          </a:custGeom>
          <a:solidFill>
            <a:srgbClr val="BD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8035150" y="862292"/>
            <a:ext cx="43523" cy="26666"/>
          </a:xfrm>
          <a:custGeom>
            <a:rect b="b" l="l" r="r" t="t"/>
            <a:pathLst>
              <a:path extrusionOk="0" h="261" w="426">
                <a:moveTo>
                  <a:pt x="426" y="1"/>
                </a:moveTo>
                <a:lnTo>
                  <a:pt x="1" y="259"/>
                </a:lnTo>
                <a:lnTo>
                  <a:pt x="1" y="261"/>
                </a:lnTo>
                <a:lnTo>
                  <a:pt x="426" y="3"/>
                </a:lnTo>
                <a:lnTo>
                  <a:pt x="426" y="1"/>
                </a:lnTo>
                <a:close/>
              </a:path>
            </a:pathLst>
          </a:custGeom>
          <a:solidFill>
            <a:srgbClr val="BE00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8035150" y="862087"/>
            <a:ext cx="43523" cy="26666"/>
          </a:xfrm>
          <a:custGeom>
            <a:rect b="b" l="l" r="r" t="t"/>
            <a:pathLst>
              <a:path extrusionOk="0" h="261" w="426">
                <a:moveTo>
                  <a:pt x="426" y="1"/>
                </a:moveTo>
                <a:lnTo>
                  <a:pt x="1" y="258"/>
                </a:lnTo>
                <a:lnTo>
                  <a:pt x="1" y="261"/>
                </a:lnTo>
                <a:lnTo>
                  <a:pt x="426" y="3"/>
                </a:lnTo>
                <a:lnTo>
                  <a:pt x="426" y="1"/>
                </a:lnTo>
                <a:close/>
              </a:path>
            </a:pathLst>
          </a:custGeom>
          <a:solidFill>
            <a:srgbClr val="BF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8035150" y="862087"/>
            <a:ext cx="43523" cy="26461"/>
          </a:xfrm>
          <a:custGeom>
            <a:rect b="b" l="l" r="r" t="t"/>
            <a:pathLst>
              <a:path extrusionOk="0" h="259" w="426">
                <a:moveTo>
                  <a:pt x="421" y="1"/>
                </a:moveTo>
                <a:lnTo>
                  <a:pt x="1" y="256"/>
                </a:lnTo>
                <a:lnTo>
                  <a:pt x="1" y="258"/>
                </a:lnTo>
                <a:lnTo>
                  <a:pt x="426" y="1"/>
                </a:lnTo>
                <a:close/>
              </a:path>
            </a:pathLst>
          </a:custGeom>
          <a:solidFill>
            <a:srgbClr val="C0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8035150" y="862087"/>
            <a:ext cx="43115" cy="26155"/>
          </a:xfrm>
          <a:custGeom>
            <a:rect b="b" l="l" r="r" t="t"/>
            <a:pathLst>
              <a:path extrusionOk="0" h="256" w="422">
                <a:moveTo>
                  <a:pt x="418" y="1"/>
                </a:moveTo>
                <a:lnTo>
                  <a:pt x="1" y="254"/>
                </a:lnTo>
                <a:lnTo>
                  <a:pt x="1" y="256"/>
                </a:lnTo>
                <a:lnTo>
                  <a:pt x="421" y="1"/>
                </a:lnTo>
                <a:close/>
              </a:path>
            </a:pathLst>
          </a:custGeom>
          <a:solidFill>
            <a:srgbClr val="C1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8035150" y="862087"/>
            <a:ext cx="42706" cy="25951"/>
          </a:xfrm>
          <a:custGeom>
            <a:rect b="b" l="l" r="r" t="t"/>
            <a:pathLst>
              <a:path extrusionOk="0" h="254" w="418">
                <a:moveTo>
                  <a:pt x="414" y="1"/>
                </a:moveTo>
                <a:lnTo>
                  <a:pt x="1" y="251"/>
                </a:lnTo>
                <a:lnTo>
                  <a:pt x="1" y="254"/>
                </a:lnTo>
                <a:lnTo>
                  <a:pt x="418" y="1"/>
                </a:lnTo>
                <a:close/>
              </a:path>
            </a:pathLst>
          </a:custGeom>
          <a:solidFill>
            <a:srgbClr val="C20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8035150" y="862087"/>
            <a:ext cx="42400" cy="25746"/>
          </a:xfrm>
          <a:custGeom>
            <a:rect b="b" l="l" r="r" t="t"/>
            <a:pathLst>
              <a:path extrusionOk="0" h="252" w="415">
                <a:moveTo>
                  <a:pt x="410" y="1"/>
                </a:moveTo>
                <a:lnTo>
                  <a:pt x="1" y="249"/>
                </a:lnTo>
                <a:lnTo>
                  <a:pt x="1" y="251"/>
                </a:lnTo>
                <a:lnTo>
                  <a:pt x="414" y="1"/>
                </a:lnTo>
                <a:close/>
              </a:path>
            </a:pathLst>
          </a:custGeom>
          <a:solidFill>
            <a:srgbClr val="C30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8035150" y="862087"/>
            <a:ext cx="41889" cy="25440"/>
          </a:xfrm>
          <a:custGeom>
            <a:rect b="b" l="l" r="r" t="t"/>
            <a:pathLst>
              <a:path extrusionOk="0" h="249" w="410">
                <a:moveTo>
                  <a:pt x="406" y="1"/>
                </a:moveTo>
                <a:lnTo>
                  <a:pt x="1" y="247"/>
                </a:lnTo>
                <a:lnTo>
                  <a:pt x="1" y="249"/>
                </a:lnTo>
                <a:lnTo>
                  <a:pt x="410" y="1"/>
                </a:lnTo>
                <a:close/>
              </a:path>
            </a:pathLst>
          </a:custGeom>
          <a:solidFill>
            <a:srgbClr val="C40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8035150" y="862087"/>
            <a:ext cx="41582" cy="25235"/>
          </a:xfrm>
          <a:custGeom>
            <a:rect b="b" l="l" r="r" t="t"/>
            <a:pathLst>
              <a:path extrusionOk="0" h="247" w="407">
                <a:moveTo>
                  <a:pt x="403" y="1"/>
                </a:moveTo>
                <a:lnTo>
                  <a:pt x="1" y="244"/>
                </a:lnTo>
                <a:lnTo>
                  <a:pt x="1" y="247"/>
                </a:lnTo>
                <a:lnTo>
                  <a:pt x="406" y="1"/>
                </a:lnTo>
                <a:close/>
              </a:path>
            </a:pathLst>
          </a:custGeom>
          <a:solidFill>
            <a:srgbClr val="C500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8035150" y="862087"/>
            <a:ext cx="41174" cy="25031"/>
          </a:xfrm>
          <a:custGeom>
            <a:rect b="b" l="l" r="r" t="t"/>
            <a:pathLst>
              <a:path extrusionOk="0" h="245" w="403">
                <a:moveTo>
                  <a:pt x="398" y="1"/>
                </a:moveTo>
                <a:lnTo>
                  <a:pt x="1" y="242"/>
                </a:lnTo>
                <a:lnTo>
                  <a:pt x="1" y="244"/>
                </a:lnTo>
                <a:lnTo>
                  <a:pt x="403" y="1"/>
                </a:lnTo>
                <a:close/>
              </a:path>
            </a:pathLst>
          </a:custGeom>
          <a:solidFill>
            <a:srgbClr val="C6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8035150" y="862087"/>
            <a:ext cx="40663" cy="24725"/>
          </a:xfrm>
          <a:custGeom>
            <a:rect b="b" l="l" r="r" t="t"/>
            <a:pathLst>
              <a:path extrusionOk="0" h="242" w="398">
                <a:moveTo>
                  <a:pt x="395" y="1"/>
                </a:moveTo>
                <a:lnTo>
                  <a:pt x="1" y="240"/>
                </a:lnTo>
                <a:lnTo>
                  <a:pt x="1" y="242"/>
                </a:lnTo>
                <a:lnTo>
                  <a:pt x="398" y="1"/>
                </a:lnTo>
                <a:close/>
              </a:path>
            </a:pathLst>
          </a:custGeom>
          <a:solidFill>
            <a:srgbClr val="C7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8035150" y="862087"/>
            <a:ext cx="40356" cy="24520"/>
          </a:xfrm>
          <a:custGeom>
            <a:rect b="b" l="l" r="r" t="t"/>
            <a:pathLst>
              <a:path extrusionOk="0" h="240" w="395">
                <a:moveTo>
                  <a:pt x="391" y="1"/>
                </a:moveTo>
                <a:lnTo>
                  <a:pt x="1" y="237"/>
                </a:lnTo>
                <a:lnTo>
                  <a:pt x="1" y="240"/>
                </a:lnTo>
                <a:lnTo>
                  <a:pt x="395" y="1"/>
                </a:lnTo>
                <a:close/>
              </a:path>
            </a:pathLst>
          </a:custGeom>
          <a:solidFill>
            <a:srgbClr val="C8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a:off x="8035150" y="862087"/>
            <a:ext cx="39947" cy="24316"/>
          </a:xfrm>
          <a:custGeom>
            <a:rect b="b" l="l" r="r" t="t"/>
            <a:pathLst>
              <a:path extrusionOk="0" h="238" w="391">
                <a:moveTo>
                  <a:pt x="386" y="1"/>
                </a:moveTo>
                <a:lnTo>
                  <a:pt x="1" y="235"/>
                </a:lnTo>
                <a:lnTo>
                  <a:pt x="1" y="237"/>
                </a:lnTo>
                <a:lnTo>
                  <a:pt x="391" y="1"/>
                </a:lnTo>
                <a:close/>
              </a:path>
            </a:pathLst>
          </a:custGeom>
          <a:solidFill>
            <a:srgbClr val="C90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a:off x="8035150" y="862087"/>
            <a:ext cx="39539" cy="24009"/>
          </a:xfrm>
          <a:custGeom>
            <a:rect b="b" l="l" r="r" t="t"/>
            <a:pathLst>
              <a:path extrusionOk="0" h="235" w="387">
                <a:moveTo>
                  <a:pt x="383" y="1"/>
                </a:moveTo>
                <a:lnTo>
                  <a:pt x="1" y="233"/>
                </a:lnTo>
                <a:lnTo>
                  <a:pt x="1" y="235"/>
                </a:lnTo>
                <a:lnTo>
                  <a:pt x="386" y="1"/>
                </a:lnTo>
                <a:close/>
              </a:path>
            </a:pathLst>
          </a:custGeom>
          <a:solidFill>
            <a:srgbClr val="CA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8035150" y="862087"/>
            <a:ext cx="39130" cy="23805"/>
          </a:xfrm>
          <a:custGeom>
            <a:rect b="b" l="l" r="r" t="t"/>
            <a:pathLst>
              <a:path extrusionOk="0" h="233" w="383">
                <a:moveTo>
                  <a:pt x="379" y="1"/>
                </a:moveTo>
                <a:lnTo>
                  <a:pt x="1" y="230"/>
                </a:lnTo>
                <a:lnTo>
                  <a:pt x="1" y="233"/>
                </a:lnTo>
                <a:lnTo>
                  <a:pt x="383" y="1"/>
                </a:lnTo>
                <a:close/>
              </a:path>
            </a:pathLst>
          </a:custGeom>
          <a:solidFill>
            <a:srgbClr val="CB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8035150" y="862087"/>
            <a:ext cx="38824" cy="23601"/>
          </a:xfrm>
          <a:custGeom>
            <a:rect b="b" l="l" r="r" t="t"/>
            <a:pathLst>
              <a:path extrusionOk="0" h="231" w="380">
                <a:moveTo>
                  <a:pt x="375" y="1"/>
                </a:moveTo>
                <a:lnTo>
                  <a:pt x="1" y="228"/>
                </a:lnTo>
                <a:lnTo>
                  <a:pt x="1" y="230"/>
                </a:lnTo>
                <a:lnTo>
                  <a:pt x="379" y="1"/>
                </a:lnTo>
                <a:close/>
              </a:path>
            </a:pathLst>
          </a:custGeom>
          <a:solidFill>
            <a:srgbClr val="CC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8035150" y="862087"/>
            <a:ext cx="38313" cy="23294"/>
          </a:xfrm>
          <a:custGeom>
            <a:rect b="b" l="l" r="r" t="t"/>
            <a:pathLst>
              <a:path extrusionOk="0" h="228" w="375">
                <a:moveTo>
                  <a:pt x="371" y="1"/>
                </a:moveTo>
                <a:lnTo>
                  <a:pt x="1" y="226"/>
                </a:lnTo>
                <a:lnTo>
                  <a:pt x="1" y="228"/>
                </a:lnTo>
                <a:lnTo>
                  <a:pt x="375" y="1"/>
                </a:lnTo>
                <a:close/>
              </a:path>
            </a:pathLst>
          </a:custGeom>
          <a:solidFill>
            <a:srgbClr val="CD00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8035150" y="862087"/>
            <a:ext cx="38006" cy="23090"/>
          </a:xfrm>
          <a:custGeom>
            <a:rect b="b" l="l" r="r" t="t"/>
            <a:pathLst>
              <a:path extrusionOk="0" h="226" w="372">
                <a:moveTo>
                  <a:pt x="368" y="1"/>
                </a:moveTo>
                <a:lnTo>
                  <a:pt x="1" y="223"/>
                </a:lnTo>
                <a:lnTo>
                  <a:pt x="1" y="226"/>
                </a:lnTo>
                <a:lnTo>
                  <a:pt x="371" y="1"/>
                </a:lnTo>
                <a:close/>
              </a:path>
            </a:pathLst>
          </a:custGeom>
          <a:solidFill>
            <a:srgbClr val="CE0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8035150" y="862087"/>
            <a:ext cx="37598" cy="22886"/>
          </a:xfrm>
          <a:custGeom>
            <a:rect b="b" l="l" r="r" t="t"/>
            <a:pathLst>
              <a:path extrusionOk="0" h="224" w="368">
                <a:moveTo>
                  <a:pt x="364" y="1"/>
                </a:moveTo>
                <a:lnTo>
                  <a:pt x="1" y="221"/>
                </a:lnTo>
                <a:lnTo>
                  <a:pt x="1" y="223"/>
                </a:lnTo>
                <a:lnTo>
                  <a:pt x="368" y="1"/>
                </a:lnTo>
                <a:close/>
              </a:path>
            </a:pathLst>
          </a:custGeom>
          <a:solidFill>
            <a:srgbClr val="CF0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8035150" y="862087"/>
            <a:ext cx="37291" cy="22579"/>
          </a:xfrm>
          <a:custGeom>
            <a:rect b="b" l="l" r="r" t="t"/>
            <a:pathLst>
              <a:path extrusionOk="0" h="221" w="365">
                <a:moveTo>
                  <a:pt x="360" y="1"/>
                </a:moveTo>
                <a:lnTo>
                  <a:pt x="1" y="219"/>
                </a:lnTo>
                <a:lnTo>
                  <a:pt x="1" y="221"/>
                </a:lnTo>
                <a:lnTo>
                  <a:pt x="364" y="1"/>
                </a:lnTo>
                <a:close/>
              </a:path>
            </a:pathLst>
          </a:custGeom>
          <a:solidFill>
            <a:srgbClr val="D000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8035150" y="862087"/>
            <a:ext cx="36780" cy="22375"/>
          </a:xfrm>
          <a:custGeom>
            <a:rect b="b" l="l" r="r" t="t"/>
            <a:pathLst>
              <a:path extrusionOk="0" h="219" w="360">
                <a:moveTo>
                  <a:pt x="356" y="1"/>
                </a:moveTo>
                <a:lnTo>
                  <a:pt x="1" y="216"/>
                </a:lnTo>
                <a:lnTo>
                  <a:pt x="1" y="219"/>
                </a:lnTo>
                <a:lnTo>
                  <a:pt x="360" y="1"/>
                </a:lnTo>
                <a:close/>
              </a:path>
            </a:pathLst>
          </a:custGeom>
          <a:solidFill>
            <a:srgbClr val="D1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8035150" y="862087"/>
            <a:ext cx="36474" cy="22170"/>
          </a:xfrm>
          <a:custGeom>
            <a:rect b="b" l="l" r="r" t="t"/>
            <a:pathLst>
              <a:path extrusionOk="0" h="217" w="357">
                <a:moveTo>
                  <a:pt x="353" y="1"/>
                </a:moveTo>
                <a:lnTo>
                  <a:pt x="1" y="214"/>
                </a:lnTo>
                <a:lnTo>
                  <a:pt x="1" y="216"/>
                </a:lnTo>
                <a:lnTo>
                  <a:pt x="356" y="1"/>
                </a:lnTo>
                <a:close/>
              </a:path>
            </a:pathLst>
          </a:custGeom>
          <a:solidFill>
            <a:srgbClr val="D2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8035150" y="862087"/>
            <a:ext cx="36065" cy="21864"/>
          </a:xfrm>
          <a:custGeom>
            <a:rect b="b" l="l" r="r" t="t"/>
            <a:pathLst>
              <a:path extrusionOk="0" h="214" w="353">
                <a:moveTo>
                  <a:pt x="348" y="1"/>
                </a:moveTo>
                <a:lnTo>
                  <a:pt x="1" y="212"/>
                </a:lnTo>
                <a:lnTo>
                  <a:pt x="1" y="214"/>
                </a:lnTo>
                <a:lnTo>
                  <a:pt x="353" y="1"/>
                </a:lnTo>
                <a:close/>
              </a:path>
            </a:pathLst>
          </a:custGeom>
          <a:solidFill>
            <a:srgbClr val="D3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8035150" y="862087"/>
            <a:ext cx="35554" cy="21660"/>
          </a:xfrm>
          <a:custGeom>
            <a:rect b="b" l="l" r="r" t="t"/>
            <a:pathLst>
              <a:path extrusionOk="0" h="212" w="348">
                <a:moveTo>
                  <a:pt x="344" y="1"/>
                </a:moveTo>
                <a:lnTo>
                  <a:pt x="1" y="209"/>
                </a:lnTo>
                <a:lnTo>
                  <a:pt x="1" y="212"/>
                </a:lnTo>
                <a:lnTo>
                  <a:pt x="348" y="1"/>
                </a:lnTo>
                <a:close/>
              </a:path>
            </a:pathLst>
          </a:custGeom>
          <a:solidFill>
            <a:srgbClr val="D40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8035150" y="862087"/>
            <a:ext cx="35248" cy="21455"/>
          </a:xfrm>
          <a:custGeom>
            <a:rect b="b" l="l" r="r" t="t"/>
            <a:pathLst>
              <a:path extrusionOk="0" h="210" w="345">
                <a:moveTo>
                  <a:pt x="341" y="1"/>
                </a:moveTo>
                <a:lnTo>
                  <a:pt x="1" y="207"/>
                </a:lnTo>
                <a:lnTo>
                  <a:pt x="1" y="209"/>
                </a:lnTo>
                <a:lnTo>
                  <a:pt x="344" y="1"/>
                </a:lnTo>
                <a:close/>
              </a:path>
            </a:pathLst>
          </a:custGeom>
          <a:solidFill>
            <a:srgbClr val="D5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8035150" y="862087"/>
            <a:ext cx="34839" cy="21149"/>
          </a:xfrm>
          <a:custGeom>
            <a:rect b="b" l="l" r="r" t="t"/>
            <a:pathLst>
              <a:path extrusionOk="0" h="207" w="341">
                <a:moveTo>
                  <a:pt x="336" y="1"/>
                </a:moveTo>
                <a:lnTo>
                  <a:pt x="1" y="205"/>
                </a:lnTo>
                <a:lnTo>
                  <a:pt x="1" y="207"/>
                </a:lnTo>
                <a:lnTo>
                  <a:pt x="341" y="1"/>
                </a:lnTo>
                <a:close/>
              </a:path>
            </a:pathLst>
          </a:custGeom>
          <a:solidFill>
            <a:srgbClr val="D6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8035150" y="862087"/>
            <a:ext cx="34430" cy="20944"/>
          </a:xfrm>
          <a:custGeom>
            <a:rect b="b" l="l" r="r" t="t"/>
            <a:pathLst>
              <a:path extrusionOk="0" h="205" w="337">
                <a:moveTo>
                  <a:pt x="333" y="1"/>
                </a:moveTo>
                <a:lnTo>
                  <a:pt x="1" y="202"/>
                </a:lnTo>
                <a:lnTo>
                  <a:pt x="1" y="205"/>
                </a:lnTo>
                <a:lnTo>
                  <a:pt x="336" y="1"/>
                </a:lnTo>
                <a:close/>
              </a:path>
            </a:pathLst>
          </a:custGeom>
          <a:solidFill>
            <a:srgbClr val="D7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8035150" y="862087"/>
            <a:ext cx="34022" cy="20740"/>
          </a:xfrm>
          <a:custGeom>
            <a:rect b="b" l="l" r="r" t="t"/>
            <a:pathLst>
              <a:path extrusionOk="0" h="203" w="333">
                <a:moveTo>
                  <a:pt x="329" y="1"/>
                </a:moveTo>
                <a:lnTo>
                  <a:pt x="1" y="200"/>
                </a:lnTo>
                <a:lnTo>
                  <a:pt x="1" y="202"/>
                </a:lnTo>
                <a:lnTo>
                  <a:pt x="333" y="1"/>
                </a:lnTo>
                <a:close/>
              </a:path>
            </a:pathLst>
          </a:custGeom>
          <a:solidFill>
            <a:srgbClr val="D800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8035150" y="862087"/>
            <a:ext cx="33715" cy="20433"/>
          </a:xfrm>
          <a:custGeom>
            <a:rect b="b" l="l" r="r" t="t"/>
            <a:pathLst>
              <a:path extrusionOk="0" h="200" w="330">
                <a:moveTo>
                  <a:pt x="325" y="1"/>
                </a:moveTo>
                <a:lnTo>
                  <a:pt x="1" y="198"/>
                </a:lnTo>
                <a:lnTo>
                  <a:pt x="1" y="200"/>
                </a:lnTo>
                <a:lnTo>
                  <a:pt x="329" y="1"/>
                </a:lnTo>
                <a:close/>
              </a:path>
            </a:pathLst>
          </a:custGeom>
          <a:solidFill>
            <a:srgbClr val="D9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8035150" y="862087"/>
            <a:ext cx="33204" cy="20229"/>
          </a:xfrm>
          <a:custGeom>
            <a:rect b="b" l="l" r="r" t="t"/>
            <a:pathLst>
              <a:path extrusionOk="0" h="198" w="325">
                <a:moveTo>
                  <a:pt x="321" y="1"/>
                </a:moveTo>
                <a:lnTo>
                  <a:pt x="1" y="195"/>
                </a:lnTo>
                <a:lnTo>
                  <a:pt x="1" y="198"/>
                </a:lnTo>
                <a:lnTo>
                  <a:pt x="325" y="1"/>
                </a:lnTo>
                <a:close/>
              </a:path>
            </a:pathLst>
          </a:custGeom>
          <a:solidFill>
            <a:srgbClr val="DA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035150" y="862087"/>
            <a:ext cx="32898" cy="20025"/>
          </a:xfrm>
          <a:custGeom>
            <a:rect b="b" l="l" r="r" t="t"/>
            <a:pathLst>
              <a:path extrusionOk="0" h="196" w="322">
                <a:moveTo>
                  <a:pt x="318" y="1"/>
                </a:moveTo>
                <a:lnTo>
                  <a:pt x="1" y="193"/>
                </a:lnTo>
                <a:lnTo>
                  <a:pt x="1" y="195"/>
                </a:lnTo>
                <a:lnTo>
                  <a:pt x="321" y="1"/>
                </a:lnTo>
                <a:close/>
              </a:path>
            </a:pathLst>
          </a:custGeom>
          <a:solidFill>
            <a:srgbClr val="DB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035150" y="862087"/>
            <a:ext cx="32489" cy="19718"/>
          </a:xfrm>
          <a:custGeom>
            <a:rect b="b" l="l" r="r" t="t"/>
            <a:pathLst>
              <a:path extrusionOk="0" h="193" w="318">
                <a:moveTo>
                  <a:pt x="313" y="1"/>
                </a:moveTo>
                <a:lnTo>
                  <a:pt x="1" y="191"/>
                </a:lnTo>
                <a:lnTo>
                  <a:pt x="1" y="193"/>
                </a:lnTo>
                <a:lnTo>
                  <a:pt x="318" y="1"/>
                </a:lnTo>
                <a:close/>
              </a:path>
            </a:pathLst>
          </a:custGeom>
          <a:solidFill>
            <a:srgbClr val="DC0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8035150" y="862087"/>
            <a:ext cx="31978" cy="19514"/>
          </a:xfrm>
          <a:custGeom>
            <a:rect b="b" l="l" r="r" t="t"/>
            <a:pathLst>
              <a:path extrusionOk="0" h="191" w="313">
                <a:moveTo>
                  <a:pt x="309" y="1"/>
                </a:moveTo>
                <a:lnTo>
                  <a:pt x="1" y="188"/>
                </a:lnTo>
                <a:lnTo>
                  <a:pt x="1" y="191"/>
                </a:lnTo>
                <a:lnTo>
                  <a:pt x="313" y="1"/>
                </a:lnTo>
                <a:close/>
              </a:path>
            </a:pathLst>
          </a:custGeom>
          <a:solidFill>
            <a:srgbClr val="DD0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8035150" y="862087"/>
            <a:ext cx="31672" cy="19310"/>
          </a:xfrm>
          <a:custGeom>
            <a:rect b="b" l="l" r="r" t="t"/>
            <a:pathLst>
              <a:path extrusionOk="0" h="189" w="310">
                <a:moveTo>
                  <a:pt x="306" y="1"/>
                </a:moveTo>
                <a:lnTo>
                  <a:pt x="1" y="186"/>
                </a:lnTo>
                <a:lnTo>
                  <a:pt x="1" y="188"/>
                </a:lnTo>
                <a:lnTo>
                  <a:pt x="309" y="1"/>
                </a:lnTo>
                <a:close/>
              </a:path>
            </a:pathLst>
          </a:custGeom>
          <a:solidFill>
            <a:srgbClr val="DE0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8035150" y="862087"/>
            <a:ext cx="31263" cy="19003"/>
          </a:xfrm>
          <a:custGeom>
            <a:rect b="b" l="l" r="r" t="t"/>
            <a:pathLst>
              <a:path extrusionOk="0" h="186" w="306">
                <a:moveTo>
                  <a:pt x="301" y="1"/>
                </a:moveTo>
                <a:lnTo>
                  <a:pt x="1" y="184"/>
                </a:lnTo>
                <a:lnTo>
                  <a:pt x="1" y="186"/>
                </a:lnTo>
                <a:lnTo>
                  <a:pt x="306" y="1"/>
                </a:lnTo>
                <a:close/>
              </a:path>
            </a:pathLst>
          </a:custGeom>
          <a:solidFill>
            <a:srgbClr val="DF0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8035150" y="862087"/>
            <a:ext cx="30855" cy="18799"/>
          </a:xfrm>
          <a:custGeom>
            <a:rect b="b" l="l" r="r" t="t"/>
            <a:pathLst>
              <a:path extrusionOk="0" h="184" w="302">
                <a:moveTo>
                  <a:pt x="298" y="1"/>
                </a:moveTo>
                <a:lnTo>
                  <a:pt x="1" y="181"/>
                </a:lnTo>
                <a:lnTo>
                  <a:pt x="1" y="184"/>
                </a:lnTo>
                <a:lnTo>
                  <a:pt x="301" y="1"/>
                </a:lnTo>
                <a:close/>
              </a:path>
            </a:pathLst>
          </a:custGeom>
          <a:solidFill>
            <a:srgbClr val="E0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8035150" y="862087"/>
            <a:ext cx="30446" cy="18594"/>
          </a:xfrm>
          <a:custGeom>
            <a:rect b="b" l="l" r="r" t="t"/>
            <a:pathLst>
              <a:path extrusionOk="0" h="182" w="298">
                <a:moveTo>
                  <a:pt x="294" y="1"/>
                </a:moveTo>
                <a:lnTo>
                  <a:pt x="1" y="179"/>
                </a:lnTo>
                <a:lnTo>
                  <a:pt x="1" y="181"/>
                </a:lnTo>
                <a:lnTo>
                  <a:pt x="298" y="1"/>
                </a:lnTo>
                <a:close/>
              </a:path>
            </a:pathLst>
          </a:custGeom>
          <a:solidFill>
            <a:srgbClr val="E1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8035150" y="862087"/>
            <a:ext cx="30139" cy="18288"/>
          </a:xfrm>
          <a:custGeom>
            <a:rect b="b" l="l" r="r" t="t"/>
            <a:pathLst>
              <a:path extrusionOk="0" h="179" w="295">
                <a:moveTo>
                  <a:pt x="291" y="1"/>
                </a:moveTo>
                <a:lnTo>
                  <a:pt x="1" y="177"/>
                </a:lnTo>
                <a:lnTo>
                  <a:pt x="1" y="179"/>
                </a:lnTo>
                <a:lnTo>
                  <a:pt x="294" y="1"/>
                </a:lnTo>
                <a:close/>
              </a:path>
            </a:pathLst>
          </a:custGeom>
          <a:solidFill>
            <a:srgbClr val="E2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8035150" y="862087"/>
            <a:ext cx="29731" cy="18084"/>
          </a:xfrm>
          <a:custGeom>
            <a:rect b="b" l="l" r="r" t="t"/>
            <a:pathLst>
              <a:path extrusionOk="0" h="177" w="291">
                <a:moveTo>
                  <a:pt x="286" y="1"/>
                </a:moveTo>
                <a:lnTo>
                  <a:pt x="1" y="174"/>
                </a:lnTo>
                <a:lnTo>
                  <a:pt x="1" y="177"/>
                </a:lnTo>
                <a:lnTo>
                  <a:pt x="291" y="1"/>
                </a:lnTo>
                <a:close/>
              </a:path>
            </a:pathLst>
          </a:custGeom>
          <a:solidFill>
            <a:srgbClr val="E30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8035150" y="862087"/>
            <a:ext cx="29322" cy="17879"/>
          </a:xfrm>
          <a:custGeom>
            <a:rect b="b" l="l" r="r" t="t"/>
            <a:pathLst>
              <a:path extrusionOk="0" h="175" w="287">
                <a:moveTo>
                  <a:pt x="283" y="1"/>
                </a:moveTo>
                <a:lnTo>
                  <a:pt x="1" y="172"/>
                </a:lnTo>
                <a:lnTo>
                  <a:pt x="1" y="174"/>
                </a:lnTo>
                <a:lnTo>
                  <a:pt x="286" y="1"/>
                </a:lnTo>
                <a:close/>
              </a:path>
            </a:pathLst>
          </a:custGeom>
          <a:solidFill>
            <a:srgbClr val="E4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8035150" y="862087"/>
            <a:ext cx="28913" cy="17573"/>
          </a:xfrm>
          <a:custGeom>
            <a:rect b="b" l="l" r="r" t="t"/>
            <a:pathLst>
              <a:path extrusionOk="0" h="172" w="283">
                <a:moveTo>
                  <a:pt x="279" y="1"/>
                </a:moveTo>
                <a:lnTo>
                  <a:pt x="1" y="170"/>
                </a:lnTo>
                <a:lnTo>
                  <a:pt x="1" y="172"/>
                </a:lnTo>
                <a:lnTo>
                  <a:pt x="283" y="1"/>
                </a:lnTo>
                <a:close/>
              </a:path>
            </a:pathLst>
          </a:custGeom>
          <a:solidFill>
            <a:srgbClr val="E5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8035150" y="862087"/>
            <a:ext cx="28607" cy="17368"/>
          </a:xfrm>
          <a:custGeom>
            <a:rect b="b" l="l" r="r" t="t"/>
            <a:pathLst>
              <a:path extrusionOk="0" h="170" w="280">
                <a:moveTo>
                  <a:pt x="274" y="1"/>
                </a:moveTo>
                <a:lnTo>
                  <a:pt x="1" y="167"/>
                </a:lnTo>
                <a:lnTo>
                  <a:pt x="1" y="170"/>
                </a:lnTo>
                <a:lnTo>
                  <a:pt x="279" y="1"/>
                </a:lnTo>
                <a:close/>
              </a:path>
            </a:pathLst>
          </a:custGeom>
          <a:solidFill>
            <a:srgbClr val="E6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8035150" y="862087"/>
            <a:ext cx="28096" cy="17164"/>
          </a:xfrm>
          <a:custGeom>
            <a:rect b="b" l="l" r="r" t="t"/>
            <a:pathLst>
              <a:path extrusionOk="0" h="168" w="275">
                <a:moveTo>
                  <a:pt x="271" y="1"/>
                </a:moveTo>
                <a:lnTo>
                  <a:pt x="1" y="165"/>
                </a:lnTo>
                <a:lnTo>
                  <a:pt x="1" y="167"/>
                </a:lnTo>
                <a:lnTo>
                  <a:pt x="274" y="1"/>
                </a:lnTo>
                <a:close/>
              </a:path>
            </a:pathLst>
          </a:custGeom>
          <a:solidFill>
            <a:srgbClr val="E700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8035150" y="862087"/>
            <a:ext cx="27687" cy="16858"/>
          </a:xfrm>
          <a:custGeom>
            <a:rect b="b" l="l" r="r" t="t"/>
            <a:pathLst>
              <a:path extrusionOk="0" h="165" w="271">
                <a:moveTo>
                  <a:pt x="267" y="1"/>
                </a:moveTo>
                <a:lnTo>
                  <a:pt x="1" y="163"/>
                </a:lnTo>
                <a:lnTo>
                  <a:pt x="1" y="165"/>
                </a:lnTo>
                <a:lnTo>
                  <a:pt x="271" y="1"/>
                </a:lnTo>
                <a:close/>
              </a:path>
            </a:pathLst>
          </a:custGeom>
          <a:solidFill>
            <a:srgbClr val="E80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8035150" y="862087"/>
            <a:ext cx="27381" cy="16653"/>
          </a:xfrm>
          <a:custGeom>
            <a:rect b="b" l="l" r="r" t="t"/>
            <a:pathLst>
              <a:path extrusionOk="0" h="163" w="268">
                <a:moveTo>
                  <a:pt x="263" y="1"/>
                </a:moveTo>
                <a:lnTo>
                  <a:pt x="1" y="160"/>
                </a:lnTo>
                <a:lnTo>
                  <a:pt x="1" y="163"/>
                </a:lnTo>
                <a:lnTo>
                  <a:pt x="267" y="1"/>
                </a:lnTo>
                <a:close/>
              </a:path>
            </a:pathLst>
          </a:custGeom>
          <a:solidFill>
            <a:srgbClr val="E90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8035150" y="862087"/>
            <a:ext cx="26870" cy="16449"/>
          </a:xfrm>
          <a:custGeom>
            <a:rect b="b" l="l" r="r" t="t"/>
            <a:pathLst>
              <a:path extrusionOk="0" h="161" w="263">
                <a:moveTo>
                  <a:pt x="259" y="1"/>
                </a:moveTo>
                <a:lnTo>
                  <a:pt x="1" y="158"/>
                </a:lnTo>
                <a:lnTo>
                  <a:pt x="1" y="160"/>
                </a:lnTo>
                <a:lnTo>
                  <a:pt x="263" y="1"/>
                </a:lnTo>
                <a:close/>
              </a:path>
            </a:pathLst>
          </a:custGeom>
          <a:solidFill>
            <a:srgbClr val="EA0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8035150" y="862087"/>
            <a:ext cx="26564" cy="16142"/>
          </a:xfrm>
          <a:custGeom>
            <a:rect b="b" l="l" r="r" t="t"/>
            <a:pathLst>
              <a:path extrusionOk="0" h="158" w="260">
                <a:moveTo>
                  <a:pt x="256" y="1"/>
                </a:moveTo>
                <a:lnTo>
                  <a:pt x="1" y="156"/>
                </a:lnTo>
                <a:lnTo>
                  <a:pt x="1" y="158"/>
                </a:lnTo>
                <a:lnTo>
                  <a:pt x="259" y="1"/>
                </a:lnTo>
                <a:close/>
              </a:path>
            </a:pathLst>
          </a:custGeom>
          <a:solidFill>
            <a:srgbClr val="EB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8035150" y="862087"/>
            <a:ext cx="26155" cy="15938"/>
          </a:xfrm>
          <a:custGeom>
            <a:rect b="b" l="l" r="r" t="t"/>
            <a:pathLst>
              <a:path extrusionOk="0" h="156" w="256">
                <a:moveTo>
                  <a:pt x="251" y="1"/>
                </a:moveTo>
                <a:lnTo>
                  <a:pt x="1" y="153"/>
                </a:lnTo>
                <a:lnTo>
                  <a:pt x="1" y="156"/>
                </a:lnTo>
                <a:lnTo>
                  <a:pt x="256" y="1"/>
                </a:lnTo>
                <a:close/>
              </a:path>
            </a:pathLst>
          </a:custGeom>
          <a:solidFill>
            <a:srgbClr val="EC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8035150" y="862087"/>
            <a:ext cx="25746" cy="15734"/>
          </a:xfrm>
          <a:custGeom>
            <a:rect b="b" l="l" r="r" t="t"/>
            <a:pathLst>
              <a:path extrusionOk="0" h="154" w="252">
                <a:moveTo>
                  <a:pt x="248" y="1"/>
                </a:moveTo>
                <a:lnTo>
                  <a:pt x="1" y="151"/>
                </a:lnTo>
                <a:lnTo>
                  <a:pt x="1" y="153"/>
                </a:lnTo>
                <a:lnTo>
                  <a:pt x="251" y="1"/>
                </a:lnTo>
                <a:close/>
              </a:path>
            </a:pathLst>
          </a:custGeom>
          <a:solidFill>
            <a:srgbClr val="ED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8035150" y="862087"/>
            <a:ext cx="25338" cy="15427"/>
          </a:xfrm>
          <a:custGeom>
            <a:rect b="b" l="l" r="r" t="t"/>
            <a:pathLst>
              <a:path extrusionOk="0" h="151" w="248">
                <a:moveTo>
                  <a:pt x="244" y="1"/>
                </a:moveTo>
                <a:lnTo>
                  <a:pt x="1" y="149"/>
                </a:lnTo>
                <a:lnTo>
                  <a:pt x="1" y="151"/>
                </a:lnTo>
                <a:lnTo>
                  <a:pt x="248" y="1"/>
                </a:lnTo>
                <a:close/>
              </a:path>
            </a:pathLst>
          </a:custGeom>
          <a:solidFill>
            <a:srgbClr val="EE0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8035150" y="862087"/>
            <a:ext cx="25031" cy="15223"/>
          </a:xfrm>
          <a:custGeom>
            <a:rect b="b" l="l" r="r" t="t"/>
            <a:pathLst>
              <a:path extrusionOk="0" h="149" w="245">
                <a:moveTo>
                  <a:pt x="240" y="1"/>
                </a:moveTo>
                <a:lnTo>
                  <a:pt x="1" y="146"/>
                </a:lnTo>
                <a:lnTo>
                  <a:pt x="1" y="149"/>
                </a:lnTo>
                <a:lnTo>
                  <a:pt x="244" y="1"/>
                </a:lnTo>
                <a:close/>
              </a:path>
            </a:pathLst>
          </a:custGeom>
          <a:solidFill>
            <a:srgbClr val="EF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8035150" y="862087"/>
            <a:ext cx="24520" cy="15019"/>
          </a:xfrm>
          <a:custGeom>
            <a:rect b="b" l="l" r="r" t="t"/>
            <a:pathLst>
              <a:path extrusionOk="0" h="147" w="240">
                <a:moveTo>
                  <a:pt x="236" y="1"/>
                </a:moveTo>
                <a:lnTo>
                  <a:pt x="1" y="144"/>
                </a:lnTo>
                <a:lnTo>
                  <a:pt x="1" y="146"/>
                </a:lnTo>
                <a:lnTo>
                  <a:pt x="240" y="1"/>
                </a:lnTo>
                <a:close/>
              </a:path>
            </a:pathLst>
          </a:custGeom>
          <a:solidFill>
            <a:srgbClr val="F0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8035150" y="862087"/>
            <a:ext cx="24112" cy="14712"/>
          </a:xfrm>
          <a:custGeom>
            <a:rect b="b" l="l" r="r" t="t"/>
            <a:pathLst>
              <a:path extrusionOk="0" h="144" w="236">
                <a:moveTo>
                  <a:pt x="233" y="1"/>
                </a:moveTo>
                <a:lnTo>
                  <a:pt x="1" y="142"/>
                </a:lnTo>
                <a:lnTo>
                  <a:pt x="1" y="144"/>
                </a:lnTo>
                <a:lnTo>
                  <a:pt x="236" y="1"/>
                </a:lnTo>
                <a:close/>
              </a:path>
            </a:pathLst>
          </a:custGeom>
          <a:solidFill>
            <a:srgbClr val="F1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8035150" y="862087"/>
            <a:ext cx="23805" cy="14508"/>
          </a:xfrm>
          <a:custGeom>
            <a:rect b="b" l="l" r="r" t="t"/>
            <a:pathLst>
              <a:path extrusionOk="0" h="142" w="233">
                <a:moveTo>
                  <a:pt x="228" y="1"/>
                </a:moveTo>
                <a:lnTo>
                  <a:pt x="1" y="139"/>
                </a:lnTo>
                <a:lnTo>
                  <a:pt x="1" y="142"/>
                </a:lnTo>
                <a:lnTo>
                  <a:pt x="233" y="1"/>
                </a:lnTo>
                <a:close/>
              </a:path>
            </a:pathLst>
          </a:custGeom>
          <a:solidFill>
            <a:srgbClr val="F200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8035150" y="862087"/>
            <a:ext cx="23294" cy="14303"/>
          </a:xfrm>
          <a:custGeom>
            <a:rect b="b" l="l" r="r" t="t"/>
            <a:pathLst>
              <a:path extrusionOk="0" h="140" w="228">
                <a:moveTo>
                  <a:pt x="224" y="1"/>
                </a:moveTo>
                <a:lnTo>
                  <a:pt x="1" y="137"/>
                </a:lnTo>
                <a:lnTo>
                  <a:pt x="1" y="139"/>
                </a:lnTo>
                <a:lnTo>
                  <a:pt x="228" y="1"/>
                </a:lnTo>
                <a:close/>
              </a:path>
            </a:pathLst>
          </a:custGeom>
          <a:solidFill>
            <a:srgbClr val="F30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8035150" y="862087"/>
            <a:ext cx="22988" cy="13997"/>
          </a:xfrm>
          <a:custGeom>
            <a:rect b="b" l="l" r="r" t="t"/>
            <a:pathLst>
              <a:path extrusionOk="0" h="137" w="225">
                <a:moveTo>
                  <a:pt x="221" y="1"/>
                </a:moveTo>
                <a:lnTo>
                  <a:pt x="1" y="135"/>
                </a:lnTo>
                <a:lnTo>
                  <a:pt x="1" y="137"/>
                </a:lnTo>
                <a:lnTo>
                  <a:pt x="224" y="1"/>
                </a:lnTo>
                <a:close/>
              </a:path>
            </a:pathLst>
          </a:custGeom>
          <a:solidFill>
            <a:srgbClr val="F40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8035150" y="862087"/>
            <a:ext cx="22579" cy="13793"/>
          </a:xfrm>
          <a:custGeom>
            <a:rect b="b" l="l" r="r" t="t"/>
            <a:pathLst>
              <a:path extrusionOk="0" h="135" w="221">
                <a:moveTo>
                  <a:pt x="217" y="1"/>
                </a:moveTo>
                <a:lnTo>
                  <a:pt x="1" y="132"/>
                </a:lnTo>
                <a:lnTo>
                  <a:pt x="1" y="135"/>
                </a:lnTo>
                <a:lnTo>
                  <a:pt x="221" y="1"/>
                </a:lnTo>
                <a:close/>
              </a:path>
            </a:pathLst>
          </a:custGeom>
          <a:solidFill>
            <a:srgbClr val="F500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8035150" y="862087"/>
            <a:ext cx="22273" cy="13588"/>
          </a:xfrm>
          <a:custGeom>
            <a:rect b="b" l="l" r="r" t="t"/>
            <a:pathLst>
              <a:path extrusionOk="0" h="133" w="218">
                <a:moveTo>
                  <a:pt x="213" y="1"/>
                </a:moveTo>
                <a:lnTo>
                  <a:pt x="1" y="130"/>
                </a:lnTo>
                <a:lnTo>
                  <a:pt x="1" y="132"/>
                </a:lnTo>
                <a:lnTo>
                  <a:pt x="217" y="1"/>
                </a:lnTo>
                <a:close/>
              </a:path>
            </a:pathLst>
          </a:custGeom>
          <a:solidFill>
            <a:srgbClr val="F6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8035150" y="862087"/>
            <a:ext cx="21762" cy="13384"/>
          </a:xfrm>
          <a:custGeom>
            <a:rect b="b" l="l" r="r" t="t"/>
            <a:pathLst>
              <a:path extrusionOk="0" h="131" w="213">
                <a:moveTo>
                  <a:pt x="209" y="1"/>
                </a:moveTo>
                <a:lnTo>
                  <a:pt x="1" y="128"/>
                </a:lnTo>
                <a:lnTo>
                  <a:pt x="1" y="130"/>
                </a:lnTo>
                <a:lnTo>
                  <a:pt x="213" y="1"/>
                </a:lnTo>
                <a:close/>
              </a:path>
            </a:pathLst>
          </a:custGeom>
          <a:solidFill>
            <a:srgbClr val="F7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8035150" y="862087"/>
            <a:ext cx="21455" cy="13077"/>
          </a:xfrm>
          <a:custGeom>
            <a:rect b="b" l="l" r="r" t="t"/>
            <a:pathLst>
              <a:path extrusionOk="0" h="128" w="210">
                <a:moveTo>
                  <a:pt x="206" y="1"/>
                </a:moveTo>
                <a:lnTo>
                  <a:pt x="1" y="125"/>
                </a:lnTo>
                <a:lnTo>
                  <a:pt x="1" y="128"/>
                </a:lnTo>
                <a:lnTo>
                  <a:pt x="209" y="1"/>
                </a:lnTo>
                <a:close/>
              </a:path>
            </a:pathLst>
          </a:custGeom>
          <a:solidFill>
            <a:srgbClr val="F8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8035150" y="862087"/>
            <a:ext cx="21047" cy="12873"/>
          </a:xfrm>
          <a:custGeom>
            <a:rect b="b" l="l" r="r" t="t"/>
            <a:pathLst>
              <a:path extrusionOk="0" h="126" w="206">
                <a:moveTo>
                  <a:pt x="201" y="1"/>
                </a:moveTo>
                <a:lnTo>
                  <a:pt x="1" y="123"/>
                </a:lnTo>
                <a:lnTo>
                  <a:pt x="1" y="125"/>
                </a:lnTo>
                <a:lnTo>
                  <a:pt x="206" y="1"/>
                </a:lnTo>
                <a:close/>
              </a:path>
            </a:pathLst>
          </a:custGeom>
          <a:solidFill>
            <a:srgbClr val="F90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8035150" y="862087"/>
            <a:ext cx="20638" cy="12669"/>
          </a:xfrm>
          <a:custGeom>
            <a:rect b="b" l="l" r="r" t="t"/>
            <a:pathLst>
              <a:path extrusionOk="0" h="124" w="202">
                <a:moveTo>
                  <a:pt x="198" y="1"/>
                </a:moveTo>
                <a:lnTo>
                  <a:pt x="1" y="121"/>
                </a:lnTo>
                <a:lnTo>
                  <a:pt x="1" y="123"/>
                </a:lnTo>
                <a:lnTo>
                  <a:pt x="201" y="1"/>
                </a:lnTo>
                <a:close/>
              </a:path>
            </a:pathLst>
          </a:custGeom>
          <a:solidFill>
            <a:srgbClr val="FA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8035150" y="862087"/>
            <a:ext cx="20229" cy="12362"/>
          </a:xfrm>
          <a:custGeom>
            <a:rect b="b" l="l" r="r" t="t"/>
            <a:pathLst>
              <a:path extrusionOk="0" h="121" w="198">
                <a:moveTo>
                  <a:pt x="194" y="1"/>
                </a:moveTo>
                <a:lnTo>
                  <a:pt x="1" y="118"/>
                </a:lnTo>
                <a:lnTo>
                  <a:pt x="1" y="121"/>
                </a:lnTo>
                <a:lnTo>
                  <a:pt x="198" y="1"/>
                </a:lnTo>
                <a:close/>
              </a:path>
            </a:pathLst>
          </a:custGeom>
          <a:solidFill>
            <a:srgbClr val="FB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8035150" y="862087"/>
            <a:ext cx="19923" cy="12158"/>
          </a:xfrm>
          <a:custGeom>
            <a:rect b="b" l="l" r="r" t="t"/>
            <a:pathLst>
              <a:path extrusionOk="0" h="119" w="195">
                <a:moveTo>
                  <a:pt x="189" y="1"/>
                </a:moveTo>
                <a:lnTo>
                  <a:pt x="1" y="116"/>
                </a:lnTo>
                <a:lnTo>
                  <a:pt x="1" y="118"/>
                </a:lnTo>
                <a:lnTo>
                  <a:pt x="194" y="1"/>
                </a:lnTo>
                <a:close/>
              </a:path>
            </a:pathLst>
          </a:custGeom>
          <a:solidFill>
            <a:srgbClr val="FC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8035150" y="862087"/>
            <a:ext cx="19412" cy="11954"/>
          </a:xfrm>
          <a:custGeom>
            <a:rect b="b" l="l" r="r" t="t"/>
            <a:pathLst>
              <a:path extrusionOk="0" h="117" w="190">
                <a:moveTo>
                  <a:pt x="186" y="1"/>
                </a:moveTo>
                <a:lnTo>
                  <a:pt x="1" y="114"/>
                </a:lnTo>
                <a:lnTo>
                  <a:pt x="1" y="116"/>
                </a:lnTo>
                <a:lnTo>
                  <a:pt x="189" y="1"/>
                </a:lnTo>
                <a:close/>
              </a:path>
            </a:pathLst>
          </a:custGeom>
          <a:solidFill>
            <a:srgbClr val="FD00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8035150" y="862087"/>
            <a:ext cx="19003" cy="11647"/>
          </a:xfrm>
          <a:custGeom>
            <a:rect b="b" l="l" r="r" t="t"/>
            <a:pathLst>
              <a:path extrusionOk="0" h="114" w="186">
                <a:moveTo>
                  <a:pt x="182" y="1"/>
                </a:moveTo>
                <a:lnTo>
                  <a:pt x="1" y="111"/>
                </a:lnTo>
                <a:lnTo>
                  <a:pt x="1" y="114"/>
                </a:lnTo>
                <a:lnTo>
                  <a:pt x="186" y="1"/>
                </a:lnTo>
                <a:close/>
              </a:path>
            </a:pathLst>
          </a:custGeom>
          <a:solidFill>
            <a:srgbClr val="FE0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8035150" y="862087"/>
            <a:ext cx="18697" cy="11443"/>
          </a:xfrm>
          <a:custGeom>
            <a:rect b="b" l="l" r="r" t="t"/>
            <a:pathLst>
              <a:path extrusionOk="0" h="112" w="183">
                <a:moveTo>
                  <a:pt x="178" y="1"/>
                </a:moveTo>
                <a:lnTo>
                  <a:pt x="1" y="109"/>
                </a:lnTo>
                <a:lnTo>
                  <a:pt x="1" y="111"/>
                </a:lnTo>
                <a:lnTo>
                  <a:pt x="182" y="1"/>
                </a:lnTo>
                <a:close/>
              </a:path>
            </a:pathLst>
          </a:custGeom>
          <a:solidFill>
            <a:srgbClr val="FF0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8035150" y="862087"/>
            <a:ext cx="18186" cy="11238"/>
          </a:xfrm>
          <a:custGeom>
            <a:rect b="b" l="l" r="r" t="t"/>
            <a:pathLst>
              <a:path extrusionOk="0" h="110" w="178">
                <a:moveTo>
                  <a:pt x="1" y="1"/>
                </a:moveTo>
                <a:lnTo>
                  <a:pt x="1" y="109"/>
                </a:lnTo>
                <a:lnTo>
                  <a:pt x="178" y="1"/>
                </a:lnTo>
                <a:close/>
              </a:path>
            </a:pathLst>
          </a:custGeom>
          <a:solidFill>
            <a:srgbClr val="FF0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7620704" y="830771"/>
            <a:ext cx="1294973" cy="1295075"/>
          </a:xfrm>
          <a:custGeom>
            <a:rect b="b" l="l" r="r" t="t"/>
            <a:pathLst>
              <a:path extrusionOk="0" h="12676" w="12675">
                <a:moveTo>
                  <a:pt x="6337" y="1"/>
                </a:moveTo>
                <a:cubicBezTo>
                  <a:pt x="4656" y="1"/>
                  <a:pt x="3045" y="668"/>
                  <a:pt x="1856" y="1857"/>
                </a:cubicBezTo>
                <a:cubicBezTo>
                  <a:pt x="667" y="3046"/>
                  <a:pt x="0" y="4658"/>
                  <a:pt x="0" y="6338"/>
                </a:cubicBezTo>
                <a:cubicBezTo>
                  <a:pt x="0" y="8019"/>
                  <a:pt x="667" y="9630"/>
                  <a:pt x="1856" y="10819"/>
                </a:cubicBezTo>
                <a:cubicBezTo>
                  <a:pt x="3045" y="12008"/>
                  <a:pt x="4656" y="12676"/>
                  <a:pt x="6337" y="12676"/>
                </a:cubicBezTo>
                <a:cubicBezTo>
                  <a:pt x="8018" y="12676"/>
                  <a:pt x="9630" y="12008"/>
                  <a:pt x="10819" y="10819"/>
                </a:cubicBezTo>
                <a:cubicBezTo>
                  <a:pt x="12006" y="9630"/>
                  <a:pt x="12674" y="8019"/>
                  <a:pt x="12674" y="6338"/>
                </a:cubicBezTo>
                <a:cubicBezTo>
                  <a:pt x="12674" y="4658"/>
                  <a:pt x="12006" y="3046"/>
                  <a:pt x="10819" y="1857"/>
                </a:cubicBezTo>
                <a:cubicBezTo>
                  <a:pt x="9630" y="668"/>
                  <a:pt x="8018" y="1"/>
                  <a:pt x="63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7861465" y="687484"/>
            <a:ext cx="266044" cy="174196"/>
          </a:xfrm>
          <a:custGeom>
            <a:rect b="b" l="l" r="r" t="t"/>
            <a:pathLst>
              <a:path extrusionOk="0" h="1705" w="2604">
                <a:moveTo>
                  <a:pt x="2604" y="0"/>
                </a:moveTo>
                <a:lnTo>
                  <a:pt x="0" y="472"/>
                </a:lnTo>
                <a:lnTo>
                  <a:pt x="1046" y="1705"/>
                </a:lnTo>
                <a:lnTo>
                  <a:pt x="26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6535225" y="454139"/>
            <a:ext cx="1263097" cy="113099"/>
          </a:xfrm>
          <a:custGeom>
            <a:rect b="b" l="l" r="r" t="t"/>
            <a:pathLst>
              <a:path extrusionOk="0" h="1107" w="12363">
                <a:moveTo>
                  <a:pt x="0" y="1"/>
                </a:moveTo>
                <a:lnTo>
                  <a:pt x="0" y="1107"/>
                </a:lnTo>
                <a:lnTo>
                  <a:pt x="12363" y="1107"/>
                </a:lnTo>
                <a:lnTo>
                  <a:pt x="123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8411832" y="277125"/>
            <a:ext cx="2252283" cy="2252180"/>
          </a:xfrm>
          <a:custGeom>
            <a:rect b="b" l="l" r="r" t="t"/>
            <a:pathLst>
              <a:path extrusionOk="0" h="22044" w="22045">
                <a:moveTo>
                  <a:pt x="11023" y="1543"/>
                </a:moveTo>
                <a:cubicBezTo>
                  <a:pt x="16257" y="1543"/>
                  <a:pt x="20501" y="5786"/>
                  <a:pt x="20501" y="11021"/>
                </a:cubicBezTo>
                <a:cubicBezTo>
                  <a:pt x="20501" y="16256"/>
                  <a:pt x="16257" y="20501"/>
                  <a:pt x="11023" y="20501"/>
                </a:cubicBezTo>
                <a:cubicBezTo>
                  <a:pt x="5788" y="20501"/>
                  <a:pt x="1543" y="16256"/>
                  <a:pt x="1543" y="11021"/>
                </a:cubicBezTo>
                <a:cubicBezTo>
                  <a:pt x="1543" y="5786"/>
                  <a:pt x="5788" y="1543"/>
                  <a:pt x="11023" y="1543"/>
                </a:cubicBezTo>
                <a:close/>
                <a:moveTo>
                  <a:pt x="11023" y="0"/>
                </a:moveTo>
                <a:cubicBezTo>
                  <a:pt x="4935" y="0"/>
                  <a:pt x="0" y="4934"/>
                  <a:pt x="0" y="11021"/>
                </a:cubicBezTo>
                <a:cubicBezTo>
                  <a:pt x="0" y="17108"/>
                  <a:pt x="4935" y="22044"/>
                  <a:pt x="11023" y="22044"/>
                </a:cubicBezTo>
                <a:cubicBezTo>
                  <a:pt x="17110" y="22044"/>
                  <a:pt x="22044" y="17108"/>
                  <a:pt x="22044" y="11021"/>
                </a:cubicBezTo>
                <a:cubicBezTo>
                  <a:pt x="22044" y="4934"/>
                  <a:pt x="17109" y="0"/>
                  <a:pt x="110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388057" y="-751106"/>
            <a:ext cx="2114765" cy="2248400"/>
          </a:xfrm>
          <a:custGeom>
            <a:rect b="b" l="l" r="r" t="t"/>
            <a:pathLst>
              <a:path extrusionOk="0" h="22007" w="20699">
                <a:moveTo>
                  <a:pt x="14413" y="1528"/>
                </a:moveTo>
                <a:lnTo>
                  <a:pt x="19262" y="16187"/>
                </a:lnTo>
                <a:lnTo>
                  <a:pt x="6286" y="20479"/>
                </a:lnTo>
                <a:lnTo>
                  <a:pt x="1438" y="5822"/>
                </a:lnTo>
                <a:lnTo>
                  <a:pt x="14413" y="1528"/>
                </a:lnTo>
                <a:close/>
                <a:moveTo>
                  <a:pt x="15068" y="1"/>
                </a:moveTo>
                <a:lnTo>
                  <a:pt x="0" y="4986"/>
                </a:lnTo>
                <a:lnTo>
                  <a:pt x="5631" y="22007"/>
                </a:lnTo>
                <a:lnTo>
                  <a:pt x="20699" y="17021"/>
                </a:lnTo>
                <a:lnTo>
                  <a:pt x="15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8633024" y="3126255"/>
            <a:ext cx="468642" cy="463636"/>
          </a:xfrm>
          <a:custGeom>
            <a:rect b="b" l="l" r="r" t="t"/>
            <a:pathLst>
              <a:path extrusionOk="0" h="4538" w="4587">
                <a:moveTo>
                  <a:pt x="1313" y="0"/>
                </a:moveTo>
                <a:lnTo>
                  <a:pt x="1" y="4537"/>
                </a:lnTo>
                <a:lnTo>
                  <a:pt x="1" y="4537"/>
                </a:lnTo>
                <a:lnTo>
                  <a:pt x="4587" y="3405"/>
                </a:lnTo>
                <a:lnTo>
                  <a:pt x="13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8633024" y="3126255"/>
            <a:ext cx="286478" cy="463636"/>
          </a:xfrm>
          <a:custGeom>
            <a:rect b="b" l="l" r="r" t="t"/>
            <a:pathLst>
              <a:path extrusionOk="0" h="4538" w="2804">
                <a:moveTo>
                  <a:pt x="1313" y="0"/>
                </a:moveTo>
                <a:lnTo>
                  <a:pt x="1" y="4537"/>
                </a:lnTo>
                <a:lnTo>
                  <a:pt x="2804" y="3846"/>
                </a:lnTo>
                <a:lnTo>
                  <a:pt x="13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8008987" y="1459299"/>
            <a:ext cx="44443" cy="38006"/>
          </a:xfrm>
          <a:custGeom>
            <a:rect b="b" l="l" r="r" t="t"/>
            <a:pathLst>
              <a:path extrusionOk="0" h="372" w="435">
                <a:moveTo>
                  <a:pt x="184" y="0"/>
                </a:moveTo>
                <a:cubicBezTo>
                  <a:pt x="83" y="0"/>
                  <a:pt x="1" y="84"/>
                  <a:pt x="1" y="186"/>
                </a:cubicBezTo>
                <a:cubicBezTo>
                  <a:pt x="1" y="298"/>
                  <a:pt x="92" y="372"/>
                  <a:pt x="187" y="372"/>
                </a:cubicBezTo>
                <a:cubicBezTo>
                  <a:pt x="233" y="372"/>
                  <a:pt x="280" y="354"/>
                  <a:pt x="318" y="316"/>
                </a:cubicBezTo>
                <a:cubicBezTo>
                  <a:pt x="434" y="200"/>
                  <a:pt x="352" y="0"/>
                  <a:pt x="186" y="0"/>
                </a:cubicBezTo>
                <a:cubicBezTo>
                  <a:pt x="185" y="0"/>
                  <a:pt x="185" y="0"/>
                  <a:pt x="1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8127501" y="1459299"/>
            <a:ext cx="44341" cy="38006"/>
          </a:xfrm>
          <a:custGeom>
            <a:rect b="b" l="l" r="r" t="t"/>
            <a:pathLst>
              <a:path extrusionOk="0" h="372" w="434">
                <a:moveTo>
                  <a:pt x="184" y="0"/>
                </a:moveTo>
                <a:cubicBezTo>
                  <a:pt x="82" y="0"/>
                  <a:pt x="0" y="84"/>
                  <a:pt x="0" y="186"/>
                </a:cubicBezTo>
                <a:cubicBezTo>
                  <a:pt x="0" y="298"/>
                  <a:pt x="92" y="372"/>
                  <a:pt x="187" y="372"/>
                </a:cubicBezTo>
                <a:cubicBezTo>
                  <a:pt x="233" y="372"/>
                  <a:pt x="280" y="354"/>
                  <a:pt x="317" y="316"/>
                </a:cubicBezTo>
                <a:cubicBezTo>
                  <a:pt x="434" y="200"/>
                  <a:pt x="351" y="0"/>
                  <a:pt x="186" y="0"/>
                </a:cubicBezTo>
                <a:cubicBezTo>
                  <a:pt x="185" y="0"/>
                  <a:pt x="184" y="0"/>
                  <a:pt x="1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8246015" y="1459299"/>
            <a:ext cx="44341" cy="38006"/>
          </a:xfrm>
          <a:custGeom>
            <a:rect b="b" l="l" r="r" t="t"/>
            <a:pathLst>
              <a:path extrusionOk="0" h="372" w="434">
                <a:moveTo>
                  <a:pt x="187" y="0"/>
                </a:moveTo>
                <a:cubicBezTo>
                  <a:pt x="186" y="0"/>
                  <a:pt x="186" y="0"/>
                  <a:pt x="185" y="0"/>
                </a:cubicBezTo>
                <a:cubicBezTo>
                  <a:pt x="83" y="0"/>
                  <a:pt x="0" y="83"/>
                  <a:pt x="0" y="186"/>
                </a:cubicBezTo>
                <a:cubicBezTo>
                  <a:pt x="0" y="298"/>
                  <a:pt x="92" y="372"/>
                  <a:pt x="187" y="372"/>
                </a:cubicBezTo>
                <a:cubicBezTo>
                  <a:pt x="233" y="372"/>
                  <a:pt x="279" y="354"/>
                  <a:pt x="317" y="316"/>
                </a:cubicBezTo>
                <a:cubicBezTo>
                  <a:pt x="433" y="200"/>
                  <a:pt x="351" y="0"/>
                  <a:pt x="1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8364426" y="1459299"/>
            <a:ext cx="44341" cy="38006"/>
          </a:xfrm>
          <a:custGeom>
            <a:rect b="b" l="l" r="r" t="t"/>
            <a:pathLst>
              <a:path extrusionOk="0" h="372" w="434">
                <a:moveTo>
                  <a:pt x="187" y="0"/>
                </a:moveTo>
                <a:cubicBezTo>
                  <a:pt x="187" y="0"/>
                  <a:pt x="186" y="0"/>
                  <a:pt x="186" y="0"/>
                </a:cubicBezTo>
                <a:cubicBezTo>
                  <a:pt x="83" y="0"/>
                  <a:pt x="1" y="83"/>
                  <a:pt x="1" y="186"/>
                </a:cubicBezTo>
                <a:cubicBezTo>
                  <a:pt x="1" y="298"/>
                  <a:pt x="92" y="372"/>
                  <a:pt x="187" y="372"/>
                </a:cubicBezTo>
                <a:cubicBezTo>
                  <a:pt x="233" y="372"/>
                  <a:pt x="280" y="354"/>
                  <a:pt x="318" y="316"/>
                </a:cubicBezTo>
                <a:cubicBezTo>
                  <a:pt x="434" y="200"/>
                  <a:pt x="352" y="0"/>
                  <a:pt x="1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8482940" y="1459299"/>
            <a:ext cx="44341" cy="38006"/>
          </a:xfrm>
          <a:custGeom>
            <a:rect b="b" l="l" r="r" t="t"/>
            <a:pathLst>
              <a:path extrusionOk="0" h="372" w="434">
                <a:moveTo>
                  <a:pt x="187" y="0"/>
                </a:moveTo>
                <a:cubicBezTo>
                  <a:pt x="84" y="0"/>
                  <a:pt x="0" y="83"/>
                  <a:pt x="0" y="186"/>
                </a:cubicBezTo>
                <a:cubicBezTo>
                  <a:pt x="0" y="298"/>
                  <a:pt x="92" y="372"/>
                  <a:pt x="187" y="372"/>
                </a:cubicBezTo>
                <a:cubicBezTo>
                  <a:pt x="233" y="372"/>
                  <a:pt x="279" y="354"/>
                  <a:pt x="317" y="316"/>
                </a:cubicBezTo>
                <a:cubicBezTo>
                  <a:pt x="434" y="200"/>
                  <a:pt x="351" y="0"/>
                  <a:pt x="1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601352" y="1459299"/>
            <a:ext cx="44545" cy="38006"/>
          </a:xfrm>
          <a:custGeom>
            <a:rect b="b" l="l" r="r" t="t"/>
            <a:pathLst>
              <a:path extrusionOk="0" h="372" w="436">
                <a:moveTo>
                  <a:pt x="187" y="0"/>
                </a:moveTo>
                <a:cubicBezTo>
                  <a:pt x="85" y="0"/>
                  <a:pt x="1" y="83"/>
                  <a:pt x="1" y="186"/>
                </a:cubicBezTo>
                <a:cubicBezTo>
                  <a:pt x="1" y="298"/>
                  <a:pt x="92" y="372"/>
                  <a:pt x="188" y="372"/>
                </a:cubicBezTo>
                <a:cubicBezTo>
                  <a:pt x="233" y="372"/>
                  <a:pt x="280" y="354"/>
                  <a:pt x="318" y="316"/>
                </a:cubicBezTo>
                <a:cubicBezTo>
                  <a:pt x="435" y="200"/>
                  <a:pt x="353" y="0"/>
                  <a:pt x="1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719968" y="1459299"/>
            <a:ext cx="44443" cy="38006"/>
          </a:xfrm>
          <a:custGeom>
            <a:rect b="b" l="l" r="r" t="t"/>
            <a:pathLst>
              <a:path extrusionOk="0" h="372" w="435">
                <a:moveTo>
                  <a:pt x="186" y="0"/>
                </a:moveTo>
                <a:cubicBezTo>
                  <a:pt x="83" y="0"/>
                  <a:pt x="1" y="83"/>
                  <a:pt x="1" y="186"/>
                </a:cubicBezTo>
                <a:cubicBezTo>
                  <a:pt x="1" y="298"/>
                  <a:pt x="91" y="372"/>
                  <a:pt x="186" y="372"/>
                </a:cubicBezTo>
                <a:cubicBezTo>
                  <a:pt x="232" y="372"/>
                  <a:pt x="279" y="354"/>
                  <a:pt x="316" y="316"/>
                </a:cubicBezTo>
                <a:cubicBezTo>
                  <a:pt x="434" y="200"/>
                  <a:pt x="351" y="0"/>
                  <a:pt x="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6317740" y="3866834"/>
            <a:ext cx="673750" cy="648122"/>
          </a:xfrm>
          <a:custGeom>
            <a:rect b="b" l="l" r="r" t="t"/>
            <a:pathLst>
              <a:path extrusionOk="0" h="3514" w="3653">
                <a:moveTo>
                  <a:pt x="1896" y="336"/>
                </a:moveTo>
                <a:cubicBezTo>
                  <a:pt x="2680" y="336"/>
                  <a:pt x="3316" y="972"/>
                  <a:pt x="3318" y="1758"/>
                </a:cubicBezTo>
                <a:cubicBezTo>
                  <a:pt x="3318" y="2332"/>
                  <a:pt x="2971" y="2851"/>
                  <a:pt x="2440" y="3071"/>
                </a:cubicBezTo>
                <a:cubicBezTo>
                  <a:pt x="2264" y="3143"/>
                  <a:pt x="2080" y="3179"/>
                  <a:pt x="1897" y="3179"/>
                </a:cubicBezTo>
                <a:cubicBezTo>
                  <a:pt x="1526" y="3179"/>
                  <a:pt x="1162" y="3034"/>
                  <a:pt x="890" y="2762"/>
                </a:cubicBezTo>
                <a:cubicBezTo>
                  <a:pt x="483" y="2355"/>
                  <a:pt x="362" y="1744"/>
                  <a:pt x="582" y="1213"/>
                </a:cubicBezTo>
                <a:cubicBezTo>
                  <a:pt x="803" y="682"/>
                  <a:pt x="1320" y="336"/>
                  <a:pt x="1896" y="336"/>
                </a:cubicBezTo>
                <a:close/>
                <a:moveTo>
                  <a:pt x="1896" y="1"/>
                </a:moveTo>
                <a:cubicBezTo>
                  <a:pt x="1439" y="1"/>
                  <a:pt x="990" y="179"/>
                  <a:pt x="654" y="515"/>
                </a:cubicBezTo>
                <a:cubicBezTo>
                  <a:pt x="151" y="1018"/>
                  <a:pt x="1" y="1773"/>
                  <a:pt x="274" y="2429"/>
                </a:cubicBezTo>
                <a:cubicBezTo>
                  <a:pt x="545" y="3085"/>
                  <a:pt x="1185" y="3514"/>
                  <a:pt x="1896" y="3514"/>
                </a:cubicBezTo>
                <a:cubicBezTo>
                  <a:pt x="2865" y="3513"/>
                  <a:pt x="3651" y="2726"/>
                  <a:pt x="3652" y="1756"/>
                </a:cubicBezTo>
                <a:cubicBezTo>
                  <a:pt x="3652" y="1047"/>
                  <a:pt x="3224" y="406"/>
                  <a:pt x="2567" y="134"/>
                </a:cubicBezTo>
                <a:cubicBezTo>
                  <a:pt x="2350" y="44"/>
                  <a:pt x="2122" y="1"/>
                  <a:pt x="1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9"/>
          <p:cNvGrpSpPr/>
          <p:nvPr/>
        </p:nvGrpSpPr>
        <p:grpSpPr>
          <a:xfrm rot="10800000">
            <a:off x="6580040" y="3589912"/>
            <a:ext cx="2606368" cy="1627086"/>
            <a:chOff x="5214075" y="2148650"/>
            <a:chExt cx="1023550" cy="638975"/>
          </a:xfrm>
        </p:grpSpPr>
        <p:sp>
          <p:nvSpPr>
            <p:cNvPr id="746" name="Google Shape;746;p9"/>
            <p:cNvSpPr/>
            <p:nvPr/>
          </p:nvSpPr>
          <p:spPr>
            <a:xfrm>
              <a:off x="5214075" y="2376425"/>
              <a:ext cx="699300" cy="411200"/>
            </a:xfrm>
            <a:custGeom>
              <a:rect b="b" l="l" r="r" t="t"/>
              <a:pathLst>
                <a:path extrusionOk="0" h="16448" w="27972">
                  <a:moveTo>
                    <a:pt x="1" y="0"/>
                  </a:moveTo>
                  <a:lnTo>
                    <a:pt x="1" y="16448"/>
                  </a:lnTo>
                  <a:lnTo>
                    <a:pt x="279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560797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5656050" y="2233275"/>
              <a:ext cx="15450" cy="15450"/>
            </a:xfrm>
            <a:custGeom>
              <a:rect b="b" l="l" r="r" t="t"/>
              <a:pathLst>
                <a:path extrusionOk="0" h="618" w="618">
                  <a:moveTo>
                    <a:pt x="309" y="1"/>
                  </a:moveTo>
                  <a:cubicBezTo>
                    <a:pt x="140" y="1"/>
                    <a:pt x="1" y="140"/>
                    <a:pt x="1" y="310"/>
                  </a:cubicBezTo>
                  <a:cubicBezTo>
                    <a:pt x="1" y="479"/>
                    <a:pt x="140" y="617"/>
                    <a:pt x="309" y="617"/>
                  </a:cubicBezTo>
                  <a:cubicBezTo>
                    <a:pt x="479" y="617"/>
                    <a:pt x="617" y="479"/>
                    <a:pt x="617" y="310"/>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570415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57522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58003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5848400" y="2233275"/>
              <a:ext cx="15425" cy="15450"/>
            </a:xfrm>
            <a:custGeom>
              <a:rect b="b" l="l" r="r" t="t"/>
              <a:pathLst>
                <a:path extrusionOk="0" h="618" w="617">
                  <a:moveTo>
                    <a:pt x="308" y="1"/>
                  </a:moveTo>
                  <a:cubicBezTo>
                    <a:pt x="138" y="1"/>
                    <a:pt x="1" y="140"/>
                    <a:pt x="1" y="310"/>
                  </a:cubicBezTo>
                  <a:cubicBezTo>
                    <a:pt x="1" y="479"/>
                    <a:pt x="138" y="617"/>
                    <a:pt x="308" y="617"/>
                  </a:cubicBezTo>
                  <a:cubicBezTo>
                    <a:pt x="479" y="617"/>
                    <a:pt x="616" y="479"/>
                    <a:pt x="616" y="310"/>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589650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560797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5656050" y="2190975"/>
              <a:ext cx="15450" cy="15400"/>
            </a:xfrm>
            <a:custGeom>
              <a:rect b="b" l="l" r="r" t="t"/>
              <a:pathLst>
                <a:path extrusionOk="0" h="616" w="618">
                  <a:moveTo>
                    <a:pt x="309" y="1"/>
                  </a:moveTo>
                  <a:cubicBezTo>
                    <a:pt x="140" y="1"/>
                    <a:pt x="1" y="138"/>
                    <a:pt x="1" y="308"/>
                  </a:cubicBezTo>
                  <a:cubicBezTo>
                    <a:pt x="1" y="478"/>
                    <a:pt x="140" y="616"/>
                    <a:pt x="309" y="616"/>
                  </a:cubicBezTo>
                  <a:cubicBezTo>
                    <a:pt x="479" y="616"/>
                    <a:pt x="617" y="478"/>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570415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57522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58003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5848400" y="2190975"/>
              <a:ext cx="15425" cy="15400"/>
            </a:xfrm>
            <a:custGeom>
              <a:rect b="b" l="l" r="r" t="t"/>
              <a:pathLst>
                <a:path extrusionOk="0" h="616" w="617">
                  <a:moveTo>
                    <a:pt x="308" y="1"/>
                  </a:moveTo>
                  <a:cubicBezTo>
                    <a:pt x="138" y="1"/>
                    <a:pt x="1" y="138"/>
                    <a:pt x="1" y="308"/>
                  </a:cubicBezTo>
                  <a:cubicBezTo>
                    <a:pt x="1" y="478"/>
                    <a:pt x="138" y="616"/>
                    <a:pt x="308" y="616"/>
                  </a:cubicBezTo>
                  <a:cubicBezTo>
                    <a:pt x="479" y="616"/>
                    <a:pt x="616" y="478"/>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589650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560797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5656050" y="2148650"/>
              <a:ext cx="15450" cy="15425"/>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570415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57522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58003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5848400" y="2148650"/>
              <a:ext cx="15425" cy="15425"/>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589650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560797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5656050" y="2359050"/>
              <a:ext cx="15450" cy="15450"/>
            </a:xfrm>
            <a:custGeom>
              <a:rect b="b" l="l" r="r" t="t"/>
              <a:pathLst>
                <a:path extrusionOk="0" h="618" w="618">
                  <a:moveTo>
                    <a:pt x="309" y="1"/>
                  </a:moveTo>
                  <a:cubicBezTo>
                    <a:pt x="140" y="1"/>
                    <a:pt x="1" y="140"/>
                    <a:pt x="1" y="309"/>
                  </a:cubicBezTo>
                  <a:cubicBezTo>
                    <a:pt x="1" y="479"/>
                    <a:pt x="140" y="617"/>
                    <a:pt x="309" y="617"/>
                  </a:cubicBezTo>
                  <a:cubicBezTo>
                    <a:pt x="479" y="617"/>
                    <a:pt x="617" y="479"/>
                    <a:pt x="617" y="309"/>
                  </a:cubicBezTo>
                  <a:cubicBezTo>
                    <a:pt x="617"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570415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57522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58003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5848400" y="2359050"/>
              <a:ext cx="15425" cy="15450"/>
            </a:xfrm>
            <a:custGeom>
              <a:rect b="b" l="l" r="r" t="t"/>
              <a:pathLst>
                <a:path extrusionOk="0" h="618" w="617">
                  <a:moveTo>
                    <a:pt x="308" y="1"/>
                  </a:moveTo>
                  <a:cubicBezTo>
                    <a:pt x="138" y="1"/>
                    <a:pt x="1" y="140"/>
                    <a:pt x="1" y="309"/>
                  </a:cubicBezTo>
                  <a:cubicBezTo>
                    <a:pt x="1" y="479"/>
                    <a:pt x="138" y="617"/>
                    <a:pt x="308" y="617"/>
                  </a:cubicBezTo>
                  <a:cubicBezTo>
                    <a:pt x="479" y="617"/>
                    <a:pt x="616" y="479"/>
                    <a:pt x="616" y="309"/>
                  </a:cubicBezTo>
                  <a:cubicBezTo>
                    <a:pt x="616" y="140"/>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589650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560797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5656050" y="2316750"/>
              <a:ext cx="15450" cy="15425"/>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570415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57522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58003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5848400" y="2316750"/>
              <a:ext cx="15425" cy="15425"/>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589650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
            <p:cNvSpPr/>
            <p:nvPr/>
          </p:nvSpPr>
          <p:spPr>
            <a:xfrm>
              <a:off x="560797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9"/>
            <p:cNvSpPr/>
            <p:nvPr/>
          </p:nvSpPr>
          <p:spPr>
            <a:xfrm>
              <a:off x="5656050" y="2274425"/>
              <a:ext cx="15450" cy="15425"/>
            </a:xfrm>
            <a:custGeom>
              <a:rect b="b" l="l" r="r" t="t"/>
              <a:pathLst>
                <a:path extrusionOk="0" h="617" w="618">
                  <a:moveTo>
                    <a:pt x="309" y="0"/>
                  </a:moveTo>
                  <a:cubicBezTo>
                    <a:pt x="140" y="0"/>
                    <a:pt x="1" y="139"/>
                    <a:pt x="1" y="309"/>
                  </a:cubicBezTo>
                  <a:cubicBezTo>
                    <a:pt x="1" y="478"/>
                    <a:pt x="140" y="617"/>
                    <a:pt x="309" y="617"/>
                  </a:cubicBezTo>
                  <a:cubicBezTo>
                    <a:pt x="479" y="617"/>
                    <a:pt x="617" y="478"/>
                    <a:pt x="617" y="309"/>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570415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57522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a:off x="58003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a:off x="5848400" y="2274425"/>
              <a:ext cx="15425" cy="15425"/>
            </a:xfrm>
            <a:custGeom>
              <a:rect b="b" l="l" r="r" t="t"/>
              <a:pathLst>
                <a:path extrusionOk="0" h="617" w="617">
                  <a:moveTo>
                    <a:pt x="308" y="0"/>
                  </a:moveTo>
                  <a:cubicBezTo>
                    <a:pt x="138" y="0"/>
                    <a:pt x="1" y="139"/>
                    <a:pt x="1" y="309"/>
                  </a:cubicBezTo>
                  <a:cubicBezTo>
                    <a:pt x="1" y="478"/>
                    <a:pt x="138" y="617"/>
                    <a:pt x="308" y="617"/>
                  </a:cubicBezTo>
                  <a:cubicBezTo>
                    <a:pt x="479" y="617"/>
                    <a:pt x="616" y="478"/>
                    <a:pt x="616" y="309"/>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
            <p:cNvSpPr/>
            <p:nvPr/>
          </p:nvSpPr>
          <p:spPr>
            <a:xfrm>
              <a:off x="589650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9"/>
            <p:cNvSpPr/>
            <p:nvPr/>
          </p:nvSpPr>
          <p:spPr>
            <a:xfrm>
              <a:off x="560797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9"/>
            <p:cNvSpPr/>
            <p:nvPr/>
          </p:nvSpPr>
          <p:spPr>
            <a:xfrm>
              <a:off x="5656050" y="2484825"/>
              <a:ext cx="15450" cy="15425"/>
            </a:xfrm>
            <a:custGeom>
              <a:rect b="b" l="l" r="r" t="t"/>
              <a:pathLst>
                <a:path extrusionOk="0" h="617" w="618">
                  <a:moveTo>
                    <a:pt x="309" y="1"/>
                  </a:moveTo>
                  <a:cubicBezTo>
                    <a:pt x="140" y="1"/>
                    <a:pt x="1" y="138"/>
                    <a:pt x="1" y="309"/>
                  </a:cubicBezTo>
                  <a:cubicBezTo>
                    <a:pt x="1" y="479"/>
                    <a:pt x="140" y="616"/>
                    <a:pt x="309" y="616"/>
                  </a:cubicBezTo>
                  <a:cubicBezTo>
                    <a:pt x="479" y="616"/>
                    <a:pt x="617" y="479"/>
                    <a:pt x="617" y="309"/>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
            <p:cNvSpPr/>
            <p:nvPr/>
          </p:nvSpPr>
          <p:spPr>
            <a:xfrm>
              <a:off x="570415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
            <p:cNvSpPr/>
            <p:nvPr/>
          </p:nvSpPr>
          <p:spPr>
            <a:xfrm>
              <a:off x="57522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
            <p:cNvSpPr/>
            <p:nvPr/>
          </p:nvSpPr>
          <p:spPr>
            <a:xfrm>
              <a:off x="58003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9"/>
            <p:cNvSpPr/>
            <p:nvPr/>
          </p:nvSpPr>
          <p:spPr>
            <a:xfrm>
              <a:off x="5848400" y="2484825"/>
              <a:ext cx="15425" cy="15425"/>
            </a:xfrm>
            <a:custGeom>
              <a:rect b="b" l="l" r="r" t="t"/>
              <a:pathLst>
                <a:path extrusionOk="0" h="617" w="617">
                  <a:moveTo>
                    <a:pt x="308" y="1"/>
                  </a:moveTo>
                  <a:cubicBezTo>
                    <a:pt x="138" y="1"/>
                    <a:pt x="1" y="138"/>
                    <a:pt x="1" y="309"/>
                  </a:cubicBezTo>
                  <a:cubicBezTo>
                    <a:pt x="1" y="479"/>
                    <a:pt x="138" y="616"/>
                    <a:pt x="308" y="616"/>
                  </a:cubicBezTo>
                  <a:cubicBezTo>
                    <a:pt x="479" y="616"/>
                    <a:pt x="616" y="479"/>
                    <a:pt x="616" y="309"/>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9"/>
            <p:cNvSpPr/>
            <p:nvPr/>
          </p:nvSpPr>
          <p:spPr>
            <a:xfrm>
              <a:off x="589650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9"/>
            <p:cNvSpPr/>
            <p:nvPr/>
          </p:nvSpPr>
          <p:spPr>
            <a:xfrm>
              <a:off x="560797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9"/>
            <p:cNvSpPr/>
            <p:nvPr/>
          </p:nvSpPr>
          <p:spPr>
            <a:xfrm>
              <a:off x="5656050" y="2442525"/>
              <a:ext cx="15450" cy="15425"/>
            </a:xfrm>
            <a:custGeom>
              <a:rect b="b" l="l" r="r" t="t"/>
              <a:pathLst>
                <a:path extrusionOk="0" h="617" w="618">
                  <a:moveTo>
                    <a:pt x="309" y="1"/>
                  </a:moveTo>
                  <a:cubicBezTo>
                    <a:pt x="140" y="1"/>
                    <a:pt x="1" y="138"/>
                    <a:pt x="1" y="308"/>
                  </a:cubicBezTo>
                  <a:cubicBezTo>
                    <a:pt x="1" y="479"/>
                    <a:pt x="140" y="616"/>
                    <a:pt x="309" y="616"/>
                  </a:cubicBezTo>
                  <a:cubicBezTo>
                    <a:pt x="479" y="616"/>
                    <a:pt x="617" y="479"/>
                    <a:pt x="617" y="308"/>
                  </a:cubicBezTo>
                  <a:cubicBezTo>
                    <a:pt x="617"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9"/>
            <p:cNvSpPr/>
            <p:nvPr/>
          </p:nvSpPr>
          <p:spPr>
            <a:xfrm>
              <a:off x="570415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9"/>
            <p:cNvSpPr/>
            <p:nvPr/>
          </p:nvSpPr>
          <p:spPr>
            <a:xfrm>
              <a:off x="57522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9"/>
            <p:cNvSpPr/>
            <p:nvPr/>
          </p:nvSpPr>
          <p:spPr>
            <a:xfrm>
              <a:off x="58003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9"/>
            <p:cNvSpPr/>
            <p:nvPr/>
          </p:nvSpPr>
          <p:spPr>
            <a:xfrm>
              <a:off x="5848400" y="2442525"/>
              <a:ext cx="15425" cy="15425"/>
            </a:xfrm>
            <a:custGeom>
              <a:rect b="b" l="l" r="r" t="t"/>
              <a:pathLst>
                <a:path extrusionOk="0" h="617" w="617">
                  <a:moveTo>
                    <a:pt x="308" y="1"/>
                  </a:moveTo>
                  <a:cubicBezTo>
                    <a:pt x="138" y="1"/>
                    <a:pt x="1" y="138"/>
                    <a:pt x="1" y="308"/>
                  </a:cubicBezTo>
                  <a:cubicBezTo>
                    <a:pt x="1" y="479"/>
                    <a:pt x="138" y="616"/>
                    <a:pt x="308" y="616"/>
                  </a:cubicBezTo>
                  <a:cubicBezTo>
                    <a:pt x="479" y="616"/>
                    <a:pt x="616" y="479"/>
                    <a:pt x="616" y="308"/>
                  </a:cubicBezTo>
                  <a:cubicBezTo>
                    <a:pt x="616" y="138"/>
                    <a:pt x="479"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9"/>
            <p:cNvSpPr/>
            <p:nvPr/>
          </p:nvSpPr>
          <p:spPr>
            <a:xfrm>
              <a:off x="589650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9"/>
            <p:cNvSpPr/>
            <p:nvPr/>
          </p:nvSpPr>
          <p:spPr>
            <a:xfrm>
              <a:off x="560797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9"/>
            <p:cNvSpPr/>
            <p:nvPr/>
          </p:nvSpPr>
          <p:spPr>
            <a:xfrm>
              <a:off x="5656050" y="2400200"/>
              <a:ext cx="15450" cy="15425"/>
            </a:xfrm>
            <a:custGeom>
              <a:rect b="b" l="l" r="r" t="t"/>
              <a:pathLst>
                <a:path extrusionOk="0" h="617" w="618">
                  <a:moveTo>
                    <a:pt x="309" y="0"/>
                  </a:moveTo>
                  <a:cubicBezTo>
                    <a:pt x="140" y="0"/>
                    <a:pt x="1" y="139"/>
                    <a:pt x="1" y="308"/>
                  </a:cubicBezTo>
                  <a:cubicBezTo>
                    <a:pt x="1" y="478"/>
                    <a:pt x="140" y="617"/>
                    <a:pt x="309" y="617"/>
                  </a:cubicBezTo>
                  <a:cubicBezTo>
                    <a:pt x="479" y="617"/>
                    <a:pt x="617" y="478"/>
                    <a:pt x="617" y="308"/>
                  </a:cubicBezTo>
                  <a:cubicBezTo>
                    <a:pt x="617"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
            <p:cNvSpPr/>
            <p:nvPr/>
          </p:nvSpPr>
          <p:spPr>
            <a:xfrm>
              <a:off x="570415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9"/>
            <p:cNvSpPr/>
            <p:nvPr/>
          </p:nvSpPr>
          <p:spPr>
            <a:xfrm>
              <a:off x="57522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9"/>
            <p:cNvSpPr/>
            <p:nvPr/>
          </p:nvSpPr>
          <p:spPr>
            <a:xfrm>
              <a:off x="58003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9"/>
            <p:cNvSpPr/>
            <p:nvPr/>
          </p:nvSpPr>
          <p:spPr>
            <a:xfrm>
              <a:off x="5848400" y="2400200"/>
              <a:ext cx="15425" cy="15425"/>
            </a:xfrm>
            <a:custGeom>
              <a:rect b="b" l="l" r="r" t="t"/>
              <a:pathLst>
                <a:path extrusionOk="0" h="617" w="617">
                  <a:moveTo>
                    <a:pt x="308" y="0"/>
                  </a:moveTo>
                  <a:cubicBezTo>
                    <a:pt x="138" y="0"/>
                    <a:pt x="1" y="139"/>
                    <a:pt x="1" y="308"/>
                  </a:cubicBezTo>
                  <a:cubicBezTo>
                    <a:pt x="1" y="478"/>
                    <a:pt x="138" y="617"/>
                    <a:pt x="308" y="617"/>
                  </a:cubicBezTo>
                  <a:cubicBezTo>
                    <a:pt x="479" y="617"/>
                    <a:pt x="616" y="478"/>
                    <a:pt x="616" y="308"/>
                  </a:cubicBezTo>
                  <a:cubicBezTo>
                    <a:pt x="616" y="139"/>
                    <a:pt x="479"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9"/>
            <p:cNvSpPr/>
            <p:nvPr/>
          </p:nvSpPr>
          <p:spPr>
            <a:xfrm>
              <a:off x="589650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9"/>
            <p:cNvSpPr/>
            <p:nvPr/>
          </p:nvSpPr>
          <p:spPr>
            <a:xfrm>
              <a:off x="593367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9"/>
            <p:cNvSpPr/>
            <p:nvPr/>
          </p:nvSpPr>
          <p:spPr>
            <a:xfrm>
              <a:off x="5981800"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
            <p:cNvSpPr/>
            <p:nvPr/>
          </p:nvSpPr>
          <p:spPr>
            <a:xfrm>
              <a:off x="602985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9"/>
            <p:cNvSpPr/>
            <p:nvPr/>
          </p:nvSpPr>
          <p:spPr>
            <a:xfrm>
              <a:off x="6077975"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9"/>
            <p:cNvSpPr/>
            <p:nvPr/>
          </p:nvSpPr>
          <p:spPr>
            <a:xfrm>
              <a:off x="6126025"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9"/>
            <p:cNvSpPr/>
            <p:nvPr/>
          </p:nvSpPr>
          <p:spPr>
            <a:xfrm>
              <a:off x="6174150" y="2233275"/>
              <a:ext cx="15400" cy="15450"/>
            </a:xfrm>
            <a:custGeom>
              <a:rect b="b" l="l" r="r" t="t"/>
              <a:pathLst>
                <a:path extrusionOk="0" h="618" w="616">
                  <a:moveTo>
                    <a:pt x="308" y="1"/>
                  </a:moveTo>
                  <a:cubicBezTo>
                    <a:pt x="138" y="1"/>
                    <a:pt x="0" y="140"/>
                    <a:pt x="0" y="310"/>
                  </a:cubicBezTo>
                  <a:cubicBezTo>
                    <a:pt x="0" y="479"/>
                    <a:pt x="138" y="617"/>
                    <a:pt x="308" y="617"/>
                  </a:cubicBezTo>
                  <a:cubicBezTo>
                    <a:pt x="478" y="617"/>
                    <a:pt x="615" y="479"/>
                    <a:pt x="615" y="310"/>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9"/>
            <p:cNvSpPr/>
            <p:nvPr/>
          </p:nvSpPr>
          <p:spPr>
            <a:xfrm>
              <a:off x="6222200" y="2233275"/>
              <a:ext cx="15425" cy="15450"/>
            </a:xfrm>
            <a:custGeom>
              <a:rect b="b" l="l" r="r" t="t"/>
              <a:pathLst>
                <a:path extrusionOk="0" h="618" w="617">
                  <a:moveTo>
                    <a:pt x="309" y="1"/>
                  </a:moveTo>
                  <a:cubicBezTo>
                    <a:pt x="138" y="1"/>
                    <a:pt x="1" y="140"/>
                    <a:pt x="1" y="310"/>
                  </a:cubicBezTo>
                  <a:cubicBezTo>
                    <a:pt x="1" y="479"/>
                    <a:pt x="138" y="617"/>
                    <a:pt x="309" y="617"/>
                  </a:cubicBezTo>
                  <a:cubicBezTo>
                    <a:pt x="479" y="617"/>
                    <a:pt x="616" y="479"/>
                    <a:pt x="616" y="310"/>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9"/>
            <p:cNvSpPr/>
            <p:nvPr/>
          </p:nvSpPr>
          <p:spPr>
            <a:xfrm>
              <a:off x="593367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9"/>
            <p:cNvSpPr/>
            <p:nvPr/>
          </p:nvSpPr>
          <p:spPr>
            <a:xfrm>
              <a:off x="5981800"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9"/>
            <p:cNvSpPr/>
            <p:nvPr/>
          </p:nvSpPr>
          <p:spPr>
            <a:xfrm>
              <a:off x="602985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9"/>
            <p:cNvSpPr/>
            <p:nvPr/>
          </p:nvSpPr>
          <p:spPr>
            <a:xfrm>
              <a:off x="6077975"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9"/>
            <p:cNvSpPr/>
            <p:nvPr/>
          </p:nvSpPr>
          <p:spPr>
            <a:xfrm>
              <a:off x="6126025"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9"/>
            <p:cNvSpPr/>
            <p:nvPr/>
          </p:nvSpPr>
          <p:spPr>
            <a:xfrm>
              <a:off x="6174150" y="2190975"/>
              <a:ext cx="15400" cy="15400"/>
            </a:xfrm>
            <a:custGeom>
              <a:rect b="b" l="l" r="r" t="t"/>
              <a:pathLst>
                <a:path extrusionOk="0" h="616" w="616">
                  <a:moveTo>
                    <a:pt x="308" y="1"/>
                  </a:moveTo>
                  <a:cubicBezTo>
                    <a:pt x="138" y="1"/>
                    <a:pt x="0" y="138"/>
                    <a:pt x="0" y="308"/>
                  </a:cubicBezTo>
                  <a:cubicBezTo>
                    <a:pt x="0" y="478"/>
                    <a:pt x="138" y="616"/>
                    <a:pt x="308" y="616"/>
                  </a:cubicBezTo>
                  <a:cubicBezTo>
                    <a:pt x="478" y="616"/>
                    <a:pt x="615" y="478"/>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9"/>
            <p:cNvSpPr/>
            <p:nvPr/>
          </p:nvSpPr>
          <p:spPr>
            <a:xfrm>
              <a:off x="6222200" y="2190975"/>
              <a:ext cx="15425" cy="15400"/>
            </a:xfrm>
            <a:custGeom>
              <a:rect b="b" l="l" r="r" t="t"/>
              <a:pathLst>
                <a:path extrusionOk="0" h="616" w="617">
                  <a:moveTo>
                    <a:pt x="309" y="1"/>
                  </a:moveTo>
                  <a:cubicBezTo>
                    <a:pt x="138" y="1"/>
                    <a:pt x="1" y="138"/>
                    <a:pt x="1" y="308"/>
                  </a:cubicBezTo>
                  <a:cubicBezTo>
                    <a:pt x="1" y="478"/>
                    <a:pt x="138" y="616"/>
                    <a:pt x="309" y="616"/>
                  </a:cubicBezTo>
                  <a:cubicBezTo>
                    <a:pt x="479" y="616"/>
                    <a:pt x="616" y="478"/>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9"/>
            <p:cNvSpPr/>
            <p:nvPr/>
          </p:nvSpPr>
          <p:spPr>
            <a:xfrm>
              <a:off x="593367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9"/>
            <p:cNvSpPr/>
            <p:nvPr/>
          </p:nvSpPr>
          <p:spPr>
            <a:xfrm>
              <a:off x="5981800"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9"/>
            <p:cNvSpPr/>
            <p:nvPr/>
          </p:nvSpPr>
          <p:spPr>
            <a:xfrm>
              <a:off x="602985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9"/>
            <p:cNvSpPr/>
            <p:nvPr/>
          </p:nvSpPr>
          <p:spPr>
            <a:xfrm>
              <a:off x="6077975"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9"/>
            <p:cNvSpPr/>
            <p:nvPr/>
          </p:nvSpPr>
          <p:spPr>
            <a:xfrm>
              <a:off x="6126025"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9"/>
            <p:cNvSpPr/>
            <p:nvPr/>
          </p:nvSpPr>
          <p:spPr>
            <a:xfrm>
              <a:off x="6174150" y="2148650"/>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9"/>
            <p:cNvSpPr/>
            <p:nvPr/>
          </p:nvSpPr>
          <p:spPr>
            <a:xfrm>
              <a:off x="6222200" y="2148650"/>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9"/>
            <p:cNvSpPr/>
            <p:nvPr/>
          </p:nvSpPr>
          <p:spPr>
            <a:xfrm>
              <a:off x="593367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9"/>
            <p:cNvSpPr/>
            <p:nvPr/>
          </p:nvSpPr>
          <p:spPr>
            <a:xfrm>
              <a:off x="5981800"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9"/>
            <p:cNvSpPr/>
            <p:nvPr/>
          </p:nvSpPr>
          <p:spPr>
            <a:xfrm>
              <a:off x="602985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9"/>
            <p:cNvSpPr/>
            <p:nvPr/>
          </p:nvSpPr>
          <p:spPr>
            <a:xfrm>
              <a:off x="6077975"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9"/>
            <p:cNvSpPr/>
            <p:nvPr/>
          </p:nvSpPr>
          <p:spPr>
            <a:xfrm>
              <a:off x="6126025"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9"/>
            <p:cNvSpPr/>
            <p:nvPr/>
          </p:nvSpPr>
          <p:spPr>
            <a:xfrm>
              <a:off x="6174150" y="2359050"/>
              <a:ext cx="15400" cy="15450"/>
            </a:xfrm>
            <a:custGeom>
              <a:rect b="b" l="l" r="r" t="t"/>
              <a:pathLst>
                <a:path extrusionOk="0" h="618" w="616">
                  <a:moveTo>
                    <a:pt x="308" y="1"/>
                  </a:moveTo>
                  <a:cubicBezTo>
                    <a:pt x="138" y="1"/>
                    <a:pt x="0" y="140"/>
                    <a:pt x="0" y="309"/>
                  </a:cubicBezTo>
                  <a:cubicBezTo>
                    <a:pt x="0" y="479"/>
                    <a:pt x="138" y="617"/>
                    <a:pt x="308" y="617"/>
                  </a:cubicBezTo>
                  <a:cubicBezTo>
                    <a:pt x="478" y="617"/>
                    <a:pt x="615" y="479"/>
                    <a:pt x="615" y="309"/>
                  </a:cubicBezTo>
                  <a:cubicBezTo>
                    <a:pt x="615" y="140"/>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9"/>
            <p:cNvSpPr/>
            <p:nvPr/>
          </p:nvSpPr>
          <p:spPr>
            <a:xfrm>
              <a:off x="6222200" y="2359050"/>
              <a:ext cx="15425" cy="15450"/>
            </a:xfrm>
            <a:custGeom>
              <a:rect b="b" l="l" r="r" t="t"/>
              <a:pathLst>
                <a:path extrusionOk="0" h="618" w="617">
                  <a:moveTo>
                    <a:pt x="309" y="1"/>
                  </a:moveTo>
                  <a:cubicBezTo>
                    <a:pt x="138" y="1"/>
                    <a:pt x="1" y="140"/>
                    <a:pt x="1" y="309"/>
                  </a:cubicBezTo>
                  <a:cubicBezTo>
                    <a:pt x="1" y="479"/>
                    <a:pt x="138" y="617"/>
                    <a:pt x="309" y="617"/>
                  </a:cubicBezTo>
                  <a:cubicBezTo>
                    <a:pt x="479" y="617"/>
                    <a:pt x="616" y="479"/>
                    <a:pt x="616" y="309"/>
                  </a:cubicBezTo>
                  <a:cubicBezTo>
                    <a:pt x="616" y="140"/>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9"/>
            <p:cNvSpPr/>
            <p:nvPr/>
          </p:nvSpPr>
          <p:spPr>
            <a:xfrm>
              <a:off x="593367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9"/>
            <p:cNvSpPr/>
            <p:nvPr/>
          </p:nvSpPr>
          <p:spPr>
            <a:xfrm>
              <a:off x="5981800"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9"/>
            <p:cNvSpPr/>
            <p:nvPr/>
          </p:nvSpPr>
          <p:spPr>
            <a:xfrm>
              <a:off x="602985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9"/>
            <p:cNvSpPr/>
            <p:nvPr/>
          </p:nvSpPr>
          <p:spPr>
            <a:xfrm>
              <a:off x="6077975"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9"/>
            <p:cNvSpPr/>
            <p:nvPr/>
          </p:nvSpPr>
          <p:spPr>
            <a:xfrm>
              <a:off x="6126025"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9"/>
            <p:cNvSpPr/>
            <p:nvPr/>
          </p:nvSpPr>
          <p:spPr>
            <a:xfrm>
              <a:off x="6174150" y="2316750"/>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9"/>
            <p:cNvSpPr/>
            <p:nvPr/>
          </p:nvSpPr>
          <p:spPr>
            <a:xfrm>
              <a:off x="6222200" y="2316750"/>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9"/>
            <p:cNvSpPr/>
            <p:nvPr/>
          </p:nvSpPr>
          <p:spPr>
            <a:xfrm>
              <a:off x="593367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9"/>
            <p:cNvSpPr/>
            <p:nvPr/>
          </p:nvSpPr>
          <p:spPr>
            <a:xfrm>
              <a:off x="5981800"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9"/>
            <p:cNvSpPr/>
            <p:nvPr/>
          </p:nvSpPr>
          <p:spPr>
            <a:xfrm>
              <a:off x="602985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9"/>
            <p:cNvSpPr/>
            <p:nvPr/>
          </p:nvSpPr>
          <p:spPr>
            <a:xfrm>
              <a:off x="6077975"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9"/>
            <p:cNvSpPr/>
            <p:nvPr/>
          </p:nvSpPr>
          <p:spPr>
            <a:xfrm>
              <a:off x="6126025"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9"/>
            <p:cNvSpPr/>
            <p:nvPr/>
          </p:nvSpPr>
          <p:spPr>
            <a:xfrm>
              <a:off x="6174150" y="2274425"/>
              <a:ext cx="15400" cy="15425"/>
            </a:xfrm>
            <a:custGeom>
              <a:rect b="b" l="l" r="r" t="t"/>
              <a:pathLst>
                <a:path extrusionOk="0" h="617" w="616">
                  <a:moveTo>
                    <a:pt x="308" y="0"/>
                  </a:moveTo>
                  <a:cubicBezTo>
                    <a:pt x="138" y="0"/>
                    <a:pt x="0" y="139"/>
                    <a:pt x="0" y="309"/>
                  </a:cubicBezTo>
                  <a:cubicBezTo>
                    <a:pt x="0" y="478"/>
                    <a:pt x="138" y="617"/>
                    <a:pt x="308" y="617"/>
                  </a:cubicBezTo>
                  <a:cubicBezTo>
                    <a:pt x="478" y="617"/>
                    <a:pt x="615" y="478"/>
                    <a:pt x="615" y="309"/>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9"/>
            <p:cNvSpPr/>
            <p:nvPr/>
          </p:nvSpPr>
          <p:spPr>
            <a:xfrm>
              <a:off x="6222200" y="2274425"/>
              <a:ext cx="15425" cy="15425"/>
            </a:xfrm>
            <a:custGeom>
              <a:rect b="b" l="l" r="r" t="t"/>
              <a:pathLst>
                <a:path extrusionOk="0" h="617" w="617">
                  <a:moveTo>
                    <a:pt x="309" y="0"/>
                  </a:moveTo>
                  <a:cubicBezTo>
                    <a:pt x="138" y="0"/>
                    <a:pt x="1" y="139"/>
                    <a:pt x="1" y="309"/>
                  </a:cubicBezTo>
                  <a:cubicBezTo>
                    <a:pt x="1" y="478"/>
                    <a:pt x="138" y="617"/>
                    <a:pt x="309" y="617"/>
                  </a:cubicBezTo>
                  <a:cubicBezTo>
                    <a:pt x="479" y="617"/>
                    <a:pt x="616" y="478"/>
                    <a:pt x="616" y="309"/>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9"/>
            <p:cNvSpPr/>
            <p:nvPr/>
          </p:nvSpPr>
          <p:spPr>
            <a:xfrm>
              <a:off x="593367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9"/>
            <p:cNvSpPr/>
            <p:nvPr/>
          </p:nvSpPr>
          <p:spPr>
            <a:xfrm>
              <a:off x="5981800"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9"/>
            <p:cNvSpPr/>
            <p:nvPr/>
          </p:nvSpPr>
          <p:spPr>
            <a:xfrm>
              <a:off x="602985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9"/>
            <p:cNvSpPr/>
            <p:nvPr/>
          </p:nvSpPr>
          <p:spPr>
            <a:xfrm>
              <a:off x="6077975"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9"/>
            <p:cNvSpPr/>
            <p:nvPr/>
          </p:nvSpPr>
          <p:spPr>
            <a:xfrm>
              <a:off x="6126025"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9"/>
            <p:cNvSpPr/>
            <p:nvPr/>
          </p:nvSpPr>
          <p:spPr>
            <a:xfrm>
              <a:off x="6174150" y="2484825"/>
              <a:ext cx="15400" cy="15425"/>
            </a:xfrm>
            <a:custGeom>
              <a:rect b="b" l="l" r="r" t="t"/>
              <a:pathLst>
                <a:path extrusionOk="0" h="617" w="616">
                  <a:moveTo>
                    <a:pt x="308" y="1"/>
                  </a:moveTo>
                  <a:cubicBezTo>
                    <a:pt x="138" y="1"/>
                    <a:pt x="0" y="138"/>
                    <a:pt x="0" y="309"/>
                  </a:cubicBezTo>
                  <a:cubicBezTo>
                    <a:pt x="0" y="479"/>
                    <a:pt x="138" y="616"/>
                    <a:pt x="308" y="616"/>
                  </a:cubicBezTo>
                  <a:cubicBezTo>
                    <a:pt x="478" y="616"/>
                    <a:pt x="615" y="479"/>
                    <a:pt x="615" y="309"/>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9"/>
            <p:cNvSpPr/>
            <p:nvPr/>
          </p:nvSpPr>
          <p:spPr>
            <a:xfrm>
              <a:off x="6222200" y="2484825"/>
              <a:ext cx="15425" cy="15425"/>
            </a:xfrm>
            <a:custGeom>
              <a:rect b="b" l="l" r="r" t="t"/>
              <a:pathLst>
                <a:path extrusionOk="0" h="617" w="617">
                  <a:moveTo>
                    <a:pt x="309" y="1"/>
                  </a:moveTo>
                  <a:cubicBezTo>
                    <a:pt x="138" y="1"/>
                    <a:pt x="1" y="138"/>
                    <a:pt x="1" y="309"/>
                  </a:cubicBezTo>
                  <a:cubicBezTo>
                    <a:pt x="1" y="479"/>
                    <a:pt x="138" y="616"/>
                    <a:pt x="309" y="616"/>
                  </a:cubicBezTo>
                  <a:cubicBezTo>
                    <a:pt x="479" y="616"/>
                    <a:pt x="616" y="479"/>
                    <a:pt x="616" y="309"/>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9"/>
            <p:cNvSpPr/>
            <p:nvPr/>
          </p:nvSpPr>
          <p:spPr>
            <a:xfrm>
              <a:off x="593367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9"/>
            <p:cNvSpPr/>
            <p:nvPr/>
          </p:nvSpPr>
          <p:spPr>
            <a:xfrm>
              <a:off x="5981800"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9"/>
            <p:cNvSpPr/>
            <p:nvPr/>
          </p:nvSpPr>
          <p:spPr>
            <a:xfrm>
              <a:off x="602985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9"/>
            <p:cNvSpPr/>
            <p:nvPr/>
          </p:nvSpPr>
          <p:spPr>
            <a:xfrm>
              <a:off x="6077975"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9"/>
            <p:cNvSpPr/>
            <p:nvPr/>
          </p:nvSpPr>
          <p:spPr>
            <a:xfrm>
              <a:off x="6126025"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9"/>
            <p:cNvSpPr/>
            <p:nvPr/>
          </p:nvSpPr>
          <p:spPr>
            <a:xfrm>
              <a:off x="6174150" y="2442525"/>
              <a:ext cx="15400" cy="15425"/>
            </a:xfrm>
            <a:custGeom>
              <a:rect b="b" l="l" r="r" t="t"/>
              <a:pathLst>
                <a:path extrusionOk="0" h="617" w="616">
                  <a:moveTo>
                    <a:pt x="308" y="1"/>
                  </a:moveTo>
                  <a:cubicBezTo>
                    <a:pt x="138" y="1"/>
                    <a:pt x="0" y="138"/>
                    <a:pt x="0" y="308"/>
                  </a:cubicBezTo>
                  <a:cubicBezTo>
                    <a:pt x="0" y="479"/>
                    <a:pt x="138" y="616"/>
                    <a:pt x="308" y="616"/>
                  </a:cubicBezTo>
                  <a:cubicBezTo>
                    <a:pt x="478" y="616"/>
                    <a:pt x="615" y="479"/>
                    <a:pt x="615" y="308"/>
                  </a:cubicBezTo>
                  <a:cubicBezTo>
                    <a:pt x="615" y="138"/>
                    <a:pt x="478" y="1"/>
                    <a:pt x="3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9"/>
            <p:cNvSpPr/>
            <p:nvPr/>
          </p:nvSpPr>
          <p:spPr>
            <a:xfrm>
              <a:off x="6222200" y="2442525"/>
              <a:ext cx="15425" cy="15425"/>
            </a:xfrm>
            <a:custGeom>
              <a:rect b="b" l="l" r="r" t="t"/>
              <a:pathLst>
                <a:path extrusionOk="0" h="617" w="617">
                  <a:moveTo>
                    <a:pt x="309" y="1"/>
                  </a:moveTo>
                  <a:cubicBezTo>
                    <a:pt x="138" y="1"/>
                    <a:pt x="1" y="138"/>
                    <a:pt x="1" y="308"/>
                  </a:cubicBezTo>
                  <a:cubicBezTo>
                    <a:pt x="1" y="479"/>
                    <a:pt x="138" y="616"/>
                    <a:pt x="309" y="616"/>
                  </a:cubicBezTo>
                  <a:cubicBezTo>
                    <a:pt x="479" y="616"/>
                    <a:pt x="616" y="479"/>
                    <a:pt x="616" y="308"/>
                  </a:cubicBezTo>
                  <a:cubicBezTo>
                    <a:pt x="616" y="138"/>
                    <a:pt x="479"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9"/>
            <p:cNvSpPr/>
            <p:nvPr/>
          </p:nvSpPr>
          <p:spPr>
            <a:xfrm>
              <a:off x="593367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9"/>
            <p:cNvSpPr/>
            <p:nvPr/>
          </p:nvSpPr>
          <p:spPr>
            <a:xfrm>
              <a:off x="5981800"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9"/>
            <p:cNvSpPr/>
            <p:nvPr/>
          </p:nvSpPr>
          <p:spPr>
            <a:xfrm>
              <a:off x="602985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9"/>
            <p:cNvSpPr/>
            <p:nvPr/>
          </p:nvSpPr>
          <p:spPr>
            <a:xfrm>
              <a:off x="6077975"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9"/>
            <p:cNvSpPr/>
            <p:nvPr/>
          </p:nvSpPr>
          <p:spPr>
            <a:xfrm>
              <a:off x="6126025"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9"/>
            <p:cNvSpPr/>
            <p:nvPr/>
          </p:nvSpPr>
          <p:spPr>
            <a:xfrm>
              <a:off x="6174150" y="2400200"/>
              <a:ext cx="15400" cy="15425"/>
            </a:xfrm>
            <a:custGeom>
              <a:rect b="b" l="l" r="r" t="t"/>
              <a:pathLst>
                <a:path extrusionOk="0" h="617" w="616">
                  <a:moveTo>
                    <a:pt x="308" y="0"/>
                  </a:moveTo>
                  <a:cubicBezTo>
                    <a:pt x="138" y="0"/>
                    <a:pt x="0" y="139"/>
                    <a:pt x="0" y="308"/>
                  </a:cubicBezTo>
                  <a:cubicBezTo>
                    <a:pt x="0" y="478"/>
                    <a:pt x="138" y="617"/>
                    <a:pt x="308" y="617"/>
                  </a:cubicBezTo>
                  <a:cubicBezTo>
                    <a:pt x="478" y="617"/>
                    <a:pt x="615" y="478"/>
                    <a:pt x="615" y="308"/>
                  </a:cubicBezTo>
                  <a:cubicBezTo>
                    <a:pt x="615" y="139"/>
                    <a:pt x="478" y="0"/>
                    <a:pt x="3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9"/>
            <p:cNvSpPr/>
            <p:nvPr/>
          </p:nvSpPr>
          <p:spPr>
            <a:xfrm>
              <a:off x="6222200" y="2400200"/>
              <a:ext cx="15425" cy="15425"/>
            </a:xfrm>
            <a:custGeom>
              <a:rect b="b" l="l" r="r" t="t"/>
              <a:pathLst>
                <a:path extrusionOk="0" h="617" w="617">
                  <a:moveTo>
                    <a:pt x="309" y="0"/>
                  </a:moveTo>
                  <a:cubicBezTo>
                    <a:pt x="138" y="0"/>
                    <a:pt x="1" y="139"/>
                    <a:pt x="1" y="308"/>
                  </a:cubicBezTo>
                  <a:cubicBezTo>
                    <a:pt x="1" y="478"/>
                    <a:pt x="138" y="617"/>
                    <a:pt x="309" y="617"/>
                  </a:cubicBezTo>
                  <a:cubicBezTo>
                    <a:pt x="479" y="617"/>
                    <a:pt x="616" y="478"/>
                    <a:pt x="616" y="308"/>
                  </a:cubicBezTo>
                  <a:cubicBezTo>
                    <a:pt x="616" y="139"/>
                    <a:pt x="479" y="0"/>
                    <a:pt x="3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9"/>
          <p:cNvSpPr/>
          <p:nvPr/>
        </p:nvSpPr>
        <p:spPr>
          <a:xfrm>
            <a:off x="6535225" y="277114"/>
            <a:ext cx="1263097" cy="113099"/>
          </a:xfrm>
          <a:custGeom>
            <a:rect b="b" l="l" r="r" t="t"/>
            <a:pathLst>
              <a:path extrusionOk="0" h="1107" w="12363">
                <a:moveTo>
                  <a:pt x="0" y="1"/>
                </a:moveTo>
                <a:lnTo>
                  <a:pt x="0" y="1107"/>
                </a:lnTo>
                <a:lnTo>
                  <a:pt x="12363" y="1107"/>
                </a:lnTo>
                <a:lnTo>
                  <a:pt x="123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SECTION_HEADER_2_1">
    <p:spTree>
      <p:nvGrpSpPr>
        <p:cNvPr id="874" name="Shape 874"/>
        <p:cNvGrpSpPr/>
        <p:nvPr/>
      </p:nvGrpSpPr>
      <p:grpSpPr>
        <a:xfrm>
          <a:off x="0" y="0"/>
          <a:ext cx="0" cy="0"/>
          <a:chOff x="0" y="0"/>
          <a:chExt cx="0" cy="0"/>
        </a:xfrm>
      </p:grpSpPr>
      <p:sp>
        <p:nvSpPr>
          <p:cNvPr id="875" name="Google Shape;875;p10"/>
          <p:cNvSpPr txBox="1"/>
          <p:nvPr>
            <p:ph idx="1" type="subTitle"/>
          </p:nvPr>
        </p:nvSpPr>
        <p:spPr>
          <a:xfrm>
            <a:off x="652544" y="1213025"/>
            <a:ext cx="1775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76" name="Google Shape;876;p10"/>
          <p:cNvSpPr txBox="1"/>
          <p:nvPr>
            <p:ph type="title"/>
          </p:nvPr>
        </p:nvSpPr>
        <p:spPr>
          <a:xfrm>
            <a:off x="652532" y="736850"/>
            <a:ext cx="2508000" cy="354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77" name="Google Shape;877;p10"/>
          <p:cNvSpPr txBox="1"/>
          <p:nvPr>
            <p:ph idx="2" type="subTitle"/>
          </p:nvPr>
        </p:nvSpPr>
        <p:spPr>
          <a:xfrm>
            <a:off x="5204756" y="1213025"/>
            <a:ext cx="1603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78" name="Google Shape;878;p10"/>
          <p:cNvSpPr txBox="1"/>
          <p:nvPr>
            <p:ph idx="3" type="title"/>
          </p:nvPr>
        </p:nvSpPr>
        <p:spPr>
          <a:xfrm>
            <a:off x="5204744" y="736850"/>
            <a:ext cx="2508000" cy="354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Signika"/>
              <a:buNone/>
              <a:defRPr b="1" sz="2800">
                <a:latin typeface="Signika"/>
                <a:ea typeface="Signika"/>
                <a:cs typeface="Signika"/>
                <a:sym typeface="Signika"/>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Open Sans"/>
              <a:buChar char="●"/>
              <a:defRPr sz="1200">
                <a:latin typeface="Open Sans"/>
                <a:ea typeface="Open Sans"/>
                <a:cs typeface="Open Sans"/>
                <a:sym typeface="Open Sans"/>
              </a:defRPr>
            </a:lvl1pPr>
            <a:lvl2pPr indent="-304800" lvl="1" marL="914400">
              <a:lnSpc>
                <a:spcPct val="115000"/>
              </a:lnSpc>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lnSpc>
                <a:spcPct val="115000"/>
              </a:lnSpc>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lnSpc>
                <a:spcPct val="115000"/>
              </a:lnSpc>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lnSpc>
                <a:spcPct val="115000"/>
              </a:lnSpc>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lnSpc>
                <a:spcPct val="115000"/>
              </a:lnSpc>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lnSpc>
                <a:spcPct val="115000"/>
              </a:lnSpc>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lnSpc>
                <a:spcPct val="115000"/>
              </a:lnSpc>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lnSpc>
                <a:spcPct val="115000"/>
              </a:lnSpc>
              <a:spcBef>
                <a:spcPts val="1600"/>
              </a:spcBef>
              <a:spcAft>
                <a:spcPts val="1600"/>
              </a:spcAft>
              <a:buSzPts val="1200"/>
              <a:buFont typeface="Open Sans"/>
              <a:buChar char="■"/>
              <a:defRPr sz="1200">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147" name="Shape 2147"/>
        <p:cNvGrpSpPr/>
        <p:nvPr/>
      </p:nvGrpSpPr>
      <p:grpSpPr>
        <a:xfrm>
          <a:off x="0" y="0"/>
          <a:ext cx="0" cy="0"/>
          <a:chOff x="0" y="0"/>
          <a:chExt cx="0" cy="0"/>
        </a:xfrm>
      </p:grpSpPr>
      <p:sp>
        <p:nvSpPr>
          <p:cNvPr id="2148" name="Google Shape;2148;p30"/>
          <p:cNvSpPr/>
          <p:nvPr/>
        </p:nvSpPr>
        <p:spPr>
          <a:xfrm>
            <a:off x="5572450" y="2406396"/>
            <a:ext cx="2991000" cy="49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0"/>
          <p:cNvSpPr/>
          <p:nvPr/>
        </p:nvSpPr>
        <p:spPr>
          <a:xfrm>
            <a:off x="5572450" y="297701"/>
            <a:ext cx="2991000" cy="49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0"/>
          <p:cNvSpPr txBox="1"/>
          <p:nvPr>
            <p:ph type="ctrTitle"/>
          </p:nvPr>
        </p:nvSpPr>
        <p:spPr>
          <a:xfrm>
            <a:off x="4315575" y="682450"/>
            <a:ext cx="4717500" cy="1776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rPr>
              <a:t>Chemical</a:t>
            </a:r>
            <a:endParaRPr>
              <a:solidFill>
                <a:schemeClr val="dk1"/>
              </a:solidFill>
            </a:endParaRPr>
          </a:p>
          <a:p>
            <a:pPr indent="0" lvl="0" marL="0" rtl="0" algn="r">
              <a:spcBef>
                <a:spcPts val="0"/>
              </a:spcBef>
              <a:spcAft>
                <a:spcPts val="0"/>
              </a:spcAft>
              <a:buNone/>
            </a:pPr>
            <a:r>
              <a:rPr lang="en">
                <a:solidFill>
                  <a:schemeClr val="dk1"/>
                </a:solidFill>
              </a:rPr>
              <a:t>Classification</a:t>
            </a:r>
            <a:endParaRPr/>
          </a:p>
        </p:txBody>
      </p:sp>
      <p:sp>
        <p:nvSpPr>
          <p:cNvPr id="2151" name="Google Shape;2151;p30"/>
          <p:cNvSpPr txBox="1"/>
          <p:nvPr>
            <p:ph idx="1" type="subTitle"/>
          </p:nvPr>
        </p:nvSpPr>
        <p:spPr>
          <a:xfrm>
            <a:off x="4638200" y="2406400"/>
            <a:ext cx="37821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800"/>
              <a:t>Musk OR Non-Musk</a:t>
            </a:r>
            <a:endParaRPr b="1" sz="1800"/>
          </a:p>
        </p:txBody>
      </p:sp>
      <p:sp>
        <p:nvSpPr>
          <p:cNvPr id="2152" name="Google Shape;2152;p30"/>
          <p:cNvSpPr/>
          <p:nvPr/>
        </p:nvSpPr>
        <p:spPr>
          <a:xfrm>
            <a:off x="198875" y="297700"/>
            <a:ext cx="4533900" cy="38766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0"/>
          <p:cNvSpPr/>
          <p:nvPr/>
        </p:nvSpPr>
        <p:spPr>
          <a:xfrm>
            <a:off x="4028618" y="517175"/>
            <a:ext cx="704164" cy="704096"/>
          </a:xfrm>
          <a:custGeom>
            <a:rect b="b" l="l" r="r" t="t"/>
            <a:pathLst>
              <a:path extrusionOk="0" h="10406" w="10407">
                <a:moveTo>
                  <a:pt x="5204" y="2929"/>
                </a:moveTo>
                <a:cubicBezTo>
                  <a:pt x="5497" y="2929"/>
                  <a:pt x="5792" y="2986"/>
                  <a:pt x="6074" y="3102"/>
                </a:cubicBezTo>
                <a:cubicBezTo>
                  <a:pt x="6923" y="3454"/>
                  <a:pt x="7477" y="4283"/>
                  <a:pt x="7477" y="5202"/>
                </a:cubicBezTo>
                <a:cubicBezTo>
                  <a:pt x="7478" y="6458"/>
                  <a:pt x="6460" y="7476"/>
                  <a:pt x="5205" y="7476"/>
                </a:cubicBezTo>
                <a:cubicBezTo>
                  <a:pt x="5204" y="7476"/>
                  <a:pt x="5204" y="7476"/>
                  <a:pt x="5203" y="7476"/>
                </a:cubicBezTo>
                <a:cubicBezTo>
                  <a:pt x="4284" y="7476"/>
                  <a:pt x="3455" y="6923"/>
                  <a:pt x="3103" y="6073"/>
                </a:cubicBezTo>
                <a:cubicBezTo>
                  <a:pt x="2751" y="5223"/>
                  <a:pt x="2946" y="4246"/>
                  <a:pt x="3596" y="3595"/>
                </a:cubicBezTo>
                <a:cubicBezTo>
                  <a:pt x="4031" y="3160"/>
                  <a:pt x="4612" y="2929"/>
                  <a:pt x="5204" y="2929"/>
                </a:cubicBezTo>
                <a:close/>
                <a:moveTo>
                  <a:pt x="5203" y="0"/>
                </a:moveTo>
                <a:cubicBezTo>
                  <a:pt x="2329" y="0"/>
                  <a:pt x="1" y="2330"/>
                  <a:pt x="1" y="5202"/>
                </a:cubicBezTo>
                <a:cubicBezTo>
                  <a:pt x="1" y="8076"/>
                  <a:pt x="2330" y="10406"/>
                  <a:pt x="5203" y="10406"/>
                </a:cubicBezTo>
                <a:cubicBezTo>
                  <a:pt x="8076" y="10406"/>
                  <a:pt x="10407" y="8076"/>
                  <a:pt x="10407" y="5202"/>
                </a:cubicBezTo>
                <a:cubicBezTo>
                  <a:pt x="10407" y="2329"/>
                  <a:pt x="8077" y="0"/>
                  <a:pt x="5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0"/>
          <p:cNvSpPr/>
          <p:nvPr/>
        </p:nvSpPr>
        <p:spPr>
          <a:xfrm>
            <a:off x="3934025" y="517175"/>
            <a:ext cx="704164" cy="704096"/>
          </a:xfrm>
          <a:custGeom>
            <a:rect b="b" l="l" r="r" t="t"/>
            <a:pathLst>
              <a:path extrusionOk="0" h="10406" w="10407">
                <a:moveTo>
                  <a:pt x="5202" y="2929"/>
                </a:moveTo>
                <a:cubicBezTo>
                  <a:pt x="5495" y="2929"/>
                  <a:pt x="5791" y="2986"/>
                  <a:pt x="6072" y="3102"/>
                </a:cubicBezTo>
                <a:cubicBezTo>
                  <a:pt x="6921" y="3454"/>
                  <a:pt x="7476" y="4283"/>
                  <a:pt x="7476" y="5202"/>
                </a:cubicBezTo>
                <a:cubicBezTo>
                  <a:pt x="7476" y="6459"/>
                  <a:pt x="6459" y="7476"/>
                  <a:pt x="5203" y="7476"/>
                </a:cubicBezTo>
                <a:cubicBezTo>
                  <a:pt x="4283" y="7476"/>
                  <a:pt x="3453" y="6923"/>
                  <a:pt x="3101" y="6073"/>
                </a:cubicBezTo>
                <a:cubicBezTo>
                  <a:pt x="2749" y="5223"/>
                  <a:pt x="2944" y="4246"/>
                  <a:pt x="3594" y="3595"/>
                </a:cubicBezTo>
                <a:cubicBezTo>
                  <a:pt x="4029" y="3160"/>
                  <a:pt x="4611" y="2929"/>
                  <a:pt x="5202" y="2929"/>
                </a:cubicBezTo>
                <a:close/>
                <a:moveTo>
                  <a:pt x="5203" y="0"/>
                </a:moveTo>
                <a:cubicBezTo>
                  <a:pt x="2329" y="0"/>
                  <a:pt x="0" y="2330"/>
                  <a:pt x="0" y="5202"/>
                </a:cubicBezTo>
                <a:cubicBezTo>
                  <a:pt x="0" y="8076"/>
                  <a:pt x="2329" y="10406"/>
                  <a:pt x="5203" y="10406"/>
                </a:cubicBezTo>
                <a:cubicBezTo>
                  <a:pt x="8076" y="10406"/>
                  <a:pt x="10406" y="8076"/>
                  <a:pt x="10406" y="5202"/>
                </a:cubicBezTo>
                <a:cubicBezTo>
                  <a:pt x="10406" y="2330"/>
                  <a:pt x="8076" y="0"/>
                  <a:pt x="5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5" name="Google Shape;2155;p30"/>
          <p:cNvGrpSpPr/>
          <p:nvPr/>
        </p:nvGrpSpPr>
        <p:grpSpPr>
          <a:xfrm>
            <a:off x="-5" y="3369632"/>
            <a:ext cx="1238969" cy="497366"/>
            <a:chOff x="2171300" y="4383950"/>
            <a:chExt cx="449325" cy="180375"/>
          </a:xfrm>
        </p:grpSpPr>
        <p:sp>
          <p:nvSpPr>
            <p:cNvPr id="2156" name="Google Shape;2156;p30"/>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0"/>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0"/>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0"/>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0" name="Google Shape;2160;p30"/>
          <p:cNvGrpSpPr/>
          <p:nvPr/>
        </p:nvGrpSpPr>
        <p:grpSpPr>
          <a:xfrm rot="5400000">
            <a:off x="126172" y="775268"/>
            <a:ext cx="1100869" cy="362389"/>
            <a:chOff x="2235050" y="548425"/>
            <a:chExt cx="307875" cy="101325"/>
          </a:xfrm>
        </p:grpSpPr>
        <p:sp>
          <p:nvSpPr>
            <p:cNvPr id="2161" name="Google Shape;2161;p30"/>
            <p:cNvSpPr/>
            <p:nvPr/>
          </p:nvSpPr>
          <p:spPr>
            <a:xfrm>
              <a:off x="2235050"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0"/>
            <p:cNvSpPr/>
            <p:nvPr/>
          </p:nvSpPr>
          <p:spPr>
            <a:xfrm>
              <a:off x="2283750" y="63415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0"/>
            <p:cNvSpPr/>
            <p:nvPr/>
          </p:nvSpPr>
          <p:spPr>
            <a:xfrm>
              <a:off x="2332475" y="63415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0"/>
            <p:cNvSpPr/>
            <p:nvPr/>
          </p:nvSpPr>
          <p:spPr>
            <a:xfrm>
              <a:off x="2381200" y="63415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0"/>
            <p:cNvSpPr/>
            <p:nvPr/>
          </p:nvSpPr>
          <p:spPr>
            <a:xfrm>
              <a:off x="2429875" y="63415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0"/>
            <p:cNvSpPr/>
            <p:nvPr/>
          </p:nvSpPr>
          <p:spPr>
            <a:xfrm>
              <a:off x="2478600" y="63415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0"/>
            <p:cNvSpPr/>
            <p:nvPr/>
          </p:nvSpPr>
          <p:spPr>
            <a:xfrm>
              <a:off x="2527300" y="63415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0"/>
            <p:cNvSpPr/>
            <p:nvPr/>
          </p:nvSpPr>
          <p:spPr>
            <a:xfrm>
              <a:off x="2235050"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0"/>
            <p:cNvSpPr/>
            <p:nvPr/>
          </p:nvSpPr>
          <p:spPr>
            <a:xfrm>
              <a:off x="2283750" y="591300"/>
              <a:ext cx="15625" cy="15600"/>
            </a:xfrm>
            <a:custGeom>
              <a:rect b="b" l="l" r="r" t="t"/>
              <a:pathLst>
                <a:path extrusionOk="0" h="624" w="625">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0"/>
            <p:cNvSpPr/>
            <p:nvPr/>
          </p:nvSpPr>
          <p:spPr>
            <a:xfrm>
              <a:off x="2332475" y="591300"/>
              <a:ext cx="15600" cy="15600"/>
            </a:xfrm>
            <a:custGeom>
              <a:rect b="b" l="l" r="r" t="t"/>
              <a:pathLst>
                <a:path extrusionOk="0" h="624" w="624">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0"/>
            <p:cNvSpPr/>
            <p:nvPr/>
          </p:nvSpPr>
          <p:spPr>
            <a:xfrm>
              <a:off x="2381200" y="591300"/>
              <a:ext cx="15600" cy="15600"/>
            </a:xfrm>
            <a:custGeom>
              <a:rect b="b" l="l" r="r" t="t"/>
              <a:pathLst>
                <a:path extrusionOk="0" h="624" w="624">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0"/>
            <p:cNvSpPr/>
            <p:nvPr/>
          </p:nvSpPr>
          <p:spPr>
            <a:xfrm>
              <a:off x="2429875" y="591300"/>
              <a:ext cx="15600" cy="15600"/>
            </a:xfrm>
            <a:custGeom>
              <a:rect b="b" l="l" r="r" t="t"/>
              <a:pathLst>
                <a:path extrusionOk="0" h="624" w="624">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0"/>
            <p:cNvSpPr/>
            <p:nvPr/>
          </p:nvSpPr>
          <p:spPr>
            <a:xfrm>
              <a:off x="2478600" y="591300"/>
              <a:ext cx="15600" cy="15600"/>
            </a:xfrm>
            <a:custGeom>
              <a:rect b="b" l="l" r="r" t="t"/>
              <a:pathLst>
                <a:path extrusionOk="0" h="624" w="624">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0"/>
            <p:cNvSpPr/>
            <p:nvPr/>
          </p:nvSpPr>
          <p:spPr>
            <a:xfrm>
              <a:off x="2527300" y="591300"/>
              <a:ext cx="15625" cy="15600"/>
            </a:xfrm>
            <a:custGeom>
              <a:rect b="b" l="l" r="r" t="t"/>
              <a:pathLst>
                <a:path extrusionOk="0" h="624" w="625">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0"/>
            <p:cNvSpPr/>
            <p:nvPr/>
          </p:nvSpPr>
          <p:spPr>
            <a:xfrm>
              <a:off x="2235050"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0"/>
            <p:cNvSpPr/>
            <p:nvPr/>
          </p:nvSpPr>
          <p:spPr>
            <a:xfrm>
              <a:off x="2283750" y="548425"/>
              <a:ext cx="15625" cy="15625"/>
            </a:xfrm>
            <a:custGeom>
              <a:rect b="b" l="l" r="r" t="t"/>
              <a:pathLst>
                <a:path extrusionOk="0" h="625" w="625">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0"/>
            <p:cNvSpPr/>
            <p:nvPr/>
          </p:nvSpPr>
          <p:spPr>
            <a:xfrm>
              <a:off x="2332475" y="548425"/>
              <a:ext cx="15600" cy="15625"/>
            </a:xfrm>
            <a:custGeom>
              <a:rect b="b" l="l" r="r" t="t"/>
              <a:pathLst>
                <a:path extrusionOk="0" h="625" w="624">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0"/>
            <p:cNvSpPr/>
            <p:nvPr/>
          </p:nvSpPr>
          <p:spPr>
            <a:xfrm>
              <a:off x="2381200" y="548425"/>
              <a:ext cx="15600" cy="15625"/>
            </a:xfrm>
            <a:custGeom>
              <a:rect b="b" l="l" r="r" t="t"/>
              <a:pathLst>
                <a:path extrusionOk="0" h="625" w="624">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0"/>
            <p:cNvSpPr/>
            <p:nvPr/>
          </p:nvSpPr>
          <p:spPr>
            <a:xfrm>
              <a:off x="2429875" y="548425"/>
              <a:ext cx="15600" cy="15625"/>
            </a:xfrm>
            <a:custGeom>
              <a:rect b="b" l="l" r="r" t="t"/>
              <a:pathLst>
                <a:path extrusionOk="0" h="625" w="624">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0"/>
            <p:cNvSpPr/>
            <p:nvPr/>
          </p:nvSpPr>
          <p:spPr>
            <a:xfrm>
              <a:off x="2478600" y="548425"/>
              <a:ext cx="15600" cy="15625"/>
            </a:xfrm>
            <a:custGeom>
              <a:rect b="b" l="l" r="r" t="t"/>
              <a:pathLst>
                <a:path extrusionOk="0" h="625" w="624">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0"/>
            <p:cNvSpPr/>
            <p:nvPr/>
          </p:nvSpPr>
          <p:spPr>
            <a:xfrm>
              <a:off x="2527300" y="548425"/>
              <a:ext cx="15625" cy="15625"/>
            </a:xfrm>
            <a:custGeom>
              <a:rect b="b" l="l" r="r" t="t"/>
              <a:pathLst>
                <a:path extrusionOk="0" h="625" w="625">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82" name="Google Shape;2182;p30"/>
          <p:cNvPicPr preferRelativeResize="0"/>
          <p:nvPr/>
        </p:nvPicPr>
        <p:blipFill>
          <a:blip r:embed="rId3">
            <a:alphaModFix/>
          </a:blip>
          <a:stretch>
            <a:fillRect/>
          </a:stretch>
        </p:blipFill>
        <p:spPr>
          <a:xfrm>
            <a:off x="604562" y="805921"/>
            <a:ext cx="3722538" cy="2860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9" name="Shape 2389"/>
        <p:cNvGrpSpPr/>
        <p:nvPr/>
      </p:nvGrpSpPr>
      <p:grpSpPr>
        <a:xfrm>
          <a:off x="0" y="0"/>
          <a:ext cx="0" cy="0"/>
          <a:chOff x="0" y="0"/>
          <a:chExt cx="0" cy="0"/>
        </a:xfrm>
      </p:grpSpPr>
      <p:sp>
        <p:nvSpPr>
          <p:cNvPr id="2390" name="Google Shape;2390;p39"/>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Samples of Heatmap</a:t>
            </a:r>
            <a:endParaRPr/>
          </a:p>
        </p:txBody>
      </p:sp>
      <p:pic>
        <p:nvPicPr>
          <p:cNvPr id="2391" name="Google Shape;2391;p39"/>
          <p:cNvPicPr preferRelativeResize="0"/>
          <p:nvPr/>
        </p:nvPicPr>
        <p:blipFill>
          <a:blip r:embed="rId3">
            <a:alphaModFix/>
          </a:blip>
          <a:stretch>
            <a:fillRect/>
          </a:stretch>
        </p:blipFill>
        <p:spPr>
          <a:xfrm>
            <a:off x="1092975" y="1282350"/>
            <a:ext cx="6838670" cy="363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5" name="Shape 2395"/>
        <p:cNvGrpSpPr/>
        <p:nvPr/>
      </p:nvGrpSpPr>
      <p:grpSpPr>
        <a:xfrm>
          <a:off x="0" y="0"/>
          <a:ext cx="0" cy="0"/>
          <a:chOff x="0" y="0"/>
          <a:chExt cx="0" cy="0"/>
        </a:xfrm>
      </p:grpSpPr>
      <p:sp>
        <p:nvSpPr>
          <p:cNvPr id="2396" name="Google Shape;2396;p40"/>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Samples of Histogram</a:t>
            </a:r>
            <a:endParaRPr/>
          </a:p>
        </p:txBody>
      </p:sp>
      <p:pic>
        <p:nvPicPr>
          <p:cNvPr id="2397" name="Google Shape;2397;p40"/>
          <p:cNvPicPr preferRelativeResize="0"/>
          <p:nvPr/>
        </p:nvPicPr>
        <p:blipFill>
          <a:blip r:embed="rId3">
            <a:alphaModFix/>
          </a:blip>
          <a:stretch>
            <a:fillRect/>
          </a:stretch>
        </p:blipFill>
        <p:spPr>
          <a:xfrm>
            <a:off x="797725" y="1077000"/>
            <a:ext cx="7560474" cy="391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EECFA"/>
        </a:solidFill>
      </p:bgPr>
    </p:bg>
    <p:spTree>
      <p:nvGrpSpPr>
        <p:cNvPr id="2401" name="Shape 2401"/>
        <p:cNvGrpSpPr/>
        <p:nvPr/>
      </p:nvGrpSpPr>
      <p:grpSpPr>
        <a:xfrm>
          <a:off x="0" y="0"/>
          <a:ext cx="0" cy="0"/>
          <a:chOff x="0" y="0"/>
          <a:chExt cx="0" cy="0"/>
        </a:xfrm>
      </p:grpSpPr>
      <p:sp>
        <p:nvSpPr>
          <p:cNvPr id="2402" name="Google Shape;2402;p41"/>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Flow</a:t>
            </a:r>
            <a:endParaRPr/>
          </a:p>
        </p:txBody>
      </p:sp>
      <p:cxnSp>
        <p:nvCxnSpPr>
          <p:cNvPr id="2403" name="Google Shape;2403;p41"/>
          <p:cNvCxnSpPr/>
          <p:nvPr/>
        </p:nvCxnSpPr>
        <p:spPr>
          <a:xfrm>
            <a:off x="1743000" y="2677425"/>
            <a:ext cx="5658000" cy="0"/>
          </a:xfrm>
          <a:prstGeom prst="straightConnector1">
            <a:avLst/>
          </a:prstGeom>
          <a:noFill/>
          <a:ln cap="flat" cmpd="sng" w="38100">
            <a:solidFill>
              <a:srgbClr val="000000"/>
            </a:solidFill>
            <a:prstDash val="solid"/>
            <a:round/>
            <a:headEnd len="med" w="med" type="none"/>
            <a:tailEnd len="med" w="med" type="none"/>
          </a:ln>
        </p:spPr>
      </p:cxnSp>
      <p:sp>
        <p:nvSpPr>
          <p:cNvPr id="2404" name="Google Shape;2404;p41"/>
          <p:cNvSpPr/>
          <p:nvPr/>
        </p:nvSpPr>
        <p:spPr>
          <a:xfrm>
            <a:off x="1600500" y="2525025"/>
            <a:ext cx="304800" cy="3048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1"/>
          <p:cNvSpPr/>
          <p:nvPr/>
        </p:nvSpPr>
        <p:spPr>
          <a:xfrm>
            <a:off x="7238700" y="2525025"/>
            <a:ext cx="304800" cy="3048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1"/>
          <p:cNvSpPr/>
          <p:nvPr/>
        </p:nvSpPr>
        <p:spPr>
          <a:xfrm>
            <a:off x="4419600" y="2525025"/>
            <a:ext cx="304800" cy="3048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1"/>
          <p:cNvSpPr txBox="1"/>
          <p:nvPr>
            <p:ph idx="4294967295" type="title"/>
          </p:nvPr>
        </p:nvSpPr>
        <p:spPr>
          <a:xfrm>
            <a:off x="865950" y="1615625"/>
            <a:ext cx="1773900" cy="3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rPr>
              <a:t>Splitting</a:t>
            </a:r>
            <a:r>
              <a:rPr lang="en" sz="1400">
                <a:solidFill>
                  <a:schemeClr val="dk1"/>
                </a:solidFill>
              </a:rPr>
              <a:t> Train / Test </a:t>
            </a:r>
            <a:endParaRPr sz="1400">
              <a:solidFill>
                <a:schemeClr val="dk1"/>
              </a:solidFill>
            </a:endParaRPr>
          </a:p>
        </p:txBody>
      </p:sp>
      <p:sp>
        <p:nvSpPr>
          <p:cNvPr id="2408" name="Google Shape;2408;p41"/>
          <p:cNvSpPr txBox="1"/>
          <p:nvPr>
            <p:ph idx="4294967295" type="title"/>
          </p:nvPr>
        </p:nvSpPr>
        <p:spPr>
          <a:xfrm>
            <a:off x="3685050" y="1573725"/>
            <a:ext cx="1773900" cy="3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rPr>
              <a:t>Scaling Variables</a:t>
            </a:r>
            <a:endParaRPr sz="1400">
              <a:solidFill>
                <a:schemeClr val="dk1"/>
              </a:solidFill>
            </a:endParaRPr>
          </a:p>
        </p:txBody>
      </p:sp>
      <p:sp>
        <p:nvSpPr>
          <p:cNvPr id="2409" name="Google Shape;2409;p41"/>
          <p:cNvSpPr txBox="1"/>
          <p:nvPr>
            <p:ph idx="4294967295" type="title"/>
          </p:nvPr>
        </p:nvSpPr>
        <p:spPr>
          <a:xfrm>
            <a:off x="6688950" y="1615622"/>
            <a:ext cx="1404300" cy="3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rPr>
              <a:t>Model</a:t>
            </a:r>
            <a:endParaRPr sz="1400">
              <a:solidFill>
                <a:schemeClr val="dk1"/>
              </a:solidFill>
            </a:endParaRPr>
          </a:p>
        </p:txBody>
      </p:sp>
      <p:sp>
        <p:nvSpPr>
          <p:cNvPr id="2410" name="Google Shape;2410;p41"/>
          <p:cNvSpPr/>
          <p:nvPr/>
        </p:nvSpPr>
        <p:spPr>
          <a:xfrm>
            <a:off x="3010050" y="2471025"/>
            <a:ext cx="304800" cy="4128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1"/>
          <p:cNvSpPr/>
          <p:nvPr/>
        </p:nvSpPr>
        <p:spPr>
          <a:xfrm>
            <a:off x="5829150" y="2471025"/>
            <a:ext cx="304800" cy="412800"/>
          </a:xfrm>
          <a:prstGeom prst="chevron">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2" name="Google Shape;2412;p41"/>
          <p:cNvGrpSpPr/>
          <p:nvPr/>
        </p:nvGrpSpPr>
        <p:grpSpPr>
          <a:xfrm>
            <a:off x="2252821" y="3384617"/>
            <a:ext cx="1062028" cy="764353"/>
            <a:chOff x="950122" y="468166"/>
            <a:chExt cx="902778" cy="649739"/>
          </a:xfrm>
        </p:grpSpPr>
        <p:grpSp>
          <p:nvGrpSpPr>
            <p:cNvPr id="2413" name="Google Shape;2413;p41"/>
            <p:cNvGrpSpPr/>
            <p:nvPr/>
          </p:nvGrpSpPr>
          <p:grpSpPr>
            <a:xfrm>
              <a:off x="950122" y="468166"/>
              <a:ext cx="902778" cy="297314"/>
              <a:chOff x="-2384" y="1711157"/>
              <a:chExt cx="1459389" cy="480624"/>
            </a:xfrm>
          </p:grpSpPr>
          <p:sp>
            <p:nvSpPr>
              <p:cNvPr id="2414" name="Google Shape;2414;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5" name="Google Shape;2435;p41"/>
            <p:cNvGrpSpPr/>
            <p:nvPr/>
          </p:nvGrpSpPr>
          <p:grpSpPr>
            <a:xfrm>
              <a:off x="950122" y="820591"/>
              <a:ext cx="902778" cy="297314"/>
              <a:chOff x="-2384" y="1711157"/>
              <a:chExt cx="1459389" cy="480624"/>
            </a:xfrm>
          </p:grpSpPr>
          <p:sp>
            <p:nvSpPr>
              <p:cNvPr id="2436" name="Google Shape;2436;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57" name="Google Shape;2457;p41"/>
          <p:cNvSpPr/>
          <p:nvPr/>
        </p:nvSpPr>
        <p:spPr>
          <a:xfrm>
            <a:off x="725607" y="3196369"/>
            <a:ext cx="431496" cy="412802"/>
          </a:xfrm>
          <a:custGeom>
            <a:rect b="b" l="l" r="r" t="t"/>
            <a:pathLst>
              <a:path extrusionOk="0" h="2491" w="2604">
                <a:moveTo>
                  <a:pt x="2604" y="0"/>
                </a:moveTo>
                <a:lnTo>
                  <a:pt x="0" y="472"/>
                </a:lnTo>
                <a:lnTo>
                  <a:pt x="1711" y="2490"/>
                </a:lnTo>
                <a:lnTo>
                  <a:pt x="2604" y="0"/>
                </a:lnTo>
                <a:close/>
              </a:path>
            </a:pathLst>
          </a:custGeom>
          <a:solidFill>
            <a:srgbClr val="9051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1"/>
          <p:cNvSpPr txBox="1"/>
          <p:nvPr/>
        </p:nvSpPr>
        <p:spPr>
          <a:xfrm>
            <a:off x="962250" y="1940629"/>
            <a:ext cx="1581300" cy="5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Open Sans"/>
                <a:ea typeface="Open Sans"/>
                <a:cs typeface="Open Sans"/>
                <a:sym typeface="Open Sans"/>
              </a:rPr>
              <a:t>Used sklearn.model_selection import train_test_split</a:t>
            </a:r>
            <a:endParaRPr b="1"/>
          </a:p>
        </p:txBody>
      </p:sp>
      <p:sp>
        <p:nvSpPr>
          <p:cNvPr id="2459" name="Google Shape;2459;p41"/>
          <p:cNvSpPr txBox="1"/>
          <p:nvPr/>
        </p:nvSpPr>
        <p:spPr>
          <a:xfrm>
            <a:off x="3781500" y="1940629"/>
            <a:ext cx="1581000" cy="5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Open Sans"/>
                <a:ea typeface="Open Sans"/>
                <a:cs typeface="Open Sans"/>
                <a:sym typeface="Open Sans"/>
              </a:rPr>
              <a:t>Used sklearn.preprocessing import standardscaler</a:t>
            </a:r>
            <a:endParaRPr b="1"/>
          </a:p>
        </p:txBody>
      </p:sp>
      <p:sp>
        <p:nvSpPr>
          <p:cNvPr id="2460" name="Google Shape;2460;p41"/>
          <p:cNvSpPr txBox="1"/>
          <p:nvPr/>
        </p:nvSpPr>
        <p:spPr>
          <a:xfrm>
            <a:off x="6600450" y="1940629"/>
            <a:ext cx="1581300" cy="5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Open Sans"/>
                <a:ea typeface="Open Sans"/>
                <a:cs typeface="Open Sans"/>
                <a:sym typeface="Open Sans"/>
              </a:rPr>
              <a:t>Used keras,fit into it and test it</a:t>
            </a:r>
            <a:endParaRPr b="1"/>
          </a:p>
        </p:txBody>
      </p:sp>
      <p:grpSp>
        <p:nvGrpSpPr>
          <p:cNvPr id="2461" name="Google Shape;2461;p41"/>
          <p:cNvGrpSpPr/>
          <p:nvPr/>
        </p:nvGrpSpPr>
        <p:grpSpPr>
          <a:xfrm>
            <a:off x="4114796" y="4231092"/>
            <a:ext cx="1062028" cy="764353"/>
            <a:chOff x="950122" y="468166"/>
            <a:chExt cx="902778" cy="649739"/>
          </a:xfrm>
        </p:grpSpPr>
        <p:grpSp>
          <p:nvGrpSpPr>
            <p:cNvPr id="2462" name="Google Shape;2462;p41"/>
            <p:cNvGrpSpPr/>
            <p:nvPr/>
          </p:nvGrpSpPr>
          <p:grpSpPr>
            <a:xfrm>
              <a:off x="950122" y="468166"/>
              <a:ext cx="902778" cy="297314"/>
              <a:chOff x="-2384" y="1711157"/>
              <a:chExt cx="1459389" cy="480624"/>
            </a:xfrm>
          </p:grpSpPr>
          <p:sp>
            <p:nvSpPr>
              <p:cNvPr id="2463" name="Google Shape;2463;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4" name="Google Shape;2484;p41"/>
            <p:cNvGrpSpPr/>
            <p:nvPr/>
          </p:nvGrpSpPr>
          <p:grpSpPr>
            <a:xfrm>
              <a:off x="950122" y="820591"/>
              <a:ext cx="902778" cy="297314"/>
              <a:chOff x="-2384" y="1711157"/>
              <a:chExt cx="1459389" cy="480624"/>
            </a:xfrm>
          </p:grpSpPr>
          <p:sp>
            <p:nvSpPr>
              <p:cNvPr id="2485" name="Google Shape;2485;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06" name="Google Shape;2506;p41"/>
          <p:cNvGrpSpPr/>
          <p:nvPr/>
        </p:nvGrpSpPr>
        <p:grpSpPr>
          <a:xfrm>
            <a:off x="725596" y="3962092"/>
            <a:ext cx="1062028" cy="764353"/>
            <a:chOff x="950122" y="468166"/>
            <a:chExt cx="902778" cy="649739"/>
          </a:xfrm>
        </p:grpSpPr>
        <p:grpSp>
          <p:nvGrpSpPr>
            <p:cNvPr id="2507" name="Google Shape;2507;p41"/>
            <p:cNvGrpSpPr/>
            <p:nvPr/>
          </p:nvGrpSpPr>
          <p:grpSpPr>
            <a:xfrm>
              <a:off x="950122" y="468166"/>
              <a:ext cx="902778" cy="297314"/>
              <a:chOff x="-2384" y="1711157"/>
              <a:chExt cx="1459389" cy="480624"/>
            </a:xfrm>
          </p:grpSpPr>
          <p:sp>
            <p:nvSpPr>
              <p:cNvPr id="2508" name="Google Shape;2508;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9" name="Google Shape;2529;p41"/>
            <p:cNvGrpSpPr/>
            <p:nvPr/>
          </p:nvGrpSpPr>
          <p:grpSpPr>
            <a:xfrm>
              <a:off x="950122" y="820591"/>
              <a:ext cx="902778" cy="297314"/>
              <a:chOff x="-2384" y="1711157"/>
              <a:chExt cx="1459389" cy="480624"/>
            </a:xfrm>
          </p:grpSpPr>
          <p:sp>
            <p:nvSpPr>
              <p:cNvPr id="2530" name="Google Shape;2530;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51" name="Google Shape;2551;p41"/>
          <p:cNvGrpSpPr/>
          <p:nvPr/>
        </p:nvGrpSpPr>
        <p:grpSpPr>
          <a:xfrm>
            <a:off x="5828846" y="3689417"/>
            <a:ext cx="1062028" cy="764353"/>
            <a:chOff x="950122" y="468166"/>
            <a:chExt cx="902778" cy="649739"/>
          </a:xfrm>
        </p:grpSpPr>
        <p:grpSp>
          <p:nvGrpSpPr>
            <p:cNvPr id="2552" name="Google Shape;2552;p41"/>
            <p:cNvGrpSpPr/>
            <p:nvPr/>
          </p:nvGrpSpPr>
          <p:grpSpPr>
            <a:xfrm>
              <a:off x="950122" y="468166"/>
              <a:ext cx="902778" cy="297314"/>
              <a:chOff x="-2384" y="1711157"/>
              <a:chExt cx="1459389" cy="480624"/>
            </a:xfrm>
          </p:grpSpPr>
          <p:sp>
            <p:nvSpPr>
              <p:cNvPr id="2553" name="Google Shape;2553;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4" name="Google Shape;2574;p41"/>
            <p:cNvGrpSpPr/>
            <p:nvPr/>
          </p:nvGrpSpPr>
          <p:grpSpPr>
            <a:xfrm>
              <a:off x="950122" y="820591"/>
              <a:ext cx="902778" cy="297314"/>
              <a:chOff x="-2384" y="1711157"/>
              <a:chExt cx="1459389" cy="480624"/>
            </a:xfrm>
          </p:grpSpPr>
          <p:sp>
            <p:nvSpPr>
              <p:cNvPr id="2575" name="Google Shape;2575;p41"/>
              <p:cNvSpPr/>
              <p:nvPr/>
            </p:nvSpPr>
            <p:spPr>
              <a:xfrm>
                <a:off x="-2384" y="2117593"/>
                <a:ext cx="74018" cy="74189"/>
              </a:xfrm>
              <a:custGeom>
                <a:rect b="b" l="l" r="r" t="t"/>
                <a:pathLst>
                  <a:path extrusionOk="0" h="439" w="438">
                    <a:moveTo>
                      <a:pt x="219" y="0"/>
                    </a:moveTo>
                    <a:cubicBezTo>
                      <a:pt x="98" y="0"/>
                      <a:pt x="0" y="98"/>
                      <a:pt x="0" y="219"/>
                    </a:cubicBezTo>
                    <a:cubicBezTo>
                      <a:pt x="0" y="340"/>
                      <a:pt x="98" y="438"/>
                      <a:pt x="219" y="438"/>
                    </a:cubicBezTo>
                    <a:cubicBezTo>
                      <a:pt x="339" y="438"/>
                      <a:pt x="437" y="340"/>
                      <a:pt x="437" y="219"/>
                    </a:cubicBezTo>
                    <a:cubicBezTo>
                      <a:pt x="437" y="98"/>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1"/>
              <p:cNvSpPr/>
              <p:nvPr/>
            </p:nvSpPr>
            <p:spPr>
              <a:xfrm>
                <a:off x="228286" y="2117593"/>
                <a:ext cx="74356" cy="74189"/>
              </a:xfrm>
              <a:custGeom>
                <a:rect b="b" l="l" r="r" t="t"/>
                <a:pathLst>
                  <a:path extrusionOk="0" h="439" w="440">
                    <a:moveTo>
                      <a:pt x="220" y="0"/>
                    </a:moveTo>
                    <a:cubicBezTo>
                      <a:pt x="99" y="0"/>
                      <a:pt x="1" y="98"/>
                      <a:pt x="1" y="219"/>
                    </a:cubicBezTo>
                    <a:cubicBezTo>
                      <a:pt x="1" y="340"/>
                      <a:pt x="99"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1"/>
              <p:cNvSpPr/>
              <p:nvPr/>
            </p:nvSpPr>
            <p:spPr>
              <a:xfrm>
                <a:off x="459294"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1"/>
              <p:cNvSpPr/>
              <p:nvPr/>
            </p:nvSpPr>
            <p:spPr>
              <a:xfrm>
                <a:off x="690133" y="2117593"/>
                <a:ext cx="74018" cy="74189"/>
              </a:xfrm>
              <a:custGeom>
                <a:rect b="b" l="l" r="r" t="t"/>
                <a:pathLst>
                  <a:path extrusionOk="0" h="439" w="438">
                    <a:moveTo>
                      <a:pt x="220" y="0"/>
                    </a:moveTo>
                    <a:cubicBezTo>
                      <a:pt x="99" y="0"/>
                      <a:pt x="1" y="98"/>
                      <a:pt x="1" y="219"/>
                    </a:cubicBezTo>
                    <a:cubicBezTo>
                      <a:pt x="1" y="340"/>
                      <a:pt x="99"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1"/>
              <p:cNvSpPr/>
              <p:nvPr/>
            </p:nvSpPr>
            <p:spPr>
              <a:xfrm>
                <a:off x="921141" y="2117593"/>
                <a:ext cx="74018" cy="74189"/>
              </a:xfrm>
              <a:custGeom>
                <a:rect b="b" l="l" r="r" t="t"/>
                <a:pathLst>
                  <a:path extrusionOk="0" h="439" w="438">
                    <a:moveTo>
                      <a:pt x="219" y="0"/>
                    </a:moveTo>
                    <a:cubicBezTo>
                      <a:pt x="99" y="0"/>
                      <a:pt x="1" y="98"/>
                      <a:pt x="1" y="219"/>
                    </a:cubicBezTo>
                    <a:cubicBezTo>
                      <a:pt x="1" y="340"/>
                      <a:pt x="99" y="438"/>
                      <a:pt x="219" y="438"/>
                    </a:cubicBezTo>
                    <a:cubicBezTo>
                      <a:pt x="340" y="438"/>
                      <a:pt x="438" y="340"/>
                      <a:pt x="438" y="219"/>
                    </a:cubicBezTo>
                    <a:cubicBezTo>
                      <a:pt x="438" y="98"/>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1"/>
              <p:cNvSpPr/>
              <p:nvPr/>
            </p:nvSpPr>
            <p:spPr>
              <a:xfrm>
                <a:off x="1151980" y="2117593"/>
                <a:ext cx="74018" cy="74189"/>
              </a:xfrm>
              <a:custGeom>
                <a:rect b="b" l="l" r="r" t="t"/>
                <a:pathLst>
                  <a:path extrusionOk="0" h="439" w="438">
                    <a:moveTo>
                      <a:pt x="220" y="0"/>
                    </a:moveTo>
                    <a:cubicBezTo>
                      <a:pt x="98" y="0"/>
                      <a:pt x="1" y="98"/>
                      <a:pt x="1" y="219"/>
                    </a:cubicBezTo>
                    <a:cubicBezTo>
                      <a:pt x="1" y="340"/>
                      <a:pt x="98" y="438"/>
                      <a:pt x="220" y="438"/>
                    </a:cubicBezTo>
                    <a:cubicBezTo>
                      <a:pt x="340" y="438"/>
                      <a:pt x="438" y="340"/>
                      <a:pt x="438" y="219"/>
                    </a:cubicBezTo>
                    <a:cubicBezTo>
                      <a:pt x="438" y="98"/>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1"/>
              <p:cNvSpPr/>
              <p:nvPr/>
            </p:nvSpPr>
            <p:spPr>
              <a:xfrm>
                <a:off x="1382819" y="2117593"/>
                <a:ext cx="74187" cy="74189"/>
              </a:xfrm>
              <a:custGeom>
                <a:rect b="b" l="l" r="r" t="t"/>
                <a:pathLst>
                  <a:path extrusionOk="0" h="439" w="439">
                    <a:moveTo>
                      <a:pt x="220" y="0"/>
                    </a:moveTo>
                    <a:cubicBezTo>
                      <a:pt x="98" y="0"/>
                      <a:pt x="0" y="98"/>
                      <a:pt x="0" y="219"/>
                    </a:cubicBezTo>
                    <a:cubicBezTo>
                      <a:pt x="0" y="340"/>
                      <a:pt x="98" y="438"/>
                      <a:pt x="220" y="438"/>
                    </a:cubicBezTo>
                    <a:cubicBezTo>
                      <a:pt x="341" y="438"/>
                      <a:pt x="439" y="340"/>
                      <a:pt x="439" y="219"/>
                    </a:cubicBezTo>
                    <a:cubicBezTo>
                      <a:pt x="439" y="98"/>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1"/>
              <p:cNvSpPr/>
              <p:nvPr/>
            </p:nvSpPr>
            <p:spPr>
              <a:xfrm>
                <a:off x="-2384" y="1914291"/>
                <a:ext cx="74018" cy="74189"/>
              </a:xfrm>
              <a:custGeom>
                <a:rect b="b" l="l" r="r" t="t"/>
                <a:pathLst>
                  <a:path extrusionOk="0" h="439" w="438">
                    <a:moveTo>
                      <a:pt x="219" y="0"/>
                    </a:moveTo>
                    <a:cubicBezTo>
                      <a:pt x="98" y="0"/>
                      <a:pt x="0" y="99"/>
                      <a:pt x="0" y="220"/>
                    </a:cubicBezTo>
                    <a:cubicBezTo>
                      <a:pt x="0" y="341"/>
                      <a:pt x="98" y="439"/>
                      <a:pt x="219" y="439"/>
                    </a:cubicBezTo>
                    <a:cubicBezTo>
                      <a:pt x="339" y="439"/>
                      <a:pt x="437" y="341"/>
                      <a:pt x="437" y="220"/>
                    </a:cubicBezTo>
                    <a:cubicBezTo>
                      <a:pt x="437" y="99"/>
                      <a:pt x="339"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1"/>
              <p:cNvSpPr/>
              <p:nvPr/>
            </p:nvSpPr>
            <p:spPr>
              <a:xfrm>
                <a:off x="228286" y="1914291"/>
                <a:ext cx="74356" cy="74189"/>
              </a:xfrm>
              <a:custGeom>
                <a:rect b="b" l="l" r="r" t="t"/>
                <a:pathLst>
                  <a:path extrusionOk="0" h="439" w="440">
                    <a:moveTo>
                      <a:pt x="220" y="0"/>
                    </a:moveTo>
                    <a:cubicBezTo>
                      <a:pt x="99" y="0"/>
                      <a:pt x="1" y="99"/>
                      <a:pt x="1" y="220"/>
                    </a:cubicBezTo>
                    <a:cubicBezTo>
                      <a:pt x="1" y="341"/>
                      <a:pt x="99"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1"/>
              <p:cNvSpPr/>
              <p:nvPr/>
            </p:nvSpPr>
            <p:spPr>
              <a:xfrm>
                <a:off x="459294"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1"/>
              <p:cNvSpPr/>
              <p:nvPr/>
            </p:nvSpPr>
            <p:spPr>
              <a:xfrm>
                <a:off x="690133" y="1914291"/>
                <a:ext cx="74018" cy="74189"/>
              </a:xfrm>
              <a:custGeom>
                <a:rect b="b" l="l" r="r" t="t"/>
                <a:pathLst>
                  <a:path extrusionOk="0" h="439" w="438">
                    <a:moveTo>
                      <a:pt x="220" y="0"/>
                    </a:moveTo>
                    <a:cubicBezTo>
                      <a:pt x="99" y="0"/>
                      <a:pt x="1" y="99"/>
                      <a:pt x="1" y="220"/>
                    </a:cubicBezTo>
                    <a:cubicBezTo>
                      <a:pt x="1" y="341"/>
                      <a:pt x="99"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1"/>
              <p:cNvSpPr/>
              <p:nvPr/>
            </p:nvSpPr>
            <p:spPr>
              <a:xfrm>
                <a:off x="921141" y="1914291"/>
                <a:ext cx="74018" cy="74189"/>
              </a:xfrm>
              <a:custGeom>
                <a:rect b="b" l="l" r="r" t="t"/>
                <a:pathLst>
                  <a:path extrusionOk="0" h="439" w="438">
                    <a:moveTo>
                      <a:pt x="219" y="0"/>
                    </a:moveTo>
                    <a:cubicBezTo>
                      <a:pt x="99" y="0"/>
                      <a:pt x="1" y="99"/>
                      <a:pt x="1" y="220"/>
                    </a:cubicBezTo>
                    <a:cubicBezTo>
                      <a:pt x="1" y="341"/>
                      <a:pt x="99" y="439"/>
                      <a:pt x="219" y="439"/>
                    </a:cubicBezTo>
                    <a:cubicBezTo>
                      <a:pt x="340" y="439"/>
                      <a:pt x="438" y="341"/>
                      <a:pt x="438" y="220"/>
                    </a:cubicBezTo>
                    <a:cubicBezTo>
                      <a:pt x="438" y="99"/>
                      <a:pt x="340" y="0"/>
                      <a:pt x="2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1"/>
              <p:cNvSpPr/>
              <p:nvPr/>
            </p:nvSpPr>
            <p:spPr>
              <a:xfrm>
                <a:off x="1151980" y="1914291"/>
                <a:ext cx="74018" cy="74189"/>
              </a:xfrm>
              <a:custGeom>
                <a:rect b="b" l="l" r="r" t="t"/>
                <a:pathLst>
                  <a:path extrusionOk="0" h="439" w="438">
                    <a:moveTo>
                      <a:pt x="220" y="0"/>
                    </a:moveTo>
                    <a:cubicBezTo>
                      <a:pt x="98" y="0"/>
                      <a:pt x="1" y="99"/>
                      <a:pt x="1" y="220"/>
                    </a:cubicBezTo>
                    <a:cubicBezTo>
                      <a:pt x="1" y="341"/>
                      <a:pt x="98" y="439"/>
                      <a:pt x="220" y="439"/>
                    </a:cubicBezTo>
                    <a:cubicBezTo>
                      <a:pt x="340" y="439"/>
                      <a:pt x="438" y="341"/>
                      <a:pt x="438" y="220"/>
                    </a:cubicBezTo>
                    <a:cubicBezTo>
                      <a:pt x="438" y="99"/>
                      <a:pt x="340"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1"/>
              <p:cNvSpPr/>
              <p:nvPr/>
            </p:nvSpPr>
            <p:spPr>
              <a:xfrm>
                <a:off x="1382819" y="1914291"/>
                <a:ext cx="74187" cy="74189"/>
              </a:xfrm>
              <a:custGeom>
                <a:rect b="b" l="l" r="r" t="t"/>
                <a:pathLst>
                  <a:path extrusionOk="0" h="439" w="439">
                    <a:moveTo>
                      <a:pt x="220" y="0"/>
                    </a:moveTo>
                    <a:cubicBezTo>
                      <a:pt x="98" y="0"/>
                      <a:pt x="0" y="99"/>
                      <a:pt x="0" y="220"/>
                    </a:cubicBezTo>
                    <a:cubicBezTo>
                      <a:pt x="0" y="341"/>
                      <a:pt x="98" y="439"/>
                      <a:pt x="220" y="439"/>
                    </a:cubicBezTo>
                    <a:cubicBezTo>
                      <a:pt x="341" y="439"/>
                      <a:pt x="439" y="341"/>
                      <a:pt x="439" y="220"/>
                    </a:cubicBezTo>
                    <a:cubicBezTo>
                      <a:pt x="439" y="99"/>
                      <a:pt x="341" y="0"/>
                      <a:pt x="2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1"/>
              <p:cNvSpPr/>
              <p:nvPr/>
            </p:nvSpPr>
            <p:spPr>
              <a:xfrm>
                <a:off x="-2384" y="1711157"/>
                <a:ext cx="74018" cy="74020"/>
              </a:xfrm>
              <a:custGeom>
                <a:rect b="b" l="l" r="r" t="t"/>
                <a:pathLst>
                  <a:path extrusionOk="0" h="438" w="438">
                    <a:moveTo>
                      <a:pt x="219" y="1"/>
                    </a:moveTo>
                    <a:cubicBezTo>
                      <a:pt x="98" y="1"/>
                      <a:pt x="0" y="99"/>
                      <a:pt x="0" y="220"/>
                    </a:cubicBezTo>
                    <a:cubicBezTo>
                      <a:pt x="0" y="340"/>
                      <a:pt x="98" y="438"/>
                      <a:pt x="219" y="438"/>
                    </a:cubicBezTo>
                    <a:cubicBezTo>
                      <a:pt x="339" y="438"/>
                      <a:pt x="437" y="340"/>
                      <a:pt x="437" y="220"/>
                    </a:cubicBezTo>
                    <a:cubicBezTo>
                      <a:pt x="437" y="99"/>
                      <a:pt x="339"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1"/>
              <p:cNvSpPr/>
              <p:nvPr/>
            </p:nvSpPr>
            <p:spPr>
              <a:xfrm>
                <a:off x="228286" y="1711157"/>
                <a:ext cx="74356" cy="74020"/>
              </a:xfrm>
              <a:custGeom>
                <a:rect b="b" l="l" r="r" t="t"/>
                <a:pathLst>
                  <a:path extrusionOk="0" h="438" w="440">
                    <a:moveTo>
                      <a:pt x="220" y="1"/>
                    </a:moveTo>
                    <a:cubicBezTo>
                      <a:pt x="99" y="1"/>
                      <a:pt x="1" y="99"/>
                      <a:pt x="1" y="220"/>
                    </a:cubicBezTo>
                    <a:cubicBezTo>
                      <a:pt x="1" y="340"/>
                      <a:pt x="99"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1"/>
              <p:cNvSpPr/>
              <p:nvPr/>
            </p:nvSpPr>
            <p:spPr>
              <a:xfrm>
                <a:off x="459294"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1"/>
              <p:cNvSpPr/>
              <p:nvPr/>
            </p:nvSpPr>
            <p:spPr>
              <a:xfrm>
                <a:off x="690133" y="1711157"/>
                <a:ext cx="74018" cy="74020"/>
              </a:xfrm>
              <a:custGeom>
                <a:rect b="b" l="l" r="r" t="t"/>
                <a:pathLst>
                  <a:path extrusionOk="0" h="438" w="438">
                    <a:moveTo>
                      <a:pt x="220" y="1"/>
                    </a:moveTo>
                    <a:cubicBezTo>
                      <a:pt x="99" y="1"/>
                      <a:pt x="1" y="99"/>
                      <a:pt x="1" y="220"/>
                    </a:cubicBezTo>
                    <a:cubicBezTo>
                      <a:pt x="1" y="340"/>
                      <a:pt x="99"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1"/>
              <p:cNvSpPr/>
              <p:nvPr/>
            </p:nvSpPr>
            <p:spPr>
              <a:xfrm>
                <a:off x="921141" y="1711157"/>
                <a:ext cx="74018" cy="74020"/>
              </a:xfrm>
              <a:custGeom>
                <a:rect b="b" l="l" r="r" t="t"/>
                <a:pathLst>
                  <a:path extrusionOk="0" h="438" w="438">
                    <a:moveTo>
                      <a:pt x="219" y="1"/>
                    </a:moveTo>
                    <a:cubicBezTo>
                      <a:pt x="99" y="1"/>
                      <a:pt x="1" y="99"/>
                      <a:pt x="1" y="220"/>
                    </a:cubicBezTo>
                    <a:cubicBezTo>
                      <a:pt x="1" y="340"/>
                      <a:pt x="99" y="438"/>
                      <a:pt x="219" y="438"/>
                    </a:cubicBezTo>
                    <a:cubicBezTo>
                      <a:pt x="340" y="438"/>
                      <a:pt x="438" y="340"/>
                      <a:pt x="438" y="220"/>
                    </a:cubicBezTo>
                    <a:cubicBezTo>
                      <a:pt x="438" y="99"/>
                      <a:pt x="340"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1"/>
              <p:cNvSpPr/>
              <p:nvPr/>
            </p:nvSpPr>
            <p:spPr>
              <a:xfrm>
                <a:off x="1151980" y="1711157"/>
                <a:ext cx="74018" cy="74020"/>
              </a:xfrm>
              <a:custGeom>
                <a:rect b="b" l="l" r="r" t="t"/>
                <a:pathLst>
                  <a:path extrusionOk="0" h="438" w="438">
                    <a:moveTo>
                      <a:pt x="220" y="1"/>
                    </a:moveTo>
                    <a:cubicBezTo>
                      <a:pt x="98" y="1"/>
                      <a:pt x="1" y="99"/>
                      <a:pt x="1" y="220"/>
                    </a:cubicBezTo>
                    <a:cubicBezTo>
                      <a:pt x="1" y="340"/>
                      <a:pt x="98" y="438"/>
                      <a:pt x="220" y="438"/>
                    </a:cubicBezTo>
                    <a:cubicBezTo>
                      <a:pt x="340" y="438"/>
                      <a:pt x="438" y="340"/>
                      <a:pt x="438" y="220"/>
                    </a:cubicBezTo>
                    <a:cubicBezTo>
                      <a:pt x="438" y="99"/>
                      <a:pt x="340"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1"/>
              <p:cNvSpPr/>
              <p:nvPr/>
            </p:nvSpPr>
            <p:spPr>
              <a:xfrm>
                <a:off x="1382819" y="1711157"/>
                <a:ext cx="74187" cy="74020"/>
              </a:xfrm>
              <a:custGeom>
                <a:rect b="b" l="l" r="r" t="t"/>
                <a:pathLst>
                  <a:path extrusionOk="0" h="438" w="439">
                    <a:moveTo>
                      <a:pt x="220" y="1"/>
                    </a:moveTo>
                    <a:cubicBezTo>
                      <a:pt x="98" y="1"/>
                      <a:pt x="0" y="99"/>
                      <a:pt x="0" y="220"/>
                    </a:cubicBezTo>
                    <a:cubicBezTo>
                      <a:pt x="0" y="340"/>
                      <a:pt x="98" y="438"/>
                      <a:pt x="220" y="438"/>
                    </a:cubicBezTo>
                    <a:cubicBezTo>
                      <a:pt x="341" y="438"/>
                      <a:pt x="439" y="340"/>
                      <a:pt x="439" y="220"/>
                    </a:cubicBezTo>
                    <a:cubicBezTo>
                      <a:pt x="439" y="99"/>
                      <a:pt x="341" y="1"/>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42"/>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Accuracy</a:t>
            </a:r>
            <a:endParaRPr/>
          </a:p>
        </p:txBody>
      </p:sp>
      <p:sp>
        <p:nvSpPr>
          <p:cNvPr id="2601" name="Google Shape;2601;p42"/>
          <p:cNvSpPr txBox="1"/>
          <p:nvPr>
            <p:ph idx="1" type="subTitle"/>
          </p:nvPr>
        </p:nvSpPr>
        <p:spPr>
          <a:xfrm>
            <a:off x="5098250" y="2175450"/>
            <a:ext cx="2550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95.32%</a:t>
            </a:r>
            <a:endParaRPr b="1" sz="2000"/>
          </a:p>
        </p:txBody>
      </p:sp>
      <p:sp>
        <p:nvSpPr>
          <p:cNvPr id="2602" name="Google Shape;2602;p42"/>
          <p:cNvSpPr txBox="1"/>
          <p:nvPr>
            <p:ph idx="2" type="subTitle"/>
          </p:nvPr>
        </p:nvSpPr>
        <p:spPr>
          <a:xfrm>
            <a:off x="5098250" y="3547150"/>
            <a:ext cx="2550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99.14%</a:t>
            </a:r>
            <a:endParaRPr b="1" sz="2400"/>
          </a:p>
        </p:txBody>
      </p:sp>
      <p:sp>
        <p:nvSpPr>
          <p:cNvPr id="2603" name="Google Shape;2603;p42"/>
          <p:cNvSpPr txBox="1"/>
          <p:nvPr>
            <p:ph type="title"/>
          </p:nvPr>
        </p:nvSpPr>
        <p:spPr>
          <a:xfrm>
            <a:off x="5090000" y="1528050"/>
            <a:ext cx="2953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rPr>
              <a:t>batch_size=40,epochs=246</a:t>
            </a:r>
            <a:endParaRPr sz="1800">
              <a:solidFill>
                <a:schemeClr val="accent4"/>
              </a:solidFill>
            </a:endParaRPr>
          </a:p>
        </p:txBody>
      </p:sp>
      <p:sp>
        <p:nvSpPr>
          <p:cNvPr id="2604" name="Google Shape;2604;p42"/>
          <p:cNvSpPr txBox="1"/>
          <p:nvPr>
            <p:ph type="title"/>
          </p:nvPr>
        </p:nvSpPr>
        <p:spPr>
          <a:xfrm>
            <a:off x="5090000" y="2931900"/>
            <a:ext cx="2896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4"/>
                </a:solidFill>
              </a:rPr>
              <a:t>batch_size=10,epochs=893</a:t>
            </a:r>
            <a:endParaRPr sz="1800">
              <a:solidFill>
                <a:schemeClr val="accent4"/>
              </a:solidFill>
            </a:endParaRPr>
          </a:p>
          <a:p>
            <a:pPr indent="0" lvl="0" marL="0" rtl="0" algn="ctr">
              <a:spcBef>
                <a:spcPts val="0"/>
              </a:spcBef>
              <a:spcAft>
                <a:spcPts val="0"/>
              </a:spcAft>
              <a:buNone/>
            </a:pPr>
            <a:r>
              <a:t/>
            </a:r>
            <a:endParaRPr sz="1800">
              <a:solidFill>
                <a:schemeClr val="accent4"/>
              </a:solidFill>
            </a:endParaRPr>
          </a:p>
        </p:txBody>
      </p:sp>
      <p:sp>
        <p:nvSpPr>
          <p:cNvPr id="2605" name="Google Shape;2605;p42"/>
          <p:cNvSpPr/>
          <p:nvPr/>
        </p:nvSpPr>
        <p:spPr>
          <a:xfrm>
            <a:off x="440375" y="1621725"/>
            <a:ext cx="3782700" cy="25416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6" name="Google Shape;2606;p42"/>
          <p:cNvGrpSpPr/>
          <p:nvPr/>
        </p:nvGrpSpPr>
        <p:grpSpPr>
          <a:xfrm rot="-5400000">
            <a:off x="107150" y="796825"/>
            <a:ext cx="1947666" cy="912800"/>
            <a:chOff x="7513850" y="468675"/>
            <a:chExt cx="1947666" cy="912800"/>
          </a:xfrm>
        </p:grpSpPr>
        <p:sp>
          <p:nvSpPr>
            <p:cNvPr id="2607" name="Google Shape;2607;p42"/>
            <p:cNvSpPr/>
            <p:nvPr/>
          </p:nvSpPr>
          <p:spPr>
            <a:xfrm>
              <a:off x="7665983" y="468675"/>
              <a:ext cx="1795532" cy="304522"/>
            </a:xfrm>
            <a:custGeom>
              <a:rect b="b" l="l" r="r" t="t"/>
              <a:pathLst>
                <a:path extrusionOk="0" h="2390" w="14092">
                  <a:moveTo>
                    <a:pt x="1" y="0"/>
                  </a:moveTo>
                  <a:lnTo>
                    <a:pt x="1" y="2390"/>
                  </a:lnTo>
                  <a:lnTo>
                    <a:pt x="13096" y="2390"/>
                  </a:lnTo>
                  <a:lnTo>
                    <a:pt x="13096" y="2371"/>
                  </a:lnTo>
                  <a:cubicBezTo>
                    <a:pt x="13671" y="2274"/>
                    <a:pt x="14092" y="1778"/>
                    <a:pt x="14092" y="1195"/>
                  </a:cubicBezTo>
                  <a:cubicBezTo>
                    <a:pt x="14092" y="612"/>
                    <a:pt x="13671" y="116"/>
                    <a:pt x="13096" y="19"/>
                  </a:cubicBezTo>
                  <a:lnTo>
                    <a:pt x="13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2"/>
            <p:cNvSpPr/>
            <p:nvPr/>
          </p:nvSpPr>
          <p:spPr>
            <a:xfrm>
              <a:off x="7513850" y="468675"/>
              <a:ext cx="304522" cy="304394"/>
            </a:xfrm>
            <a:custGeom>
              <a:rect b="b" l="l" r="r" t="t"/>
              <a:pathLst>
                <a:path extrusionOk="0" h="2389" w="2390">
                  <a:moveTo>
                    <a:pt x="1195" y="0"/>
                  </a:moveTo>
                  <a:cubicBezTo>
                    <a:pt x="535" y="0"/>
                    <a:pt x="0" y="535"/>
                    <a:pt x="0" y="1195"/>
                  </a:cubicBezTo>
                  <a:cubicBezTo>
                    <a:pt x="0" y="1855"/>
                    <a:pt x="535" y="2388"/>
                    <a:pt x="1195" y="2388"/>
                  </a:cubicBezTo>
                  <a:cubicBezTo>
                    <a:pt x="1854" y="2388"/>
                    <a:pt x="2389" y="1855"/>
                    <a:pt x="2389" y="1195"/>
                  </a:cubicBezTo>
                  <a:cubicBezTo>
                    <a:pt x="2389" y="535"/>
                    <a:pt x="1854" y="0"/>
                    <a:pt x="11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2"/>
            <p:cNvSpPr/>
            <p:nvPr/>
          </p:nvSpPr>
          <p:spPr>
            <a:xfrm>
              <a:off x="7665983" y="1077081"/>
              <a:ext cx="1795532" cy="304394"/>
            </a:xfrm>
            <a:custGeom>
              <a:rect b="b" l="l" r="r" t="t"/>
              <a:pathLst>
                <a:path extrusionOk="0" h="2389" w="14092">
                  <a:moveTo>
                    <a:pt x="1" y="0"/>
                  </a:moveTo>
                  <a:lnTo>
                    <a:pt x="1" y="2388"/>
                  </a:lnTo>
                  <a:lnTo>
                    <a:pt x="13096" y="2388"/>
                  </a:lnTo>
                  <a:lnTo>
                    <a:pt x="13096" y="2371"/>
                  </a:lnTo>
                  <a:cubicBezTo>
                    <a:pt x="13671" y="2274"/>
                    <a:pt x="14092" y="1776"/>
                    <a:pt x="14092" y="1195"/>
                  </a:cubicBezTo>
                  <a:cubicBezTo>
                    <a:pt x="14092" y="612"/>
                    <a:pt x="13671" y="114"/>
                    <a:pt x="13096" y="18"/>
                  </a:cubicBezTo>
                  <a:lnTo>
                    <a:pt x="130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2"/>
            <p:cNvSpPr/>
            <p:nvPr/>
          </p:nvSpPr>
          <p:spPr>
            <a:xfrm>
              <a:off x="7513850" y="1077081"/>
              <a:ext cx="304522" cy="304394"/>
            </a:xfrm>
            <a:custGeom>
              <a:rect b="b" l="l" r="r" t="t"/>
              <a:pathLst>
                <a:path extrusionOk="0" h="2389" w="2390">
                  <a:moveTo>
                    <a:pt x="1195" y="0"/>
                  </a:moveTo>
                  <a:cubicBezTo>
                    <a:pt x="535" y="0"/>
                    <a:pt x="0" y="535"/>
                    <a:pt x="0" y="1195"/>
                  </a:cubicBezTo>
                  <a:cubicBezTo>
                    <a:pt x="0" y="1854"/>
                    <a:pt x="535" y="2388"/>
                    <a:pt x="1195" y="2388"/>
                  </a:cubicBezTo>
                  <a:cubicBezTo>
                    <a:pt x="1854" y="2388"/>
                    <a:pt x="2389" y="1854"/>
                    <a:pt x="2389" y="1195"/>
                  </a:cubicBezTo>
                  <a:cubicBezTo>
                    <a:pt x="2389" y="535"/>
                    <a:pt x="1854" y="0"/>
                    <a:pt x="11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11" name="Google Shape;2611;p42"/>
          <p:cNvPicPr preferRelativeResize="0"/>
          <p:nvPr/>
        </p:nvPicPr>
        <p:blipFill>
          <a:blip r:embed="rId3">
            <a:alphaModFix/>
          </a:blip>
          <a:stretch>
            <a:fillRect/>
          </a:stretch>
        </p:blipFill>
        <p:spPr>
          <a:xfrm>
            <a:off x="0" y="1591913"/>
            <a:ext cx="5089999" cy="352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5" name="Shape 2615"/>
        <p:cNvGrpSpPr/>
        <p:nvPr/>
      </p:nvGrpSpPr>
      <p:grpSpPr>
        <a:xfrm>
          <a:off x="0" y="0"/>
          <a:ext cx="0" cy="0"/>
          <a:chOff x="0" y="0"/>
          <a:chExt cx="0" cy="0"/>
        </a:xfrm>
      </p:grpSpPr>
      <p:sp>
        <p:nvSpPr>
          <p:cNvPr id="2616" name="Google Shape;2616;p43"/>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 &amp; Validation</a:t>
            </a:r>
            <a:endParaRPr/>
          </a:p>
        </p:txBody>
      </p:sp>
      <p:pic>
        <p:nvPicPr>
          <p:cNvPr id="2617" name="Google Shape;2617;p43"/>
          <p:cNvPicPr preferRelativeResize="0"/>
          <p:nvPr/>
        </p:nvPicPr>
        <p:blipFill>
          <a:blip r:embed="rId3">
            <a:alphaModFix/>
          </a:blip>
          <a:stretch>
            <a:fillRect/>
          </a:stretch>
        </p:blipFill>
        <p:spPr>
          <a:xfrm>
            <a:off x="471963" y="2495550"/>
            <a:ext cx="3857625" cy="2647950"/>
          </a:xfrm>
          <a:prstGeom prst="rect">
            <a:avLst/>
          </a:prstGeom>
          <a:noFill/>
          <a:ln>
            <a:noFill/>
          </a:ln>
        </p:spPr>
      </p:pic>
      <p:pic>
        <p:nvPicPr>
          <p:cNvPr id="2618" name="Google Shape;2618;p43"/>
          <p:cNvPicPr preferRelativeResize="0"/>
          <p:nvPr/>
        </p:nvPicPr>
        <p:blipFill>
          <a:blip r:embed="rId4">
            <a:alphaModFix/>
          </a:blip>
          <a:stretch>
            <a:fillRect/>
          </a:stretch>
        </p:blipFill>
        <p:spPr>
          <a:xfrm>
            <a:off x="4810125" y="1247775"/>
            <a:ext cx="3857625"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44"/>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Recall &amp; F-1 Score</a:t>
            </a:r>
            <a:endParaRPr/>
          </a:p>
        </p:txBody>
      </p:sp>
      <p:pic>
        <p:nvPicPr>
          <p:cNvPr id="2624" name="Google Shape;2624;p44"/>
          <p:cNvPicPr preferRelativeResize="0"/>
          <p:nvPr/>
        </p:nvPicPr>
        <p:blipFill>
          <a:blip r:embed="rId3">
            <a:alphaModFix/>
          </a:blip>
          <a:stretch>
            <a:fillRect/>
          </a:stretch>
        </p:blipFill>
        <p:spPr>
          <a:xfrm>
            <a:off x="1500200" y="1833575"/>
            <a:ext cx="6941350" cy="284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8" name="Shape 2628"/>
        <p:cNvGrpSpPr/>
        <p:nvPr/>
      </p:nvGrpSpPr>
      <p:grpSpPr>
        <a:xfrm>
          <a:off x="0" y="0"/>
          <a:ext cx="0" cy="0"/>
          <a:chOff x="0" y="0"/>
          <a:chExt cx="0" cy="0"/>
        </a:xfrm>
      </p:grpSpPr>
      <p:sp>
        <p:nvSpPr>
          <p:cNvPr id="2629" name="Google Shape;2629;p45"/>
          <p:cNvSpPr txBox="1"/>
          <p:nvPr>
            <p:ph type="title"/>
          </p:nvPr>
        </p:nvSpPr>
        <p:spPr>
          <a:xfrm>
            <a:off x="145075" y="0"/>
            <a:ext cx="6829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H5 model trained</a:t>
            </a:r>
            <a:endParaRPr/>
          </a:p>
        </p:txBody>
      </p:sp>
      <p:sp>
        <p:nvSpPr>
          <p:cNvPr id="2630" name="Google Shape;2630;p45"/>
          <p:cNvSpPr/>
          <p:nvPr/>
        </p:nvSpPr>
        <p:spPr>
          <a:xfrm>
            <a:off x="9393325" y="3468700"/>
            <a:ext cx="114800" cy="114800"/>
          </a:xfrm>
          <a:custGeom>
            <a:rect b="b" l="l" r="r" t="t"/>
            <a:pathLst>
              <a:path extrusionOk="0" h="4592" w="4592">
                <a:moveTo>
                  <a:pt x="2297" y="438"/>
                </a:moveTo>
                <a:cubicBezTo>
                  <a:pt x="3322" y="439"/>
                  <a:pt x="4153" y="1270"/>
                  <a:pt x="4154" y="2297"/>
                </a:cubicBezTo>
                <a:cubicBezTo>
                  <a:pt x="4154" y="3048"/>
                  <a:pt x="3702" y="3726"/>
                  <a:pt x="3008" y="4013"/>
                </a:cubicBezTo>
                <a:cubicBezTo>
                  <a:pt x="2778" y="4109"/>
                  <a:pt x="2536" y="4155"/>
                  <a:pt x="2297" y="4155"/>
                </a:cubicBezTo>
                <a:cubicBezTo>
                  <a:pt x="1813" y="4155"/>
                  <a:pt x="1338" y="3966"/>
                  <a:pt x="982" y="3610"/>
                </a:cubicBezTo>
                <a:cubicBezTo>
                  <a:pt x="451" y="3079"/>
                  <a:pt x="292" y="2279"/>
                  <a:pt x="580" y="1585"/>
                </a:cubicBezTo>
                <a:cubicBezTo>
                  <a:pt x="867" y="891"/>
                  <a:pt x="1545" y="438"/>
                  <a:pt x="2297" y="438"/>
                </a:cubicBezTo>
                <a:close/>
                <a:moveTo>
                  <a:pt x="2297" y="1"/>
                </a:moveTo>
                <a:cubicBezTo>
                  <a:pt x="1031" y="1"/>
                  <a:pt x="1" y="1031"/>
                  <a:pt x="1" y="2297"/>
                </a:cubicBezTo>
                <a:cubicBezTo>
                  <a:pt x="1" y="3562"/>
                  <a:pt x="1031" y="4591"/>
                  <a:pt x="2297" y="4591"/>
                </a:cubicBezTo>
                <a:cubicBezTo>
                  <a:pt x="3562" y="4591"/>
                  <a:pt x="4591" y="3562"/>
                  <a:pt x="4591" y="2297"/>
                </a:cubicBezTo>
                <a:cubicBezTo>
                  <a:pt x="4591" y="1031"/>
                  <a:pt x="3562" y="1"/>
                  <a:pt x="22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1" name="Google Shape;2631;p45"/>
          <p:cNvPicPr preferRelativeResize="0"/>
          <p:nvPr/>
        </p:nvPicPr>
        <p:blipFill>
          <a:blip r:embed="rId3">
            <a:alphaModFix/>
          </a:blip>
          <a:stretch>
            <a:fillRect/>
          </a:stretch>
        </p:blipFill>
        <p:spPr>
          <a:xfrm>
            <a:off x="826300" y="738200"/>
            <a:ext cx="7491401" cy="425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5" name="Shape 2635"/>
        <p:cNvGrpSpPr/>
        <p:nvPr/>
      </p:nvGrpSpPr>
      <p:grpSpPr>
        <a:xfrm>
          <a:off x="0" y="0"/>
          <a:ext cx="0" cy="0"/>
          <a:chOff x="0" y="0"/>
          <a:chExt cx="0" cy="0"/>
        </a:xfrm>
      </p:grpSpPr>
      <p:sp>
        <p:nvSpPr>
          <p:cNvPr id="2636" name="Google Shape;2636;p46"/>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Used For Development &amp; upload</a:t>
            </a:r>
            <a:endParaRPr/>
          </a:p>
        </p:txBody>
      </p:sp>
      <p:grpSp>
        <p:nvGrpSpPr>
          <p:cNvPr id="2637" name="Google Shape;2637;p46"/>
          <p:cNvGrpSpPr/>
          <p:nvPr/>
        </p:nvGrpSpPr>
        <p:grpSpPr>
          <a:xfrm>
            <a:off x="-8" y="2235534"/>
            <a:ext cx="1675084" cy="672438"/>
            <a:chOff x="2171300" y="4383950"/>
            <a:chExt cx="449325" cy="180375"/>
          </a:xfrm>
        </p:grpSpPr>
        <p:sp>
          <p:nvSpPr>
            <p:cNvPr id="2638" name="Google Shape;2638;p46"/>
            <p:cNvSpPr/>
            <p:nvPr/>
          </p:nvSpPr>
          <p:spPr>
            <a:xfrm>
              <a:off x="2171300" y="4398925"/>
              <a:ext cx="449325" cy="69600"/>
            </a:xfrm>
            <a:custGeom>
              <a:rect b="b" l="l" r="r" t="t"/>
              <a:pathLst>
                <a:path extrusionOk="0" h="2784" w="17973">
                  <a:moveTo>
                    <a:pt x="4130" y="0"/>
                  </a:moveTo>
                  <a:lnTo>
                    <a:pt x="2187" y="1803"/>
                  </a:lnTo>
                  <a:lnTo>
                    <a:pt x="489" y="227"/>
                  </a:lnTo>
                  <a:lnTo>
                    <a:pt x="1" y="753"/>
                  </a:lnTo>
                  <a:lnTo>
                    <a:pt x="2187" y="2783"/>
                  </a:lnTo>
                  <a:lnTo>
                    <a:pt x="4130" y="981"/>
                  </a:lnTo>
                  <a:lnTo>
                    <a:pt x="6071" y="2783"/>
                  </a:lnTo>
                  <a:lnTo>
                    <a:pt x="8013" y="981"/>
                  </a:lnTo>
                  <a:lnTo>
                    <a:pt x="9955" y="2783"/>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6"/>
            <p:cNvSpPr/>
            <p:nvPr/>
          </p:nvSpPr>
          <p:spPr>
            <a:xfrm>
              <a:off x="2171300" y="4383950"/>
              <a:ext cx="449325" cy="69625"/>
            </a:xfrm>
            <a:custGeom>
              <a:rect b="b" l="l" r="r" t="t"/>
              <a:pathLst>
                <a:path extrusionOk="0" h="2785" w="17973">
                  <a:moveTo>
                    <a:pt x="4130" y="0"/>
                  </a:moveTo>
                  <a:lnTo>
                    <a:pt x="2187" y="1803"/>
                  </a:lnTo>
                  <a:lnTo>
                    <a:pt x="489" y="228"/>
                  </a:lnTo>
                  <a:lnTo>
                    <a:pt x="1" y="753"/>
                  </a:lnTo>
                  <a:lnTo>
                    <a:pt x="2187" y="2785"/>
                  </a:lnTo>
                  <a:lnTo>
                    <a:pt x="4130" y="981"/>
                  </a:lnTo>
                  <a:lnTo>
                    <a:pt x="6071" y="2785"/>
                  </a:lnTo>
                  <a:lnTo>
                    <a:pt x="8013" y="981"/>
                  </a:lnTo>
                  <a:lnTo>
                    <a:pt x="9955" y="2785"/>
                  </a:lnTo>
                  <a:lnTo>
                    <a:pt x="11898" y="981"/>
                  </a:lnTo>
                  <a:lnTo>
                    <a:pt x="13840" y="2783"/>
                  </a:lnTo>
                  <a:lnTo>
                    <a:pt x="15784" y="981"/>
                  </a:lnTo>
                  <a:lnTo>
                    <a:pt x="17483" y="2557"/>
                  </a:lnTo>
                  <a:lnTo>
                    <a:pt x="17972" y="2031"/>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6"/>
            <p:cNvSpPr/>
            <p:nvPr/>
          </p:nvSpPr>
          <p:spPr>
            <a:xfrm>
              <a:off x="2171300" y="4494725"/>
              <a:ext cx="449325" cy="69600"/>
            </a:xfrm>
            <a:custGeom>
              <a:rect b="b" l="l" r="r" t="t"/>
              <a:pathLst>
                <a:path extrusionOk="0" h="2784" w="17973">
                  <a:moveTo>
                    <a:pt x="4130" y="0"/>
                  </a:moveTo>
                  <a:lnTo>
                    <a:pt x="2187" y="1803"/>
                  </a:lnTo>
                  <a:lnTo>
                    <a:pt x="489" y="226"/>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6"/>
            <p:cNvSpPr/>
            <p:nvPr/>
          </p:nvSpPr>
          <p:spPr>
            <a:xfrm>
              <a:off x="2171300" y="4479750"/>
              <a:ext cx="449325" cy="69600"/>
            </a:xfrm>
            <a:custGeom>
              <a:rect b="b" l="l" r="r" t="t"/>
              <a:pathLst>
                <a:path extrusionOk="0" h="2784" w="17973">
                  <a:moveTo>
                    <a:pt x="4130" y="0"/>
                  </a:moveTo>
                  <a:lnTo>
                    <a:pt x="2187" y="1803"/>
                  </a:lnTo>
                  <a:lnTo>
                    <a:pt x="489" y="227"/>
                  </a:lnTo>
                  <a:lnTo>
                    <a:pt x="1" y="753"/>
                  </a:lnTo>
                  <a:lnTo>
                    <a:pt x="2187" y="2783"/>
                  </a:lnTo>
                  <a:lnTo>
                    <a:pt x="4130" y="980"/>
                  </a:lnTo>
                  <a:lnTo>
                    <a:pt x="6071" y="2783"/>
                  </a:lnTo>
                  <a:lnTo>
                    <a:pt x="8013" y="980"/>
                  </a:lnTo>
                  <a:lnTo>
                    <a:pt x="9955" y="2783"/>
                  </a:lnTo>
                  <a:lnTo>
                    <a:pt x="11898" y="980"/>
                  </a:lnTo>
                  <a:lnTo>
                    <a:pt x="13840" y="2783"/>
                  </a:lnTo>
                  <a:lnTo>
                    <a:pt x="15784" y="980"/>
                  </a:lnTo>
                  <a:lnTo>
                    <a:pt x="17483" y="2557"/>
                  </a:lnTo>
                  <a:lnTo>
                    <a:pt x="17972" y="2030"/>
                  </a:lnTo>
                  <a:lnTo>
                    <a:pt x="15784" y="0"/>
                  </a:lnTo>
                  <a:lnTo>
                    <a:pt x="13840" y="1803"/>
                  </a:lnTo>
                  <a:lnTo>
                    <a:pt x="11898" y="0"/>
                  </a:lnTo>
                  <a:lnTo>
                    <a:pt x="9955" y="1803"/>
                  </a:lnTo>
                  <a:lnTo>
                    <a:pt x="8013" y="0"/>
                  </a:lnTo>
                  <a:lnTo>
                    <a:pt x="6071" y="1803"/>
                  </a:lnTo>
                  <a:lnTo>
                    <a:pt x="4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2" name="Google Shape;2642;p46"/>
          <p:cNvSpPr/>
          <p:nvPr/>
        </p:nvSpPr>
        <p:spPr>
          <a:xfrm>
            <a:off x="5447729" y="3277371"/>
            <a:ext cx="1978538" cy="1544130"/>
          </a:xfrm>
          <a:custGeom>
            <a:rect b="b" l="l" r="r" t="t"/>
            <a:pathLst>
              <a:path extrusionOk="0" h="15960" w="20450">
                <a:moveTo>
                  <a:pt x="16685" y="1"/>
                </a:moveTo>
                <a:lnTo>
                  <a:pt x="0" y="7041"/>
                </a:lnTo>
                <a:lnTo>
                  <a:pt x="269" y="7681"/>
                </a:lnTo>
                <a:lnTo>
                  <a:pt x="16955" y="640"/>
                </a:lnTo>
                <a:lnTo>
                  <a:pt x="16685" y="1"/>
                </a:lnTo>
                <a:close/>
                <a:moveTo>
                  <a:pt x="17270" y="1385"/>
                </a:moveTo>
                <a:lnTo>
                  <a:pt x="584" y="8425"/>
                </a:lnTo>
                <a:lnTo>
                  <a:pt x="854" y="9065"/>
                </a:lnTo>
                <a:lnTo>
                  <a:pt x="17540" y="2025"/>
                </a:lnTo>
                <a:lnTo>
                  <a:pt x="17270" y="1385"/>
                </a:lnTo>
                <a:close/>
                <a:moveTo>
                  <a:pt x="17854" y="2770"/>
                </a:moveTo>
                <a:lnTo>
                  <a:pt x="1169" y="9810"/>
                </a:lnTo>
                <a:lnTo>
                  <a:pt x="1438" y="10448"/>
                </a:lnTo>
                <a:lnTo>
                  <a:pt x="18123" y="3408"/>
                </a:lnTo>
                <a:lnTo>
                  <a:pt x="17854" y="2770"/>
                </a:lnTo>
                <a:close/>
                <a:moveTo>
                  <a:pt x="18438" y="4153"/>
                </a:moveTo>
                <a:lnTo>
                  <a:pt x="1753" y="11195"/>
                </a:lnTo>
                <a:lnTo>
                  <a:pt x="2022" y="11834"/>
                </a:lnTo>
                <a:lnTo>
                  <a:pt x="18707" y="4794"/>
                </a:lnTo>
                <a:lnTo>
                  <a:pt x="18438" y="4153"/>
                </a:lnTo>
                <a:close/>
                <a:moveTo>
                  <a:pt x="19018" y="5529"/>
                </a:moveTo>
                <a:lnTo>
                  <a:pt x="2333" y="12569"/>
                </a:lnTo>
                <a:lnTo>
                  <a:pt x="2603" y="13208"/>
                </a:lnTo>
                <a:lnTo>
                  <a:pt x="19288" y="6170"/>
                </a:lnTo>
                <a:lnTo>
                  <a:pt x="19018" y="5529"/>
                </a:lnTo>
                <a:close/>
                <a:moveTo>
                  <a:pt x="19599" y="6904"/>
                </a:moveTo>
                <a:lnTo>
                  <a:pt x="2914" y="13946"/>
                </a:lnTo>
                <a:lnTo>
                  <a:pt x="3183" y="14586"/>
                </a:lnTo>
                <a:lnTo>
                  <a:pt x="19869" y="7544"/>
                </a:lnTo>
                <a:lnTo>
                  <a:pt x="19599" y="6904"/>
                </a:lnTo>
                <a:close/>
                <a:moveTo>
                  <a:pt x="20179" y="8281"/>
                </a:moveTo>
                <a:lnTo>
                  <a:pt x="3494" y="15321"/>
                </a:lnTo>
                <a:lnTo>
                  <a:pt x="3764" y="15960"/>
                </a:lnTo>
                <a:lnTo>
                  <a:pt x="20450" y="8919"/>
                </a:lnTo>
                <a:lnTo>
                  <a:pt x="20179" y="828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43" name="Google Shape;2643;p46"/>
          <p:cNvPicPr preferRelativeResize="0"/>
          <p:nvPr/>
        </p:nvPicPr>
        <p:blipFill>
          <a:blip r:embed="rId3">
            <a:alphaModFix/>
          </a:blip>
          <a:stretch>
            <a:fillRect/>
          </a:stretch>
        </p:blipFill>
        <p:spPr>
          <a:xfrm>
            <a:off x="766763" y="3183975"/>
            <a:ext cx="3268025" cy="1730925"/>
          </a:xfrm>
          <a:prstGeom prst="rect">
            <a:avLst/>
          </a:prstGeom>
          <a:noFill/>
          <a:ln>
            <a:noFill/>
          </a:ln>
        </p:spPr>
      </p:pic>
      <p:pic>
        <p:nvPicPr>
          <p:cNvPr id="2644" name="Google Shape;2644;p46"/>
          <p:cNvPicPr preferRelativeResize="0"/>
          <p:nvPr/>
        </p:nvPicPr>
        <p:blipFill>
          <a:blip r:embed="rId4">
            <a:alphaModFix/>
          </a:blip>
          <a:stretch>
            <a:fillRect/>
          </a:stretch>
        </p:blipFill>
        <p:spPr>
          <a:xfrm>
            <a:off x="4034788" y="1206151"/>
            <a:ext cx="4804414" cy="20256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8" name="Shape 2648"/>
        <p:cNvGrpSpPr/>
        <p:nvPr/>
      </p:nvGrpSpPr>
      <p:grpSpPr>
        <a:xfrm>
          <a:off x="0" y="0"/>
          <a:ext cx="0" cy="0"/>
          <a:chOff x="0" y="0"/>
          <a:chExt cx="0" cy="0"/>
        </a:xfrm>
      </p:grpSpPr>
      <p:sp>
        <p:nvSpPr>
          <p:cNvPr id="2649" name="Google Shape;2649;p47"/>
          <p:cNvSpPr txBox="1"/>
          <p:nvPr>
            <p:ph type="title"/>
          </p:nvPr>
        </p:nvSpPr>
        <p:spPr>
          <a:xfrm rot="-1998663">
            <a:off x="1030509" y="1165817"/>
            <a:ext cx="6829951" cy="3108602"/>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sp>
        <p:nvSpPr>
          <p:cNvPr id="2187" name="Google Shape;2187;p31"/>
          <p:cNvSpPr txBox="1"/>
          <p:nvPr>
            <p:ph type="title"/>
          </p:nvPr>
        </p:nvSpPr>
        <p:spPr>
          <a:xfrm>
            <a:off x="1939243" y="360475"/>
            <a:ext cx="5439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188" name="Google Shape;2188;p31"/>
          <p:cNvSpPr txBox="1"/>
          <p:nvPr>
            <p:ph idx="2" type="title"/>
          </p:nvPr>
        </p:nvSpPr>
        <p:spPr>
          <a:xfrm>
            <a:off x="2594838" y="1664600"/>
            <a:ext cx="1293900" cy="5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89" name="Google Shape;2189;p31"/>
          <p:cNvSpPr txBox="1"/>
          <p:nvPr>
            <p:ph idx="1" type="subTitle"/>
          </p:nvPr>
        </p:nvSpPr>
        <p:spPr>
          <a:xfrm>
            <a:off x="2384088" y="2488475"/>
            <a:ext cx="1715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Chemical classification</a:t>
            </a:r>
            <a:endParaRPr/>
          </a:p>
        </p:txBody>
      </p:sp>
      <p:sp>
        <p:nvSpPr>
          <p:cNvPr id="2190" name="Google Shape;2190;p31"/>
          <p:cNvSpPr txBox="1"/>
          <p:nvPr>
            <p:ph idx="3" type="title"/>
          </p:nvPr>
        </p:nvSpPr>
        <p:spPr>
          <a:xfrm>
            <a:off x="2057100" y="1975725"/>
            <a:ext cx="2369400" cy="8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t>
            </a:r>
            <a:endParaRPr/>
          </a:p>
        </p:txBody>
      </p:sp>
      <p:sp>
        <p:nvSpPr>
          <p:cNvPr id="2191" name="Google Shape;2191;p31"/>
          <p:cNvSpPr txBox="1"/>
          <p:nvPr>
            <p:ph idx="4" type="title"/>
          </p:nvPr>
        </p:nvSpPr>
        <p:spPr>
          <a:xfrm>
            <a:off x="5255263" y="1664600"/>
            <a:ext cx="1293900" cy="5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92" name="Google Shape;2192;p31"/>
          <p:cNvSpPr txBox="1"/>
          <p:nvPr>
            <p:ph idx="5" type="subTitle"/>
          </p:nvPr>
        </p:nvSpPr>
        <p:spPr>
          <a:xfrm>
            <a:off x="5044513" y="2488475"/>
            <a:ext cx="1715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data is ?</a:t>
            </a:r>
            <a:endParaRPr/>
          </a:p>
          <a:p>
            <a:pPr indent="0" lvl="0" marL="0" rtl="0" algn="ctr">
              <a:spcBef>
                <a:spcPts val="0"/>
              </a:spcBef>
              <a:spcAft>
                <a:spcPts val="0"/>
              </a:spcAft>
              <a:buNone/>
            </a:pPr>
            <a:r>
              <a:rPr lang="en"/>
              <a:t>How to measure ? etc</a:t>
            </a:r>
            <a:endParaRPr/>
          </a:p>
        </p:txBody>
      </p:sp>
      <p:sp>
        <p:nvSpPr>
          <p:cNvPr id="2193" name="Google Shape;2193;p31"/>
          <p:cNvSpPr txBox="1"/>
          <p:nvPr>
            <p:ph idx="6" type="title"/>
          </p:nvPr>
        </p:nvSpPr>
        <p:spPr>
          <a:xfrm>
            <a:off x="4717525" y="1975725"/>
            <a:ext cx="2369400" cy="8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2194" name="Google Shape;2194;p31"/>
          <p:cNvSpPr txBox="1"/>
          <p:nvPr>
            <p:ph idx="7" type="title"/>
          </p:nvPr>
        </p:nvSpPr>
        <p:spPr>
          <a:xfrm>
            <a:off x="2594825" y="3042125"/>
            <a:ext cx="1293900" cy="5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195" name="Google Shape;2195;p31"/>
          <p:cNvSpPr txBox="1"/>
          <p:nvPr>
            <p:ph idx="8" type="subTitle"/>
          </p:nvPr>
        </p:nvSpPr>
        <p:spPr>
          <a:xfrm>
            <a:off x="2384075" y="3866000"/>
            <a:ext cx="1715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Created with ANN</a:t>
            </a:r>
            <a:endParaRPr/>
          </a:p>
        </p:txBody>
      </p:sp>
      <p:sp>
        <p:nvSpPr>
          <p:cNvPr id="2196" name="Google Shape;2196;p31"/>
          <p:cNvSpPr txBox="1"/>
          <p:nvPr>
            <p:ph idx="9" type="title"/>
          </p:nvPr>
        </p:nvSpPr>
        <p:spPr>
          <a:xfrm>
            <a:off x="2057075" y="3353250"/>
            <a:ext cx="23694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model</a:t>
            </a:r>
            <a:endParaRPr/>
          </a:p>
        </p:txBody>
      </p:sp>
      <p:sp>
        <p:nvSpPr>
          <p:cNvPr id="2197" name="Google Shape;2197;p31"/>
          <p:cNvSpPr txBox="1"/>
          <p:nvPr>
            <p:ph idx="13" type="title"/>
          </p:nvPr>
        </p:nvSpPr>
        <p:spPr>
          <a:xfrm>
            <a:off x="5255250" y="3042125"/>
            <a:ext cx="1293900" cy="57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198" name="Google Shape;2198;p31"/>
          <p:cNvSpPr txBox="1"/>
          <p:nvPr>
            <p:ph idx="14" type="subTitle"/>
          </p:nvPr>
        </p:nvSpPr>
        <p:spPr>
          <a:xfrm>
            <a:off x="5044500" y="3866000"/>
            <a:ext cx="1715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Testing with data </a:t>
            </a:r>
            <a:endParaRPr/>
          </a:p>
          <a:p>
            <a:pPr indent="0" lvl="0" marL="0" rtl="0" algn="ctr">
              <a:spcBef>
                <a:spcPts val="0"/>
              </a:spcBef>
              <a:spcAft>
                <a:spcPts val="0"/>
              </a:spcAft>
              <a:buClr>
                <a:schemeClr val="dk1"/>
              </a:buClr>
              <a:buSzPts val="1100"/>
              <a:buFont typeface="Arial"/>
              <a:buNone/>
            </a:pPr>
            <a:r>
              <a:rPr lang="en"/>
              <a:t>Validation accuracy &amp; loss</a:t>
            </a:r>
            <a:endParaRPr/>
          </a:p>
        </p:txBody>
      </p:sp>
      <p:sp>
        <p:nvSpPr>
          <p:cNvPr id="2199" name="Google Shape;2199;p31"/>
          <p:cNvSpPr txBox="1"/>
          <p:nvPr>
            <p:ph idx="15" type="title"/>
          </p:nvPr>
        </p:nvSpPr>
        <p:spPr>
          <a:xfrm>
            <a:off x="4717500" y="3353250"/>
            <a:ext cx="2369400" cy="5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 &amp; Save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203" name="Shape 2203"/>
        <p:cNvGrpSpPr/>
        <p:nvPr/>
      </p:nvGrpSpPr>
      <p:grpSpPr>
        <a:xfrm>
          <a:off x="0" y="0"/>
          <a:ext cx="0" cy="0"/>
          <a:chOff x="0" y="0"/>
          <a:chExt cx="0" cy="0"/>
        </a:xfrm>
      </p:grpSpPr>
      <p:sp>
        <p:nvSpPr>
          <p:cNvPr id="2204" name="Google Shape;2204;p32"/>
          <p:cNvSpPr txBox="1"/>
          <p:nvPr>
            <p:ph type="title"/>
          </p:nvPr>
        </p:nvSpPr>
        <p:spPr>
          <a:xfrm>
            <a:off x="1288675" y="900513"/>
            <a:ext cx="2925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205" name="Google Shape;2205;p32"/>
          <p:cNvSpPr txBox="1"/>
          <p:nvPr>
            <p:ph idx="1" type="subTitle"/>
          </p:nvPr>
        </p:nvSpPr>
        <p:spPr>
          <a:xfrm>
            <a:off x="2007850" y="1742325"/>
            <a:ext cx="6531600" cy="1821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300">
                <a:latin typeface="Times New Roman"/>
                <a:ea typeface="Times New Roman"/>
                <a:cs typeface="Times New Roman"/>
                <a:sym typeface="Times New Roman"/>
              </a:rPr>
              <a:t>The given dataset contains details about organic chemical compounds including their chemical features, isomeric conformation, names and the classes in which they are classified. The compounds are classified as either ‘Musk’ or ‘Non-Musk’ compounds. Your task is to build a classification model on the given data using any Deep Learning approach that you deem appropriate viz. Multi-Layer Perceptron, CNN, RNN, etc. or you could also use transfer learning approaches through selection of appropriate pre-trained model. The data has to be split in a 80:20 ratio for training and validation datasets. You can perform whatever preprocessing and post-processing operations on the data that may help you improve the performance of your model. You are required to report the performance measures of the model viz. Accuracy( Training and Validation) and Loss(Training and Validation) graphs, F1 score, precision, recall, etc. along with a well detailed report of what models, pre-processing, post-processing approaches you have used and why you chose to use these approaches.</a:t>
            </a:r>
            <a:endParaRPr sz="1300">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p:txBody>
      </p:sp>
      <p:grpSp>
        <p:nvGrpSpPr>
          <p:cNvPr id="2206" name="Google Shape;2206;p32"/>
          <p:cNvGrpSpPr/>
          <p:nvPr/>
        </p:nvGrpSpPr>
        <p:grpSpPr>
          <a:xfrm>
            <a:off x="8192164" y="339502"/>
            <a:ext cx="551844" cy="546057"/>
            <a:chOff x="1874214" y="2863777"/>
            <a:chExt cx="551844" cy="546057"/>
          </a:xfrm>
        </p:grpSpPr>
        <p:sp>
          <p:nvSpPr>
            <p:cNvPr id="2207" name="Google Shape;2207;p32"/>
            <p:cNvSpPr/>
            <p:nvPr/>
          </p:nvSpPr>
          <p:spPr>
            <a:xfrm>
              <a:off x="1874214" y="2863777"/>
              <a:ext cx="551844" cy="546057"/>
            </a:xfrm>
            <a:custGeom>
              <a:rect b="b" l="l" r="r" t="t"/>
              <a:pathLst>
                <a:path extrusionOk="0" h="7361" w="7439">
                  <a:moveTo>
                    <a:pt x="2130" y="1"/>
                  </a:moveTo>
                  <a:lnTo>
                    <a:pt x="1" y="7360"/>
                  </a:lnTo>
                  <a:lnTo>
                    <a:pt x="7438" y="5524"/>
                  </a:lnTo>
                  <a:lnTo>
                    <a:pt x="2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2"/>
            <p:cNvSpPr/>
            <p:nvPr/>
          </p:nvSpPr>
          <p:spPr>
            <a:xfrm>
              <a:off x="1874214" y="2863777"/>
              <a:ext cx="337308" cy="546057"/>
            </a:xfrm>
            <a:custGeom>
              <a:rect b="b" l="l" r="r" t="t"/>
              <a:pathLst>
                <a:path extrusionOk="0" h="7361" w="4547">
                  <a:moveTo>
                    <a:pt x="2130" y="1"/>
                  </a:moveTo>
                  <a:lnTo>
                    <a:pt x="1" y="7360"/>
                  </a:lnTo>
                  <a:lnTo>
                    <a:pt x="4547" y="6238"/>
                  </a:lnTo>
                  <a:lnTo>
                    <a:pt x="2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9" name="Google Shape;2209;p32"/>
          <p:cNvSpPr/>
          <p:nvPr/>
        </p:nvSpPr>
        <p:spPr>
          <a:xfrm>
            <a:off x="4495694" y="339495"/>
            <a:ext cx="566754" cy="329815"/>
          </a:xfrm>
          <a:custGeom>
            <a:rect b="b" l="l" r="r" t="t"/>
            <a:pathLst>
              <a:path extrusionOk="0" h="4446" w="7640">
                <a:moveTo>
                  <a:pt x="4999" y="1"/>
                </a:moveTo>
                <a:lnTo>
                  <a:pt x="0" y="4446"/>
                </a:lnTo>
                <a:lnTo>
                  <a:pt x="7639" y="3866"/>
                </a:lnTo>
                <a:lnTo>
                  <a:pt x="49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2"/>
          <p:cNvSpPr/>
          <p:nvPr/>
        </p:nvSpPr>
        <p:spPr>
          <a:xfrm>
            <a:off x="-117199" y="3564166"/>
            <a:ext cx="1858291" cy="287990"/>
          </a:xfrm>
          <a:custGeom>
            <a:rect b="b" l="l" r="r" t="t"/>
            <a:pathLst>
              <a:path extrusionOk="0" h="2785" w="17971">
                <a:moveTo>
                  <a:pt x="4128" y="1"/>
                </a:moveTo>
                <a:lnTo>
                  <a:pt x="2186" y="1803"/>
                </a:lnTo>
                <a:lnTo>
                  <a:pt x="488" y="228"/>
                </a:lnTo>
                <a:lnTo>
                  <a:pt x="0" y="753"/>
                </a:lnTo>
                <a:lnTo>
                  <a:pt x="2186" y="2785"/>
                </a:lnTo>
                <a:lnTo>
                  <a:pt x="4128" y="981"/>
                </a:lnTo>
                <a:lnTo>
                  <a:pt x="6071" y="2785"/>
                </a:lnTo>
                <a:lnTo>
                  <a:pt x="8012" y="981"/>
                </a:lnTo>
                <a:lnTo>
                  <a:pt x="9955" y="2785"/>
                </a:lnTo>
                <a:lnTo>
                  <a:pt x="11898" y="981"/>
                </a:lnTo>
                <a:lnTo>
                  <a:pt x="13839" y="2784"/>
                </a:lnTo>
                <a:lnTo>
                  <a:pt x="15783" y="981"/>
                </a:lnTo>
                <a:lnTo>
                  <a:pt x="17482" y="2557"/>
                </a:lnTo>
                <a:lnTo>
                  <a:pt x="17971" y="2031"/>
                </a:lnTo>
                <a:lnTo>
                  <a:pt x="15783" y="1"/>
                </a:lnTo>
                <a:lnTo>
                  <a:pt x="13839" y="1803"/>
                </a:lnTo>
                <a:lnTo>
                  <a:pt x="11898" y="1"/>
                </a:lnTo>
                <a:lnTo>
                  <a:pt x="9955" y="1803"/>
                </a:lnTo>
                <a:lnTo>
                  <a:pt x="8012" y="1"/>
                </a:lnTo>
                <a:lnTo>
                  <a:pt x="6071" y="1803"/>
                </a:lnTo>
                <a:lnTo>
                  <a:pt x="41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2"/>
          <p:cNvSpPr/>
          <p:nvPr/>
        </p:nvSpPr>
        <p:spPr>
          <a:xfrm>
            <a:off x="-117199" y="3975126"/>
            <a:ext cx="1858291" cy="287990"/>
          </a:xfrm>
          <a:custGeom>
            <a:rect b="b" l="l" r="r" t="t"/>
            <a:pathLst>
              <a:path extrusionOk="0" h="2785" w="17971">
                <a:moveTo>
                  <a:pt x="4128" y="1"/>
                </a:moveTo>
                <a:lnTo>
                  <a:pt x="2186" y="1805"/>
                </a:lnTo>
                <a:lnTo>
                  <a:pt x="488" y="228"/>
                </a:lnTo>
                <a:lnTo>
                  <a:pt x="0" y="755"/>
                </a:lnTo>
                <a:lnTo>
                  <a:pt x="2186" y="2785"/>
                </a:lnTo>
                <a:lnTo>
                  <a:pt x="4128" y="981"/>
                </a:lnTo>
                <a:lnTo>
                  <a:pt x="6071" y="2785"/>
                </a:lnTo>
                <a:lnTo>
                  <a:pt x="8012" y="981"/>
                </a:lnTo>
                <a:lnTo>
                  <a:pt x="9955" y="2785"/>
                </a:lnTo>
                <a:lnTo>
                  <a:pt x="11898" y="981"/>
                </a:lnTo>
                <a:lnTo>
                  <a:pt x="13839" y="2785"/>
                </a:lnTo>
                <a:lnTo>
                  <a:pt x="15783" y="981"/>
                </a:lnTo>
                <a:lnTo>
                  <a:pt x="17482" y="2557"/>
                </a:lnTo>
                <a:lnTo>
                  <a:pt x="17971" y="2031"/>
                </a:lnTo>
                <a:lnTo>
                  <a:pt x="15783" y="1"/>
                </a:lnTo>
                <a:lnTo>
                  <a:pt x="13839" y="1805"/>
                </a:lnTo>
                <a:lnTo>
                  <a:pt x="11898" y="1"/>
                </a:lnTo>
                <a:lnTo>
                  <a:pt x="9955" y="1805"/>
                </a:lnTo>
                <a:lnTo>
                  <a:pt x="8012" y="1"/>
                </a:lnTo>
                <a:lnTo>
                  <a:pt x="6071" y="1805"/>
                </a:lnTo>
                <a:lnTo>
                  <a:pt x="41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2"/>
          <p:cNvSpPr/>
          <p:nvPr/>
        </p:nvSpPr>
        <p:spPr>
          <a:xfrm>
            <a:off x="-216349" y="4386102"/>
            <a:ext cx="1858291" cy="287886"/>
          </a:xfrm>
          <a:custGeom>
            <a:rect b="b" l="l" r="r" t="t"/>
            <a:pathLst>
              <a:path extrusionOk="0" h="2784" w="17971">
                <a:moveTo>
                  <a:pt x="4128" y="0"/>
                </a:moveTo>
                <a:lnTo>
                  <a:pt x="2186" y="1803"/>
                </a:lnTo>
                <a:lnTo>
                  <a:pt x="488" y="226"/>
                </a:lnTo>
                <a:lnTo>
                  <a:pt x="0" y="753"/>
                </a:lnTo>
                <a:lnTo>
                  <a:pt x="2186" y="2783"/>
                </a:lnTo>
                <a:lnTo>
                  <a:pt x="4128" y="980"/>
                </a:lnTo>
                <a:lnTo>
                  <a:pt x="6071" y="2783"/>
                </a:lnTo>
                <a:lnTo>
                  <a:pt x="8012" y="980"/>
                </a:lnTo>
                <a:lnTo>
                  <a:pt x="9955" y="2783"/>
                </a:lnTo>
                <a:lnTo>
                  <a:pt x="11898" y="980"/>
                </a:lnTo>
                <a:lnTo>
                  <a:pt x="13839" y="2783"/>
                </a:lnTo>
                <a:lnTo>
                  <a:pt x="15783" y="980"/>
                </a:lnTo>
                <a:lnTo>
                  <a:pt x="17482" y="2557"/>
                </a:lnTo>
                <a:lnTo>
                  <a:pt x="17971" y="2030"/>
                </a:lnTo>
                <a:lnTo>
                  <a:pt x="15783" y="0"/>
                </a:lnTo>
                <a:lnTo>
                  <a:pt x="13839" y="1803"/>
                </a:lnTo>
                <a:lnTo>
                  <a:pt x="11898" y="0"/>
                </a:lnTo>
                <a:lnTo>
                  <a:pt x="9955" y="1803"/>
                </a:lnTo>
                <a:lnTo>
                  <a:pt x="8012" y="0"/>
                </a:lnTo>
                <a:lnTo>
                  <a:pt x="6071" y="1803"/>
                </a:lnTo>
                <a:lnTo>
                  <a:pt x="41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216" name="Shape 2216"/>
        <p:cNvGrpSpPr/>
        <p:nvPr/>
      </p:nvGrpSpPr>
      <p:grpSpPr>
        <a:xfrm>
          <a:off x="0" y="0"/>
          <a:ext cx="0" cy="0"/>
          <a:chOff x="0" y="0"/>
          <a:chExt cx="0" cy="0"/>
        </a:xfrm>
      </p:grpSpPr>
      <p:sp>
        <p:nvSpPr>
          <p:cNvPr id="2217" name="Google Shape;2217;p33"/>
          <p:cNvSpPr txBox="1"/>
          <p:nvPr>
            <p:ph type="title"/>
          </p:nvPr>
        </p:nvSpPr>
        <p:spPr>
          <a:xfrm>
            <a:off x="372150" y="1838400"/>
            <a:ext cx="5263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Made in for this Company </a:t>
            </a:r>
            <a:endParaRPr/>
          </a:p>
        </p:txBody>
      </p:sp>
      <p:sp>
        <p:nvSpPr>
          <p:cNvPr id="2218" name="Google Shape;2218;p33"/>
          <p:cNvSpPr txBox="1"/>
          <p:nvPr>
            <p:ph idx="1" type="subTitle"/>
          </p:nvPr>
        </p:nvSpPr>
        <p:spPr>
          <a:xfrm>
            <a:off x="934275" y="2680200"/>
            <a:ext cx="3534600" cy="15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Montserrat"/>
                <a:ea typeface="Montserrat"/>
                <a:cs typeface="Montserrat"/>
                <a:sym typeface="Montserrat"/>
              </a:rPr>
              <a:t>We at Credicxo provide immediate monetary support to our customers in the form of instant Personal Loan with hassle-free processing and swift approval. Credicxo provides financial support to ambitious Entrepreneurs, Students, Salaried and Self-employed individuals. The eligibility assessment is nominal and we provide our service 24x7 with instant approval and quick disbursal.</a:t>
            </a:r>
            <a:endParaRPr sz="1000"/>
          </a:p>
        </p:txBody>
      </p:sp>
      <p:sp>
        <p:nvSpPr>
          <p:cNvPr id="2219" name="Google Shape;2219;p33"/>
          <p:cNvSpPr txBox="1"/>
          <p:nvPr>
            <p:ph type="title"/>
          </p:nvPr>
        </p:nvSpPr>
        <p:spPr>
          <a:xfrm>
            <a:off x="5104075" y="2992925"/>
            <a:ext cx="3472500" cy="112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highlight>
                  <a:srgbClr val="FFFFFF"/>
                </a:highlight>
                <a:latin typeface="Montserrat"/>
                <a:ea typeface="Montserrat"/>
                <a:cs typeface="Montserrat"/>
                <a:sym typeface="Montserrat"/>
              </a:rPr>
              <a:t>Credicxo</a:t>
            </a:r>
            <a:endParaRPr sz="2800"/>
          </a:p>
        </p:txBody>
      </p:sp>
      <p:pic>
        <p:nvPicPr>
          <p:cNvPr id="2220" name="Google Shape;2220;p33"/>
          <p:cNvPicPr preferRelativeResize="0"/>
          <p:nvPr/>
        </p:nvPicPr>
        <p:blipFill>
          <a:blip r:embed="rId3">
            <a:alphaModFix/>
          </a:blip>
          <a:stretch>
            <a:fillRect/>
          </a:stretch>
        </p:blipFill>
        <p:spPr>
          <a:xfrm>
            <a:off x="5993913" y="1487450"/>
            <a:ext cx="1692825" cy="1692825"/>
          </a:xfrm>
          <a:prstGeom prst="rect">
            <a:avLst/>
          </a:prstGeom>
          <a:noFill/>
          <a:ln>
            <a:noFill/>
          </a:ln>
        </p:spPr>
      </p:pic>
      <p:sp>
        <p:nvSpPr>
          <p:cNvPr id="2221" name="Google Shape;2221;p33"/>
          <p:cNvSpPr txBox="1"/>
          <p:nvPr/>
        </p:nvSpPr>
        <p:spPr>
          <a:xfrm>
            <a:off x="5565075" y="3707725"/>
            <a:ext cx="28248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Simple Swift</a:t>
            </a:r>
            <a:r>
              <a:rPr lang="en">
                <a:latin typeface="Open Sans"/>
                <a:ea typeface="Open Sans"/>
                <a:cs typeface="Open Sans"/>
                <a:sym typeface="Open Sans"/>
              </a:rPr>
              <a:t> </a:t>
            </a:r>
            <a:r>
              <a:rPr b="1" lang="en" sz="2400">
                <a:latin typeface="Open Sans"/>
                <a:ea typeface="Open Sans"/>
                <a:cs typeface="Open Sans"/>
                <a:sym typeface="Open Sans"/>
              </a:rPr>
              <a:t>Money</a:t>
            </a:r>
            <a:endParaRPr b="1" sz="24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5" name="Shape 2225"/>
        <p:cNvGrpSpPr/>
        <p:nvPr/>
      </p:nvGrpSpPr>
      <p:grpSpPr>
        <a:xfrm>
          <a:off x="0" y="0"/>
          <a:ext cx="0" cy="0"/>
          <a:chOff x="0" y="0"/>
          <a:chExt cx="0" cy="0"/>
        </a:xfrm>
      </p:grpSpPr>
      <p:sp>
        <p:nvSpPr>
          <p:cNvPr id="2226" name="Google Shape;2226;p34"/>
          <p:cNvSpPr txBox="1"/>
          <p:nvPr>
            <p:ph type="title"/>
          </p:nvPr>
        </p:nvSpPr>
        <p:spPr>
          <a:xfrm>
            <a:off x="1335700" y="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Me</a:t>
            </a:r>
            <a:endParaRPr/>
          </a:p>
        </p:txBody>
      </p:sp>
      <p:sp>
        <p:nvSpPr>
          <p:cNvPr id="2227" name="Google Shape;2227;p34"/>
          <p:cNvSpPr txBox="1"/>
          <p:nvPr>
            <p:ph idx="3" type="subTitle"/>
          </p:nvPr>
        </p:nvSpPr>
        <p:spPr>
          <a:xfrm>
            <a:off x="3473700" y="4492550"/>
            <a:ext cx="2698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chemeClr val="dk1"/>
                </a:solidFill>
              </a:rPr>
              <a:t>Computer science Engineer</a:t>
            </a:r>
            <a:endParaRPr b="1" sz="1400"/>
          </a:p>
        </p:txBody>
      </p:sp>
      <p:sp>
        <p:nvSpPr>
          <p:cNvPr id="2228" name="Google Shape;2228;p34"/>
          <p:cNvSpPr txBox="1"/>
          <p:nvPr>
            <p:ph idx="4" type="title"/>
          </p:nvPr>
        </p:nvSpPr>
        <p:spPr>
          <a:xfrm>
            <a:off x="3473700" y="4236825"/>
            <a:ext cx="2698800" cy="3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Kushal Dulani</a:t>
            </a:r>
            <a:endParaRPr sz="2400"/>
          </a:p>
        </p:txBody>
      </p:sp>
      <p:sp>
        <p:nvSpPr>
          <p:cNvPr id="2229" name="Google Shape;2229;p34"/>
          <p:cNvSpPr/>
          <p:nvPr/>
        </p:nvSpPr>
        <p:spPr>
          <a:xfrm rot="-5400000">
            <a:off x="887415" y="2181411"/>
            <a:ext cx="918835" cy="1063573"/>
          </a:xfrm>
          <a:custGeom>
            <a:rect b="b" l="l" r="r" t="t"/>
            <a:pathLst>
              <a:path extrusionOk="0" h="10993" w="9497">
                <a:moveTo>
                  <a:pt x="578" y="1"/>
                </a:moveTo>
                <a:lnTo>
                  <a:pt x="1" y="21"/>
                </a:lnTo>
                <a:lnTo>
                  <a:pt x="89" y="2420"/>
                </a:lnTo>
                <a:lnTo>
                  <a:pt x="2220" y="2499"/>
                </a:lnTo>
                <a:lnTo>
                  <a:pt x="2299" y="4629"/>
                </a:lnTo>
                <a:lnTo>
                  <a:pt x="4429" y="4709"/>
                </a:lnTo>
                <a:lnTo>
                  <a:pt x="4508" y="6839"/>
                </a:lnTo>
                <a:lnTo>
                  <a:pt x="6639" y="6918"/>
                </a:lnTo>
                <a:lnTo>
                  <a:pt x="6718" y="9050"/>
                </a:lnTo>
                <a:lnTo>
                  <a:pt x="8850" y="9129"/>
                </a:lnTo>
                <a:lnTo>
                  <a:pt x="8919" y="10993"/>
                </a:lnTo>
                <a:lnTo>
                  <a:pt x="9496" y="10970"/>
                </a:lnTo>
                <a:lnTo>
                  <a:pt x="9407" y="8572"/>
                </a:lnTo>
                <a:lnTo>
                  <a:pt x="7276" y="8492"/>
                </a:lnTo>
                <a:lnTo>
                  <a:pt x="7197" y="6361"/>
                </a:lnTo>
                <a:lnTo>
                  <a:pt x="5066" y="6282"/>
                </a:lnTo>
                <a:lnTo>
                  <a:pt x="4987" y="4152"/>
                </a:lnTo>
                <a:lnTo>
                  <a:pt x="2856" y="4072"/>
                </a:lnTo>
                <a:lnTo>
                  <a:pt x="2778" y="1942"/>
                </a:lnTo>
                <a:lnTo>
                  <a:pt x="646" y="1863"/>
                </a:lnTo>
                <a:lnTo>
                  <a:pt x="5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7208526" y="1733346"/>
            <a:ext cx="882057" cy="513313"/>
          </a:xfrm>
          <a:custGeom>
            <a:rect b="b" l="l" r="r" t="t"/>
            <a:pathLst>
              <a:path extrusionOk="0" h="4446" w="7640">
                <a:moveTo>
                  <a:pt x="4999" y="1"/>
                </a:moveTo>
                <a:lnTo>
                  <a:pt x="0" y="4446"/>
                </a:lnTo>
                <a:lnTo>
                  <a:pt x="7639" y="3866"/>
                </a:lnTo>
                <a:lnTo>
                  <a:pt x="49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1" name="Google Shape;2231;p34"/>
          <p:cNvGrpSpPr/>
          <p:nvPr/>
        </p:nvGrpSpPr>
        <p:grpSpPr>
          <a:xfrm>
            <a:off x="7488151" y="2773857"/>
            <a:ext cx="1342909" cy="714144"/>
            <a:chOff x="481826" y="-400793"/>
            <a:chExt cx="1342909" cy="714144"/>
          </a:xfrm>
        </p:grpSpPr>
        <p:sp>
          <p:nvSpPr>
            <p:cNvPr id="2232" name="Google Shape;2232;p34"/>
            <p:cNvSpPr/>
            <p:nvPr/>
          </p:nvSpPr>
          <p:spPr>
            <a:xfrm>
              <a:off x="4818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592950" y="-303097"/>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703926" y="-303097"/>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8149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926025" y="-303097"/>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1037001"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1148125" y="-303097"/>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4818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592950" y="-400793"/>
              <a:ext cx="35608" cy="35608"/>
            </a:xfrm>
            <a:custGeom>
              <a:rect b="b" l="l" r="r" t="t"/>
              <a:pathLst>
                <a:path extrusionOk="0" h="480" w="480">
                  <a:moveTo>
                    <a:pt x="239" y="1"/>
                  </a:moveTo>
                  <a:cubicBezTo>
                    <a:pt x="107" y="1"/>
                    <a:pt x="0" y="108"/>
                    <a:pt x="0" y="241"/>
                  </a:cubicBezTo>
                  <a:cubicBezTo>
                    <a:pt x="0" y="372"/>
                    <a:pt x="107"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703926" y="-400793"/>
              <a:ext cx="35608" cy="35608"/>
            </a:xfrm>
            <a:custGeom>
              <a:rect b="b" l="l" r="r" t="t"/>
              <a:pathLst>
                <a:path extrusionOk="0" h="480" w="480">
                  <a:moveTo>
                    <a:pt x="241" y="1"/>
                  </a:moveTo>
                  <a:cubicBezTo>
                    <a:pt x="108" y="1"/>
                    <a:pt x="1" y="108"/>
                    <a:pt x="1" y="241"/>
                  </a:cubicBezTo>
                  <a:cubicBezTo>
                    <a:pt x="1" y="372"/>
                    <a:pt x="108" y="480"/>
                    <a:pt x="241" y="480"/>
                  </a:cubicBezTo>
                  <a:cubicBezTo>
                    <a:pt x="372" y="480"/>
                    <a:pt x="480" y="372"/>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8149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926025" y="-400793"/>
              <a:ext cx="35608" cy="35608"/>
            </a:xfrm>
            <a:custGeom>
              <a:rect b="b" l="l" r="r" t="t"/>
              <a:pathLst>
                <a:path extrusionOk="0" h="480" w="480">
                  <a:moveTo>
                    <a:pt x="239" y="1"/>
                  </a:moveTo>
                  <a:cubicBezTo>
                    <a:pt x="108" y="1"/>
                    <a:pt x="0" y="108"/>
                    <a:pt x="0" y="241"/>
                  </a:cubicBezTo>
                  <a:cubicBezTo>
                    <a:pt x="0" y="372"/>
                    <a:pt x="108" y="480"/>
                    <a:pt x="239" y="480"/>
                  </a:cubicBezTo>
                  <a:cubicBezTo>
                    <a:pt x="372" y="480"/>
                    <a:pt x="479" y="372"/>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1037001"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1148125" y="-400793"/>
              <a:ext cx="35608" cy="35608"/>
            </a:xfrm>
            <a:custGeom>
              <a:rect b="b" l="l" r="r" t="t"/>
              <a:pathLst>
                <a:path extrusionOk="0" h="480" w="480">
                  <a:moveTo>
                    <a:pt x="239" y="1"/>
                  </a:moveTo>
                  <a:cubicBezTo>
                    <a:pt x="108" y="1"/>
                    <a:pt x="0" y="108"/>
                    <a:pt x="0" y="241"/>
                  </a:cubicBezTo>
                  <a:cubicBezTo>
                    <a:pt x="0" y="372"/>
                    <a:pt x="108" y="480"/>
                    <a:pt x="239" y="480"/>
                  </a:cubicBezTo>
                  <a:cubicBezTo>
                    <a:pt x="371" y="480"/>
                    <a:pt x="479" y="372"/>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4818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592950" y="-12603"/>
              <a:ext cx="35608" cy="35608"/>
            </a:xfrm>
            <a:custGeom>
              <a:rect b="b" l="l" r="r" t="t"/>
              <a:pathLst>
                <a:path extrusionOk="0" h="480" w="480">
                  <a:moveTo>
                    <a:pt x="239" y="0"/>
                  </a:moveTo>
                  <a:cubicBezTo>
                    <a:pt x="107" y="0"/>
                    <a:pt x="0" y="108"/>
                    <a:pt x="0" y="239"/>
                  </a:cubicBezTo>
                  <a:cubicBezTo>
                    <a:pt x="0" y="372"/>
                    <a:pt x="107"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703926" y="-12603"/>
              <a:ext cx="35608" cy="35608"/>
            </a:xfrm>
            <a:custGeom>
              <a:rect b="b" l="l" r="r" t="t"/>
              <a:pathLst>
                <a:path extrusionOk="0" h="480" w="480">
                  <a:moveTo>
                    <a:pt x="241" y="0"/>
                  </a:moveTo>
                  <a:cubicBezTo>
                    <a:pt x="108" y="0"/>
                    <a:pt x="1" y="108"/>
                    <a:pt x="1" y="239"/>
                  </a:cubicBezTo>
                  <a:cubicBezTo>
                    <a:pt x="1" y="372"/>
                    <a:pt x="108" y="479"/>
                    <a:pt x="241" y="479"/>
                  </a:cubicBezTo>
                  <a:cubicBezTo>
                    <a:pt x="372" y="479"/>
                    <a:pt x="480" y="372"/>
                    <a:pt x="480" y="239"/>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8149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926025" y="-12603"/>
              <a:ext cx="35608" cy="35608"/>
            </a:xfrm>
            <a:custGeom>
              <a:rect b="b" l="l" r="r" t="t"/>
              <a:pathLst>
                <a:path extrusionOk="0" h="480" w="480">
                  <a:moveTo>
                    <a:pt x="239" y="0"/>
                  </a:moveTo>
                  <a:cubicBezTo>
                    <a:pt x="108" y="0"/>
                    <a:pt x="0" y="108"/>
                    <a:pt x="0" y="239"/>
                  </a:cubicBezTo>
                  <a:cubicBezTo>
                    <a:pt x="0" y="372"/>
                    <a:pt x="108" y="479"/>
                    <a:pt x="239" y="479"/>
                  </a:cubicBezTo>
                  <a:cubicBezTo>
                    <a:pt x="372" y="479"/>
                    <a:pt x="479" y="372"/>
                    <a:pt x="479" y="239"/>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1037001"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1148125" y="-12603"/>
              <a:ext cx="35608" cy="35608"/>
            </a:xfrm>
            <a:custGeom>
              <a:rect b="b" l="l" r="r" t="t"/>
              <a:pathLst>
                <a:path extrusionOk="0" h="480" w="480">
                  <a:moveTo>
                    <a:pt x="239" y="0"/>
                  </a:moveTo>
                  <a:cubicBezTo>
                    <a:pt x="108" y="0"/>
                    <a:pt x="0" y="108"/>
                    <a:pt x="0" y="239"/>
                  </a:cubicBezTo>
                  <a:cubicBezTo>
                    <a:pt x="0" y="372"/>
                    <a:pt x="108" y="479"/>
                    <a:pt x="239" y="479"/>
                  </a:cubicBezTo>
                  <a:cubicBezTo>
                    <a:pt x="371" y="479"/>
                    <a:pt x="479" y="372"/>
                    <a:pt x="479" y="239"/>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4818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592950" y="-110374"/>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703926" y="-110374"/>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8149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926025" y="-110374"/>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1037001"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1148125" y="-110374"/>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4818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592950" y="-208070"/>
              <a:ext cx="35608" cy="35608"/>
            </a:xfrm>
            <a:custGeom>
              <a:rect b="b" l="l" r="r" t="t"/>
              <a:pathLst>
                <a:path extrusionOk="0" h="480" w="480">
                  <a:moveTo>
                    <a:pt x="239" y="0"/>
                  </a:moveTo>
                  <a:cubicBezTo>
                    <a:pt x="107" y="0"/>
                    <a:pt x="0" y="108"/>
                    <a:pt x="0" y="240"/>
                  </a:cubicBezTo>
                  <a:cubicBezTo>
                    <a:pt x="0" y="372"/>
                    <a:pt x="107"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703926" y="-208070"/>
              <a:ext cx="35608" cy="35608"/>
            </a:xfrm>
            <a:custGeom>
              <a:rect b="b" l="l" r="r" t="t"/>
              <a:pathLst>
                <a:path extrusionOk="0" h="480" w="480">
                  <a:moveTo>
                    <a:pt x="241" y="0"/>
                  </a:moveTo>
                  <a:cubicBezTo>
                    <a:pt x="108" y="0"/>
                    <a:pt x="1" y="108"/>
                    <a:pt x="1" y="240"/>
                  </a:cubicBezTo>
                  <a:cubicBezTo>
                    <a:pt x="1" y="372"/>
                    <a:pt x="108" y="479"/>
                    <a:pt x="241" y="479"/>
                  </a:cubicBezTo>
                  <a:cubicBezTo>
                    <a:pt x="372" y="479"/>
                    <a:pt x="480" y="372"/>
                    <a:pt x="480" y="240"/>
                  </a:cubicBezTo>
                  <a:cubicBezTo>
                    <a:pt x="480" y="108"/>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8149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a:off x="926025" y="-208070"/>
              <a:ext cx="35608" cy="35608"/>
            </a:xfrm>
            <a:custGeom>
              <a:rect b="b" l="l" r="r" t="t"/>
              <a:pathLst>
                <a:path extrusionOk="0" h="480" w="480">
                  <a:moveTo>
                    <a:pt x="239" y="0"/>
                  </a:moveTo>
                  <a:cubicBezTo>
                    <a:pt x="108" y="0"/>
                    <a:pt x="0" y="108"/>
                    <a:pt x="0" y="240"/>
                  </a:cubicBezTo>
                  <a:cubicBezTo>
                    <a:pt x="0" y="372"/>
                    <a:pt x="108" y="479"/>
                    <a:pt x="239" y="479"/>
                  </a:cubicBezTo>
                  <a:cubicBezTo>
                    <a:pt x="372" y="479"/>
                    <a:pt x="479" y="372"/>
                    <a:pt x="479" y="240"/>
                  </a:cubicBezTo>
                  <a:cubicBezTo>
                    <a:pt x="479" y="108"/>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a:off x="1037001"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1148125" y="-208070"/>
              <a:ext cx="35608" cy="35608"/>
            </a:xfrm>
            <a:custGeom>
              <a:rect b="b" l="l" r="r" t="t"/>
              <a:pathLst>
                <a:path extrusionOk="0" h="480" w="480">
                  <a:moveTo>
                    <a:pt x="239" y="0"/>
                  </a:moveTo>
                  <a:cubicBezTo>
                    <a:pt x="108" y="0"/>
                    <a:pt x="0" y="108"/>
                    <a:pt x="0" y="240"/>
                  </a:cubicBezTo>
                  <a:cubicBezTo>
                    <a:pt x="0" y="372"/>
                    <a:pt x="108" y="479"/>
                    <a:pt x="239" y="479"/>
                  </a:cubicBezTo>
                  <a:cubicBezTo>
                    <a:pt x="371" y="479"/>
                    <a:pt x="479" y="372"/>
                    <a:pt x="479" y="240"/>
                  </a:cubicBezTo>
                  <a:cubicBezTo>
                    <a:pt x="479"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4818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592950" y="277743"/>
              <a:ext cx="35608" cy="35608"/>
            </a:xfrm>
            <a:custGeom>
              <a:rect b="b" l="l" r="r" t="t"/>
              <a:pathLst>
                <a:path extrusionOk="0" h="480" w="480">
                  <a:moveTo>
                    <a:pt x="239" y="1"/>
                  </a:moveTo>
                  <a:cubicBezTo>
                    <a:pt x="107" y="1"/>
                    <a:pt x="0" y="108"/>
                    <a:pt x="0" y="240"/>
                  </a:cubicBezTo>
                  <a:cubicBezTo>
                    <a:pt x="0" y="373"/>
                    <a:pt x="107"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a:off x="703926" y="277743"/>
              <a:ext cx="35608" cy="35608"/>
            </a:xfrm>
            <a:custGeom>
              <a:rect b="b" l="l" r="r" t="t"/>
              <a:pathLst>
                <a:path extrusionOk="0" h="480" w="480">
                  <a:moveTo>
                    <a:pt x="241" y="1"/>
                  </a:moveTo>
                  <a:cubicBezTo>
                    <a:pt x="108" y="1"/>
                    <a:pt x="1" y="108"/>
                    <a:pt x="1" y="240"/>
                  </a:cubicBezTo>
                  <a:cubicBezTo>
                    <a:pt x="1" y="373"/>
                    <a:pt x="108" y="480"/>
                    <a:pt x="241" y="480"/>
                  </a:cubicBezTo>
                  <a:cubicBezTo>
                    <a:pt x="372" y="480"/>
                    <a:pt x="480" y="373"/>
                    <a:pt x="480" y="240"/>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8149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926025" y="277743"/>
              <a:ext cx="35608" cy="35608"/>
            </a:xfrm>
            <a:custGeom>
              <a:rect b="b" l="l" r="r" t="t"/>
              <a:pathLst>
                <a:path extrusionOk="0" h="480" w="480">
                  <a:moveTo>
                    <a:pt x="239" y="1"/>
                  </a:moveTo>
                  <a:cubicBezTo>
                    <a:pt x="108" y="1"/>
                    <a:pt x="0" y="108"/>
                    <a:pt x="0" y="240"/>
                  </a:cubicBezTo>
                  <a:cubicBezTo>
                    <a:pt x="0" y="373"/>
                    <a:pt x="108" y="480"/>
                    <a:pt x="239" y="480"/>
                  </a:cubicBezTo>
                  <a:cubicBezTo>
                    <a:pt x="372" y="480"/>
                    <a:pt x="479" y="373"/>
                    <a:pt x="479" y="240"/>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1037001"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1148125" y="277743"/>
              <a:ext cx="35608" cy="35608"/>
            </a:xfrm>
            <a:custGeom>
              <a:rect b="b" l="l" r="r" t="t"/>
              <a:pathLst>
                <a:path extrusionOk="0" h="480" w="480">
                  <a:moveTo>
                    <a:pt x="239" y="1"/>
                  </a:moveTo>
                  <a:cubicBezTo>
                    <a:pt x="108" y="1"/>
                    <a:pt x="0" y="108"/>
                    <a:pt x="0" y="240"/>
                  </a:cubicBezTo>
                  <a:cubicBezTo>
                    <a:pt x="0" y="373"/>
                    <a:pt x="108" y="480"/>
                    <a:pt x="239" y="480"/>
                  </a:cubicBezTo>
                  <a:cubicBezTo>
                    <a:pt x="371" y="480"/>
                    <a:pt x="479" y="373"/>
                    <a:pt x="479" y="240"/>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4818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592950" y="180120"/>
              <a:ext cx="35608" cy="35608"/>
            </a:xfrm>
            <a:custGeom>
              <a:rect b="b" l="l" r="r" t="t"/>
              <a:pathLst>
                <a:path extrusionOk="0" h="480" w="480">
                  <a:moveTo>
                    <a:pt x="239" y="0"/>
                  </a:moveTo>
                  <a:cubicBezTo>
                    <a:pt x="107" y="0"/>
                    <a:pt x="0" y="107"/>
                    <a:pt x="0" y="239"/>
                  </a:cubicBezTo>
                  <a:cubicBezTo>
                    <a:pt x="0" y="372"/>
                    <a:pt x="107"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703926" y="180120"/>
              <a:ext cx="35608" cy="35608"/>
            </a:xfrm>
            <a:custGeom>
              <a:rect b="b" l="l" r="r" t="t"/>
              <a:pathLst>
                <a:path extrusionOk="0" h="480" w="480">
                  <a:moveTo>
                    <a:pt x="241" y="0"/>
                  </a:moveTo>
                  <a:cubicBezTo>
                    <a:pt x="108" y="0"/>
                    <a:pt x="1" y="107"/>
                    <a:pt x="1" y="239"/>
                  </a:cubicBezTo>
                  <a:cubicBezTo>
                    <a:pt x="1" y="372"/>
                    <a:pt x="108" y="479"/>
                    <a:pt x="241" y="479"/>
                  </a:cubicBezTo>
                  <a:cubicBezTo>
                    <a:pt x="372" y="479"/>
                    <a:pt x="480" y="372"/>
                    <a:pt x="480" y="239"/>
                  </a:cubicBezTo>
                  <a:cubicBezTo>
                    <a:pt x="480" y="107"/>
                    <a:pt x="372"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8149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a:off x="926025" y="180120"/>
              <a:ext cx="35608" cy="35608"/>
            </a:xfrm>
            <a:custGeom>
              <a:rect b="b" l="l" r="r" t="t"/>
              <a:pathLst>
                <a:path extrusionOk="0" h="480" w="480">
                  <a:moveTo>
                    <a:pt x="239" y="0"/>
                  </a:moveTo>
                  <a:cubicBezTo>
                    <a:pt x="108" y="0"/>
                    <a:pt x="0" y="107"/>
                    <a:pt x="0" y="239"/>
                  </a:cubicBezTo>
                  <a:cubicBezTo>
                    <a:pt x="0" y="372"/>
                    <a:pt x="108" y="479"/>
                    <a:pt x="239" y="479"/>
                  </a:cubicBezTo>
                  <a:cubicBezTo>
                    <a:pt x="372" y="479"/>
                    <a:pt x="479" y="372"/>
                    <a:pt x="479" y="239"/>
                  </a:cubicBezTo>
                  <a:cubicBezTo>
                    <a:pt x="479" y="107"/>
                    <a:pt x="372"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a:off x="1037001"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a:off x="1148125" y="180120"/>
              <a:ext cx="35608" cy="35608"/>
            </a:xfrm>
            <a:custGeom>
              <a:rect b="b" l="l" r="r" t="t"/>
              <a:pathLst>
                <a:path extrusionOk="0" h="480" w="480">
                  <a:moveTo>
                    <a:pt x="239" y="0"/>
                  </a:moveTo>
                  <a:cubicBezTo>
                    <a:pt x="108" y="0"/>
                    <a:pt x="0" y="107"/>
                    <a:pt x="0" y="239"/>
                  </a:cubicBezTo>
                  <a:cubicBezTo>
                    <a:pt x="0" y="372"/>
                    <a:pt x="108" y="479"/>
                    <a:pt x="239" y="479"/>
                  </a:cubicBezTo>
                  <a:cubicBezTo>
                    <a:pt x="371" y="479"/>
                    <a:pt x="479" y="372"/>
                    <a:pt x="479" y="239"/>
                  </a:cubicBezTo>
                  <a:cubicBezTo>
                    <a:pt x="479"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a:off x="4818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a:off x="592950" y="82275"/>
              <a:ext cx="35608" cy="35608"/>
            </a:xfrm>
            <a:custGeom>
              <a:rect b="b" l="l" r="r" t="t"/>
              <a:pathLst>
                <a:path extrusionOk="0" h="480" w="480">
                  <a:moveTo>
                    <a:pt x="239" y="1"/>
                  </a:moveTo>
                  <a:cubicBezTo>
                    <a:pt x="107" y="1"/>
                    <a:pt x="0" y="108"/>
                    <a:pt x="0" y="241"/>
                  </a:cubicBezTo>
                  <a:cubicBezTo>
                    <a:pt x="0" y="373"/>
                    <a:pt x="107"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a:off x="703926" y="82275"/>
              <a:ext cx="35608" cy="35608"/>
            </a:xfrm>
            <a:custGeom>
              <a:rect b="b" l="l" r="r" t="t"/>
              <a:pathLst>
                <a:path extrusionOk="0" h="480" w="480">
                  <a:moveTo>
                    <a:pt x="241" y="1"/>
                  </a:moveTo>
                  <a:cubicBezTo>
                    <a:pt x="108" y="1"/>
                    <a:pt x="1" y="108"/>
                    <a:pt x="1" y="241"/>
                  </a:cubicBezTo>
                  <a:cubicBezTo>
                    <a:pt x="1" y="373"/>
                    <a:pt x="108" y="480"/>
                    <a:pt x="241" y="480"/>
                  </a:cubicBezTo>
                  <a:cubicBezTo>
                    <a:pt x="372" y="480"/>
                    <a:pt x="480" y="373"/>
                    <a:pt x="480" y="241"/>
                  </a:cubicBezTo>
                  <a:cubicBezTo>
                    <a:pt x="480" y="108"/>
                    <a:pt x="372"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a:off x="8149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a:off x="926025" y="82275"/>
              <a:ext cx="35608" cy="35608"/>
            </a:xfrm>
            <a:custGeom>
              <a:rect b="b" l="l" r="r" t="t"/>
              <a:pathLst>
                <a:path extrusionOk="0" h="480" w="480">
                  <a:moveTo>
                    <a:pt x="239" y="1"/>
                  </a:moveTo>
                  <a:cubicBezTo>
                    <a:pt x="108" y="1"/>
                    <a:pt x="0" y="108"/>
                    <a:pt x="0" y="241"/>
                  </a:cubicBezTo>
                  <a:cubicBezTo>
                    <a:pt x="0" y="373"/>
                    <a:pt x="108" y="480"/>
                    <a:pt x="239" y="480"/>
                  </a:cubicBezTo>
                  <a:cubicBezTo>
                    <a:pt x="372" y="480"/>
                    <a:pt x="479" y="373"/>
                    <a:pt x="479" y="241"/>
                  </a:cubicBezTo>
                  <a:cubicBezTo>
                    <a:pt x="479" y="108"/>
                    <a:pt x="372"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a:off x="1037001"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a:off x="1148125" y="82275"/>
              <a:ext cx="35608" cy="35608"/>
            </a:xfrm>
            <a:custGeom>
              <a:rect b="b" l="l" r="r" t="t"/>
              <a:pathLst>
                <a:path extrusionOk="0" h="480" w="480">
                  <a:moveTo>
                    <a:pt x="239" y="1"/>
                  </a:moveTo>
                  <a:cubicBezTo>
                    <a:pt x="108" y="1"/>
                    <a:pt x="0" y="108"/>
                    <a:pt x="0" y="241"/>
                  </a:cubicBezTo>
                  <a:cubicBezTo>
                    <a:pt x="0" y="373"/>
                    <a:pt x="108" y="480"/>
                    <a:pt x="239" y="480"/>
                  </a:cubicBezTo>
                  <a:cubicBezTo>
                    <a:pt x="371" y="480"/>
                    <a:pt x="479" y="373"/>
                    <a:pt x="479" y="241"/>
                  </a:cubicBezTo>
                  <a:cubicBezTo>
                    <a:pt x="479"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a:off x="1233953" y="-303097"/>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4"/>
            <p:cNvSpPr/>
            <p:nvPr/>
          </p:nvSpPr>
          <p:spPr>
            <a:xfrm>
              <a:off x="1344928" y="-303097"/>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4"/>
            <p:cNvSpPr/>
            <p:nvPr/>
          </p:nvSpPr>
          <p:spPr>
            <a:xfrm>
              <a:off x="1456052" y="-303097"/>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a:off x="1567028" y="-303097"/>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a:off x="1678078" y="-303097"/>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a:off x="1789127" y="-303097"/>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a:off x="1233953" y="-400793"/>
              <a:ext cx="35608" cy="35608"/>
            </a:xfrm>
            <a:custGeom>
              <a:rect b="b" l="l" r="r" t="t"/>
              <a:pathLst>
                <a:path extrusionOk="0" h="480" w="480">
                  <a:moveTo>
                    <a:pt x="240" y="1"/>
                  </a:moveTo>
                  <a:cubicBezTo>
                    <a:pt x="108" y="1"/>
                    <a:pt x="1" y="108"/>
                    <a:pt x="1" y="241"/>
                  </a:cubicBezTo>
                  <a:cubicBezTo>
                    <a:pt x="1" y="372"/>
                    <a:pt x="108" y="480"/>
                    <a:pt x="240" y="480"/>
                  </a:cubicBezTo>
                  <a:cubicBezTo>
                    <a:pt x="372" y="480"/>
                    <a:pt x="480" y="372"/>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a:off x="1344928" y="-400793"/>
              <a:ext cx="35608" cy="35608"/>
            </a:xfrm>
            <a:custGeom>
              <a:rect b="b" l="l" r="r" t="t"/>
              <a:pathLst>
                <a:path extrusionOk="0" h="480" w="480">
                  <a:moveTo>
                    <a:pt x="241" y="1"/>
                  </a:moveTo>
                  <a:cubicBezTo>
                    <a:pt x="108" y="1"/>
                    <a:pt x="1" y="108"/>
                    <a:pt x="1" y="241"/>
                  </a:cubicBezTo>
                  <a:cubicBezTo>
                    <a:pt x="1" y="372"/>
                    <a:pt x="108" y="480"/>
                    <a:pt x="241" y="480"/>
                  </a:cubicBezTo>
                  <a:cubicBezTo>
                    <a:pt x="373" y="480"/>
                    <a:pt x="480" y="372"/>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a:off x="1456052" y="-400793"/>
              <a:ext cx="35608" cy="35608"/>
            </a:xfrm>
            <a:custGeom>
              <a:rect b="b" l="l" r="r" t="t"/>
              <a:pathLst>
                <a:path extrusionOk="0" h="480" w="480">
                  <a:moveTo>
                    <a:pt x="239" y="1"/>
                  </a:moveTo>
                  <a:cubicBezTo>
                    <a:pt x="108" y="1"/>
                    <a:pt x="1" y="108"/>
                    <a:pt x="1" y="241"/>
                  </a:cubicBezTo>
                  <a:cubicBezTo>
                    <a:pt x="1" y="372"/>
                    <a:pt x="108" y="480"/>
                    <a:pt x="239" y="480"/>
                  </a:cubicBezTo>
                  <a:cubicBezTo>
                    <a:pt x="371" y="480"/>
                    <a:pt x="480" y="372"/>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a:off x="1567028" y="-400793"/>
              <a:ext cx="35608" cy="35608"/>
            </a:xfrm>
            <a:custGeom>
              <a:rect b="b" l="l" r="r" t="t"/>
              <a:pathLst>
                <a:path extrusionOk="0" h="480" w="480">
                  <a:moveTo>
                    <a:pt x="240" y="1"/>
                  </a:moveTo>
                  <a:cubicBezTo>
                    <a:pt x="108" y="1"/>
                    <a:pt x="1" y="108"/>
                    <a:pt x="1" y="241"/>
                  </a:cubicBezTo>
                  <a:cubicBezTo>
                    <a:pt x="1" y="372"/>
                    <a:pt x="108" y="480"/>
                    <a:pt x="240" y="480"/>
                  </a:cubicBezTo>
                  <a:cubicBezTo>
                    <a:pt x="373" y="480"/>
                    <a:pt x="480" y="372"/>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a:off x="1678078" y="-400793"/>
              <a:ext cx="35608" cy="35608"/>
            </a:xfrm>
            <a:custGeom>
              <a:rect b="b" l="l" r="r" t="t"/>
              <a:pathLst>
                <a:path extrusionOk="0" h="480" w="480">
                  <a:moveTo>
                    <a:pt x="240" y="1"/>
                  </a:moveTo>
                  <a:cubicBezTo>
                    <a:pt x="107" y="1"/>
                    <a:pt x="0" y="108"/>
                    <a:pt x="0" y="241"/>
                  </a:cubicBezTo>
                  <a:cubicBezTo>
                    <a:pt x="0" y="372"/>
                    <a:pt x="107" y="480"/>
                    <a:pt x="240" y="480"/>
                  </a:cubicBezTo>
                  <a:cubicBezTo>
                    <a:pt x="372" y="480"/>
                    <a:pt x="479" y="372"/>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a:off x="1789127" y="-400793"/>
              <a:ext cx="35608" cy="35608"/>
            </a:xfrm>
            <a:custGeom>
              <a:rect b="b" l="l" r="r" t="t"/>
              <a:pathLst>
                <a:path extrusionOk="0" h="480" w="480">
                  <a:moveTo>
                    <a:pt x="240" y="1"/>
                  </a:moveTo>
                  <a:cubicBezTo>
                    <a:pt x="108" y="1"/>
                    <a:pt x="1" y="108"/>
                    <a:pt x="1" y="241"/>
                  </a:cubicBezTo>
                  <a:cubicBezTo>
                    <a:pt x="1" y="372"/>
                    <a:pt x="108" y="480"/>
                    <a:pt x="240" y="480"/>
                  </a:cubicBezTo>
                  <a:cubicBezTo>
                    <a:pt x="371" y="480"/>
                    <a:pt x="480" y="372"/>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a:off x="1233953" y="-12603"/>
              <a:ext cx="35608" cy="35608"/>
            </a:xfrm>
            <a:custGeom>
              <a:rect b="b" l="l" r="r" t="t"/>
              <a:pathLst>
                <a:path extrusionOk="0" h="480" w="480">
                  <a:moveTo>
                    <a:pt x="240" y="0"/>
                  </a:moveTo>
                  <a:cubicBezTo>
                    <a:pt x="108" y="0"/>
                    <a:pt x="1" y="108"/>
                    <a:pt x="1" y="239"/>
                  </a:cubicBezTo>
                  <a:cubicBezTo>
                    <a:pt x="1" y="372"/>
                    <a:pt x="108" y="479"/>
                    <a:pt x="240" y="479"/>
                  </a:cubicBezTo>
                  <a:cubicBezTo>
                    <a:pt x="372" y="479"/>
                    <a:pt x="480" y="372"/>
                    <a:pt x="480" y="239"/>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a:off x="1344928" y="-12603"/>
              <a:ext cx="35608" cy="35608"/>
            </a:xfrm>
            <a:custGeom>
              <a:rect b="b" l="l" r="r" t="t"/>
              <a:pathLst>
                <a:path extrusionOk="0" h="480" w="480">
                  <a:moveTo>
                    <a:pt x="241" y="0"/>
                  </a:moveTo>
                  <a:cubicBezTo>
                    <a:pt x="108" y="0"/>
                    <a:pt x="1" y="108"/>
                    <a:pt x="1" y="239"/>
                  </a:cubicBezTo>
                  <a:cubicBezTo>
                    <a:pt x="1" y="372"/>
                    <a:pt x="108" y="479"/>
                    <a:pt x="241" y="479"/>
                  </a:cubicBezTo>
                  <a:cubicBezTo>
                    <a:pt x="373" y="479"/>
                    <a:pt x="480" y="372"/>
                    <a:pt x="480" y="239"/>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a:off x="1456052" y="-12603"/>
              <a:ext cx="35608" cy="35608"/>
            </a:xfrm>
            <a:custGeom>
              <a:rect b="b" l="l" r="r" t="t"/>
              <a:pathLst>
                <a:path extrusionOk="0" h="480" w="480">
                  <a:moveTo>
                    <a:pt x="239" y="0"/>
                  </a:moveTo>
                  <a:cubicBezTo>
                    <a:pt x="108" y="0"/>
                    <a:pt x="1" y="108"/>
                    <a:pt x="1" y="239"/>
                  </a:cubicBezTo>
                  <a:cubicBezTo>
                    <a:pt x="1" y="372"/>
                    <a:pt x="108" y="479"/>
                    <a:pt x="239" y="479"/>
                  </a:cubicBezTo>
                  <a:cubicBezTo>
                    <a:pt x="371" y="479"/>
                    <a:pt x="480" y="372"/>
                    <a:pt x="480" y="239"/>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a:off x="1567028" y="-12603"/>
              <a:ext cx="35608" cy="35608"/>
            </a:xfrm>
            <a:custGeom>
              <a:rect b="b" l="l" r="r" t="t"/>
              <a:pathLst>
                <a:path extrusionOk="0" h="480" w="480">
                  <a:moveTo>
                    <a:pt x="240" y="0"/>
                  </a:moveTo>
                  <a:cubicBezTo>
                    <a:pt x="108" y="0"/>
                    <a:pt x="1" y="108"/>
                    <a:pt x="1" y="239"/>
                  </a:cubicBezTo>
                  <a:cubicBezTo>
                    <a:pt x="1" y="372"/>
                    <a:pt x="108" y="479"/>
                    <a:pt x="240" y="479"/>
                  </a:cubicBezTo>
                  <a:cubicBezTo>
                    <a:pt x="373" y="479"/>
                    <a:pt x="480" y="372"/>
                    <a:pt x="480" y="239"/>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a:off x="1678078" y="-12603"/>
              <a:ext cx="35608" cy="35608"/>
            </a:xfrm>
            <a:custGeom>
              <a:rect b="b" l="l" r="r" t="t"/>
              <a:pathLst>
                <a:path extrusionOk="0" h="480" w="480">
                  <a:moveTo>
                    <a:pt x="240" y="0"/>
                  </a:moveTo>
                  <a:cubicBezTo>
                    <a:pt x="107" y="0"/>
                    <a:pt x="0" y="108"/>
                    <a:pt x="0" y="239"/>
                  </a:cubicBezTo>
                  <a:cubicBezTo>
                    <a:pt x="0" y="372"/>
                    <a:pt x="107" y="479"/>
                    <a:pt x="240" y="479"/>
                  </a:cubicBezTo>
                  <a:cubicBezTo>
                    <a:pt x="372" y="479"/>
                    <a:pt x="479" y="372"/>
                    <a:pt x="479" y="239"/>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a:off x="1789127" y="-12603"/>
              <a:ext cx="35608" cy="35608"/>
            </a:xfrm>
            <a:custGeom>
              <a:rect b="b" l="l" r="r" t="t"/>
              <a:pathLst>
                <a:path extrusionOk="0" h="480" w="480">
                  <a:moveTo>
                    <a:pt x="240" y="0"/>
                  </a:moveTo>
                  <a:cubicBezTo>
                    <a:pt x="108" y="0"/>
                    <a:pt x="1" y="108"/>
                    <a:pt x="1" y="239"/>
                  </a:cubicBezTo>
                  <a:cubicBezTo>
                    <a:pt x="1" y="372"/>
                    <a:pt x="108" y="479"/>
                    <a:pt x="240" y="479"/>
                  </a:cubicBezTo>
                  <a:cubicBezTo>
                    <a:pt x="371" y="479"/>
                    <a:pt x="480" y="372"/>
                    <a:pt x="480" y="239"/>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a:off x="1233953" y="-110374"/>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a:off x="1344928" y="-110374"/>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a:off x="1456052" y="-110374"/>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a:off x="1567028" y="-110374"/>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a:off x="1678078" y="-110374"/>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a:off x="1789127" y="-110374"/>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a:off x="1233953" y="-208070"/>
              <a:ext cx="35608" cy="35608"/>
            </a:xfrm>
            <a:custGeom>
              <a:rect b="b" l="l" r="r" t="t"/>
              <a:pathLst>
                <a:path extrusionOk="0" h="480" w="480">
                  <a:moveTo>
                    <a:pt x="240" y="0"/>
                  </a:moveTo>
                  <a:cubicBezTo>
                    <a:pt x="108" y="0"/>
                    <a:pt x="1" y="108"/>
                    <a:pt x="1" y="240"/>
                  </a:cubicBezTo>
                  <a:cubicBezTo>
                    <a:pt x="1" y="372"/>
                    <a:pt x="108" y="479"/>
                    <a:pt x="240" y="479"/>
                  </a:cubicBezTo>
                  <a:cubicBezTo>
                    <a:pt x="372" y="479"/>
                    <a:pt x="480" y="372"/>
                    <a:pt x="480" y="240"/>
                  </a:cubicBezTo>
                  <a:cubicBezTo>
                    <a:pt x="480"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a:off x="1344928" y="-208070"/>
              <a:ext cx="35608" cy="35608"/>
            </a:xfrm>
            <a:custGeom>
              <a:rect b="b" l="l" r="r" t="t"/>
              <a:pathLst>
                <a:path extrusionOk="0" h="480" w="480">
                  <a:moveTo>
                    <a:pt x="241" y="0"/>
                  </a:moveTo>
                  <a:cubicBezTo>
                    <a:pt x="108" y="0"/>
                    <a:pt x="1" y="108"/>
                    <a:pt x="1" y="240"/>
                  </a:cubicBezTo>
                  <a:cubicBezTo>
                    <a:pt x="1" y="372"/>
                    <a:pt x="108" y="479"/>
                    <a:pt x="241" y="479"/>
                  </a:cubicBezTo>
                  <a:cubicBezTo>
                    <a:pt x="373" y="479"/>
                    <a:pt x="480" y="372"/>
                    <a:pt x="480" y="240"/>
                  </a:cubicBezTo>
                  <a:cubicBezTo>
                    <a:pt x="480" y="108"/>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a:off x="1456052" y="-208070"/>
              <a:ext cx="35608" cy="35608"/>
            </a:xfrm>
            <a:custGeom>
              <a:rect b="b" l="l" r="r" t="t"/>
              <a:pathLst>
                <a:path extrusionOk="0" h="480" w="480">
                  <a:moveTo>
                    <a:pt x="239" y="0"/>
                  </a:moveTo>
                  <a:cubicBezTo>
                    <a:pt x="108" y="0"/>
                    <a:pt x="1" y="108"/>
                    <a:pt x="1" y="240"/>
                  </a:cubicBezTo>
                  <a:cubicBezTo>
                    <a:pt x="1" y="372"/>
                    <a:pt x="108" y="479"/>
                    <a:pt x="239" y="479"/>
                  </a:cubicBezTo>
                  <a:cubicBezTo>
                    <a:pt x="371" y="479"/>
                    <a:pt x="480" y="372"/>
                    <a:pt x="480" y="240"/>
                  </a:cubicBezTo>
                  <a:cubicBezTo>
                    <a:pt x="480" y="108"/>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a:off x="1567028" y="-208070"/>
              <a:ext cx="35608" cy="35608"/>
            </a:xfrm>
            <a:custGeom>
              <a:rect b="b" l="l" r="r" t="t"/>
              <a:pathLst>
                <a:path extrusionOk="0" h="480" w="480">
                  <a:moveTo>
                    <a:pt x="240" y="0"/>
                  </a:moveTo>
                  <a:cubicBezTo>
                    <a:pt x="108" y="0"/>
                    <a:pt x="1" y="108"/>
                    <a:pt x="1" y="240"/>
                  </a:cubicBezTo>
                  <a:cubicBezTo>
                    <a:pt x="1" y="372"/>
                    <a:pt x="108" y="479"/>
                    <a:pt x="240" y="479"/>
                  </a:cubicBezTo>
                  <a:cubicBezTo>
                    <a:pt x="373" y="479"/>
                    <a:pt x="480" y="372"/>
                    <a:pt x="480" y="240"/>
                  </a:cubicBezTo>
                  <a:cubicBezTo>
                    <a:pt x="480" y="108"/>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a:off x="1678078" y="-208070"/>
              <a:ext cx="35608" cy="35608"/>
            </a:xfrm>
            <a:custGeom>
              <a:rect b="b" l="l" r="r" t="t"/>
              <a:pathLst>
                <a:path extrusionOk="0" h="480" w="480">
                  <a:moveTo>
                    <a:pt x="240" y="0"/>
                  </a:moveTo>
                  <a:cubicBezTo>
                    <a:pt x="107" y="0"/>
                    <a:pt x="0" y="108"/>
                    <a:pt x="0" y="240"/>
                  </a:cubicBezTo>
                  <a:cubicBezTo>
                    <a:pt x="0" y="372"/>
                    <a:pt x="107" y="479"/>
                    <a:pt x="240" y="479"/>
                  </a:cubicBezTo>
                  <a:cubicBezTo>
                    <a:pt x="372" y="479"/>
                    <a:pt x="479" y="372"/>
                    <a:pt x="479" y="240"/>
                  </a:cubicBezTo>
                  <a:cubicBezTo>
                    <a:pt x="479" y="108"/>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a:off x="1789127" y="-208070"/>
              <a:ext cx="35608" cy="35608"/>
            </a:xfrm>
            <a:custGeom>
              <a:rect b="b" l="l" r="r" t="t"/>
              <a:pathLst>
                <a:path extrusionOk="0" h="480" w="480">
                  <a:moveTo>
                    <a:pt x="240" y="0"/>
                  </a:moveTo>
                  <a:cubicBezTo>
                    <a:pt x="108" y="0"/>
                    <a:pt x="1" y="108"/>
                    <a:pt x="1" y="240"/>
                  </a:cubicBezTo>
                  <a:cubicBezTo>
                    <a:pt x="1" y="372"/>
                    <a:pt x="108" y="479"/>
                    <a:pt x="240" y="479"/>
                  </a:cubicBezTo>
                  <a:cubicBezTo>
                    <a:pt x="371" y="479"/>
                    <a:pt x="480" y="372"/>
                    <a:pt x="480" y="240"/>
                  </a:cubicBezTo>
                  <a:cubicBezTo>
                    <a:pt x="480" y="108"/>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a:off x="1233953" y="277743"/>
              <a:ext cx="35608" cy="35608"/>
            </a:xfrm>
            <a:custGeom>
              <a:rect b="b" l="l" r="r" t="t"/>
              <a:pathLst>
                <a:path extrusionOk="0" h="480" w="480">
                  <a:moveTo>
                    <a:pt x="240" y="1"/>
                  </a:moveTo>
                  <a:cubicBezTo>
                    <a:pt x="108" y="1"/>
                    <a:pt x="1" y="108"/>
                    <a:pt x="1" y="240"/>
                  </a:cubicBezTo>
                  <a:cubicBezTo>
                    <a:pt x="1" y="373"/>
                    <a:pt x="108" y="480"/>
                    <a:pt x="240" y="480"/>
                  </a:cubicBezTo>
                  <a:cubicBezTo>
                    <a:pt x="372" y="480"/>
                    <a:pt x="480" y="373"/>
                    <a:pt x="480" y="240"/>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a:off x="1344928" y="277743"/>
              <a:ext cx="35608" cy="35608"/>
            </a:xfrm>
            <a:custGeom>
              <a:rect b="b" l="l" r="r" t="t"/>
              <a:pathLst>
                <a:path extrusionOk="0" h="480" w="480">
                  <a:moveTo>
                    <a:pt x="241" y="1"/>
                  </a:moveTo>
                  <a:cubicBezTo>
                    <a:pt x="108" y="1"/>
                    <a:pt x="1" y="108"/>
                    <a:pt x="1" y="240"/>
                  </a:cubicBezTo>
                  <a:cubicBezTo>
                    <a:pt x="1" y="373"/>
                    <a:pt x="108" y="480"/>
                    <a:pt x="241" y="480"/>
                  </a:cubicBezTo>
                  <a:cubicBezTo>
                    <a:pt x="373" y="480"/>
                    <a:pt x="480" y="373"/>
                    <a:pt x="480" y="240"/>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a:off x="1456052" y="277743"/>
              <a:ext cx="35608" cy="35608"/>
            </a:xfrm>
            <a:custGeom>
              <a:rect b="b" l="l" r="r" t="t"/>
              <a:pathLst>
                <a:path extrusionOk="0" h="480" w="480">
                  <a:moveTo>
                    <a:pt x="239" y="1"/>
                  </a:moveTo>
                  <a:cubicBezTo>
                    <a:pt x="108" y="1"/>
                    <a:pt x="1" y="108"/>
                    <a:pt x="1" y="240"/>
                  </a:cubicBezTo>
                  <a:cubicBezTo>
                    <a:pt x="1" y="373"/>
                    <a:pt x="108" y="480"/>
                    <a:pt x="239" y="480"/>
                  </a:cubicBezTo>
                  <a:cubicBezTo>
                    <a:pt x="371" y="480"/>
                    <a:pt x="480" y="373"/>
                    <a:pt x="480" y="240"/>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a:off x="1567028" y="277743"/>
              <a:ext cx="35608" cy="35608"/>
            </a:xfrm>
            <a:custGeom>
              <a:rect b="b" l="l" r="r" t="t"/>
              <a:pathLst>
                <a:path extrusionOk="0" h="480" w="480">
                  <a:moveTo>
                    <a:pt x="240" y="1"/>
                  </a:moveTo>
                  <a:cubicBezTo>
                    <a:pt x="108" y="1"/>
                    <a:pt x="1" y="108"/>
                    <a:pt x="1" y="240"/>
                  </a:cubicBezTo>
                  <a:cubicBezTo>
                    <a:pt x="1" y="373"/>
                    <a:pt x="108" y="480"/>
                    <a:pt x="240" y="480"/>
                  </a:cubicBezTo>
                  <a:cubicBezTo>
                    <a:pt x="373" y="480"/>
                    <a:pt x="480" y="373"/>
                    <a:pt x="480" y="240"/>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a:off x="1678078" y="277743"/>
              <a:ext cx="35608" cy="35608"/>
            </a:xfrm>
            <a:custGeom>
              <a:rect b="b" l="l" r="r" t="t"/>
              <a:pathLst>
                <a:path extrusionOk="0" h="480" w="480">
                  <a:moveTo>
                    <a:pt x="240" y="1"/>
                  </a:moveTo>
                  <a:cubicBezTo>
                    <a:pt x="107" y="1"/>
                    <a:pt x="0" y="108"/>
                    <a:pt x="0" y="240"/>
                  </a:cubicBezTo>
                  <a:cubicBezTo>
                    <a:pt x="0" y="373"/>
                    <a:pt x="107" y="480"/>
                    <a:pt x="240" y="480"/>
                  </a:cubicBezTo>
                  <a:cubicBezTo>
                    <a:pt x="372" y="480"/>
                    <a:pt x="479" y="373"/>
                    <a:pt x="479" y="240"/>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a:off x="1789127" y="277743"/>
              <a:ext cx="35608" cy="35608"/>
            </a:xfrm>
            <a:custGeom>
              <a:rect b="b" l="l" r="r" t="t"/>
              <a:pathLst>
                <a:path extrusionOk="0" h="480" w="480">
                  <a:moveTo>
                    <a:pt x="240" y="1"/>
                  </a:moveTo>
                  <a:cubicBezTo>
                    <a:pt x="108" y="1"/>
                    <a:pt x="1" y="108"/>
                    <a:pt x="1" y="240"/>
                  </a:cubicBezTo>
                  <a:cubicBezTo>
                    <a:pt x="1" y="373"/>
                    <a:pt x="108" y="480"/>
                    <a:pt x="240" y="480"/>
                  </a:cubicBezTo>
                  <a:cubicBezTo>
                    <a:pt x="371" y="480"/>
                    <a:pt x="480" y="373"/>
                    <a:pt x="480" y="240"/>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a:off x="1233953" y="180120"/>
              <a:ext cx="35608" cy="35608"/>
            </a:xfrm>
            <a:custGeom>
              <a:rect b="b" l="l" r="r" t="t"/>
              <a:pathLst>
                <a:path extrusionOk="0" h="480" w="480">
                  <a:moveTo>
                    <a:pt x="240" y="0"/>
                  </a:moveTo>
                  <a:cubicBezTo>
                    <a:pt x="108" y="0"/>
                    <a:pt x="1" y="107"/>
                    <a:pt x="1" y="239"/>
                  </a:cubicBezTo>
                  <a:cubicBezTo>
                    <a:pt x="1" y="372"/>
                    <a:pt x="108" y="479"/>
                    <a:pt x="240" y="479"/>
                  </a:cubicBezTo>
                  <a:cubicBezTo>
                    <a:pt x="372" y="479"/>
                    <a:pt x="480" y="372"/>
                    <a:pt x="480" y="239"/>
                  </a:cubicBezTo>
                  <a:cubicBezTo>
                    <a:pt x="480"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a:off x="1344928" y="180120"/>
              <a:ext cx="35608" cy="35608"/>
            </a:xfrm>
            <a:custGeom>
              <a:rect b="b" l="l" r="r" t="t"/>
              <a:pathLst>
                <a:path extrusionOk="0" h="480" w="480">
                  <a:moveTo>
                    <a:pt x="241" y="0"/>
                  </a:moveTo>
                  <a:cubicBezTo>
                    <a:pt x="108" y="0"/>
                    <a:pt x="1" y="107"/>
                    <a:pt x="1" y="239"/>
                  </a:cubicBezTo>
                  <a:cubicBezTo>
                    <a:pt x="1" y="372"/>
                    <a:pt x="108" y="479"/>
                    <a:pt x="241" y="479"/>
                  </a:cubicBezTo>
                  <a:cubicBezTo>
                    <a:pt x="373" y="479"/>
                    <a:pt x="480" y="372"/>
                    <a:pt x="480" y="239"/>
                  </a:cubicBezTo>
                  <a:cubicBezTo>
                    <a:pt x="480" y="107"/>
                    <a:pt x="373" y="0"/>
                    <a:pt x="2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a:off x="1456052" y="180120"/>
              <a:ext cx="35608" cy="35608"/>
            </a:xfrm>
            <a:custGeom>
              <a:rect b="b" l="l" r="r" t="t"/>
              <a:pathLst>
                <a:path extrusionOk="0" h="480" w="480">
                  <a:moveTo>
                    <a:pt x="239" y="0"/>
                  </a:moveTo>
                  <a:cubicBezTo>
                    <a:pt x="108" y="0"/>
                    <a:pt x="1" y="107"/>
                    <a:pt x="1" y="239"/>
                  </a:cubicBezTo>
                  <a:cubicBezTo>
                    <a:pt x="1" y="372"/>
                    <a:pt x="108" y="479"/>
                    <a:pt x="239" y="479"/>
                  </a:cubicBezTo>
                  <a:cubicBezTo>
                    <a:pt x="371" y="479"/>
                    <a:pt x="480" y="372"/>
                    <a:pt x="480" y="239"/>
                  </a:cubicBezTo>
                  <a:cubicBezTo>
                    <a:pt x="480" y="107"/>
                    <a:pt x="371" y="0"/>
                    <a:pt x="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a:off x="1567028" y="180120"/>
              <a:ext cx="35608" cy="35608"/>
            </a:xfrm>
            <a:custGeom>
              <a:rect b="b" l="l" r="r" t="t"/>
              <a:pathLst>
                <a:path extrusionOk="0" h="480" w="480">
                  <a:moveTo>
                    <a:pt x="240" y="0"/>
                  </a:moveTo>
                  <a:cubicBezTo>
                    <a:pt x="108" y="0"/>
                    <a:pt x="1" y="107"/>
                    <a:pt x="1" y="239"/>
                  </a:cubicBezTo>
                  <a:cubicBezTo>
                    <a:pt x="1" y="372"/>
                    <a:pt x="108" y="479"/>
                    <a:pt x="240" y="479"/>
                  </a:cubicBezTo>
                  <a:cubicBezTo>
                    <a:pt x="373" y="479"/>
                    <a:pt x="480" y="372"/>
                    <a:pt x="480" y="239"/>
                  </a:cubicBezTo>
                  <a:cubicBezTo>
                    <a:pt x="480" y="107"/>
                    <a:pt x="373"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a:off x="1678078" y="180120"/>
              <a:ext cx="35608" cy="35608"/>
            </a:xfrm>
            <a:custGeom>
              <a:rect b="b" l="l" r="r" t="t"/>
              <a:pathLst>
                <a:path extrusionOk="0" h="480" w="480">
                  <a:moveTo>
                    <a:pt x="240" y="0"/>
                  </a:moveTo>
                  <a:cubicBezTo>
                    <a:pt x="107" y="0"/>
                    <a:pt x="0" y="107"/>
                    <a:pt x="0" y="239"/>
                  </a:cubicBezTo>
                  <a:cubicBezTo>
                    <a:pt x="0" y="372"/>
                    <a:pt x="107" y="479"/>
                    <a:pt x="240" y="479"/>
                  </a:cubicBezTo>
                  <a:cubicBezTo>
                    <a:pt x="372" y="479"/>
                    <a:pt x="479" y="372"/>
                    <a:pt x="479" y="239"/>
                  </a:cubicBezTo>
                  <a:cubicBezTo>
                    <a:pt x="479" y="107"/>
                    <a:pt x="372"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a:off x="1789127" y="180120"/>
              <a:ext cx="35608" cy="35608"/>
            </a:xfrm>
            <a:custGeom>
              <a:rect b="b" l="l" r="r" t="t"/>
              <a:pathLst>
                <a:path extrusionOk="0" h="480" w="480">
                  <a:moveTo>
                    <a:pt x="240" y="0"/>
                  </a:moveTo>
                  <a:cubicBezTo>
                    <a:pt x="108" y="0"/>
                    <a:pt x="1" y="107"/>
                    <a:pt x="1" y="239"/>
                  </a:cubicBezTo>
                  <a:cubicBezTo>
                    <a:pt x="1" y="372"/>
                    <a:pt x="108" y="479"/>
                    <a:pt x="240" y="479"/>
                  </a:cubicBezTo>
                  <a:cubicBezTo>
                    <a:pt x="371" y="479"/>
                    <a:pt x="480" y="372"/>
                    <a:pt x="480" y="239"/>
                  </a:cubicBezTo>
                  <a:cubicBezTo>
                    <a:pt x="480" y="107"/>
                    <a:pt x="371" y="0"/>
                    <a:pt x="2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a:off x="1233953" y="82275"/>
              <a:ext cx="35608" cy="35608"/>
            </a:xfrm>
            <a:custGeom>
              <a:rect b="b" l="l" r="r" t="t"/>
              <a:pathLst>
                <a:path extrusionOk="0" h="480" w="480">
                  <a:moveTo>
                    <a:pt x="240" y="1"/>
                  </a:moveTo>
                  <a:cubicBezTo>
                    <a:pt x="108" y="1"/>
                    <a:pt x="1" y="108"/>
                    <a:pt x="1" y="241"/>
                  </a:cubicBezTo>
                  <a:cubicBezTo>
                    <a:pt x="1" y="373"/>
                    <a:pt x="108" y="480"/>
                    <a:pt x="240" y="480"/>
                  </a:cubicBezTo>
                  <a:cubicBezTo>
                    <a:pt x="372" y="480"/>
                    <a:pt x="480" y="373"/>
                    <a:pt x="480" y="241"/>
                  </a:cubicBezTo>
                  <a:cubicBezTo>
                    <a:pt x="480"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a:off x="1344928" y="82275"/>
              <a:ext cx="35608" cy="35608"/>
            </a:xfrm>
            <a:custGeom>
              <a:rect b="b" l="l" r="r" t="t"/>
              <a:pathLst>
                <a:path extrusionOk="0" h="480" w="480">
                  <a:moveTo>
                    <a:pt x="241" y="1"/>
                  </a:moveTo>
                  <a:cubicBezTo>
                    <a:pt x="108" y="1"/>
                    <a:pt x="1" y="108"/>
                    <a:pt x="1" y="241"/>
                  </a:cubicBezTo>
                  <a:cubicBezTo>
                    <a:pt x="1" y="373"/>
                    <a:pt x="108" y="480"/>
                    <a:pt x="241" y="480"/>
                  </a:cubicBezTo>
                  <a:cubicBezTo>
                    <a:pt x="373" y="480"/>
                    <a:pt x="480" y="373"/>
                    <a:pt x="480" y="241"/>
                  </a:cubicBezTo>
                  <a:cubicBezTo>
                    <a:pt x="480" y="108"/>
                    <a:pt x="373" y="1"/>
                    <a:pt x="2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a:off x="1456052" y="82275"/>
              <a:ext cx="35608" cy="35608"/>
            </a:xfrm>
            <a:custGeom>
              <a:rect b="b" l="l" r="r" t="t"/>
              <a:pathLst>
                <a:path extrusionOk="0" h="480" w="480">
                  <a:moveTo>
                    <a:pt x="239" y="1"/>
                  </a:moveTo>
                  <a:cubicBezTo>
                    <a:pt x="108" y="1"/>
                    <a:pt x="1" y="108"/>
                    <a:pt x="1" y="241"/>
                  </a:cubicBezTo>
                  <a:cubicBezTo>
                    <a:pt x="1" y="373"/>
                    <a:pt x="108" y="480"/>
                    <a:pt x="239" y="480"/>
                  </a:cubicBezTo>
                  <a:cubicBezTo>
                    <a:pt x="371" y="480"/>
                    <a:pt x="480" y="373"/>
                    <a:pt x="480" y="241"/>
                  </a:cubicBezTo>
                  <a:cubicBezTo>
                    <a:pt x="480" y="108"/>
                    <a:pt x="371" y="1"/>
                    <a:pt x="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a:off x="1567028" y="82275"/>
              <a:ext cx="35608" cy="35608"/>
            </a:xfrm>
            <a:custGeom>
              <a:rect b="b" l="l" r="r" t="t"/>
              <a:pathLst>
                <a:path extrusionOk="0" h="480" w="480">
                  <a:moveTo>
                    <a:pt x="240" y="1"/>
                  </a:moveTo>
                  <a:cubicBezTo>
                    <a:pt x="108" y="1"/>
                    <a:pt x="1" y="108"/>
                    <a:pt x="1" y="241"/>
                  </a:cubicBezTo>
                  <a:cubicBezTo>
                    <a:pt x="1" y="373"/>
                    <a:pt x="108" y="480"/>
                    <a:pt x="240" y="480"/>
                  </a:cubicBezTo>
                  <a:cubicBezTo>
                    <a:pt x="373" y="480"/>
                    <a:pt x="480" y="373"/>
                    <a:pt x="480" y="241"/>
                  </a:cubicBezTo>
                  <a:cubicBezTo>
                    <a:pt x="480" y="108"/>
                    <a:pt x="373"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a:off x="1678078" y="82275"/>
              <a:ext cx="35608" cy="35608"/>
            </a:xfrm>
            <a:custGeom>
              <a:rect b="b" l="l" r="r" t="t"/>
              <a:pathLst>
                <a:path extrusionOk="0" h="480" w="480">
                  <a:moveTo>
                    <a:pt x="240" y="1"/>
                  </a:moveTo>
                  <a:cubicBezTo>
                    <a:pt x="107" y="1"/>
                    <a:pt x="0" y="108"/>
                    <a:pt x="0" y="241"/>
                  </a:cubicBezTo>
                  <a:cubicBezTo>
                    <a:pt x="0" y="373"/>
                    <a:pt x="107" y="480"/>
                    <a:pt x="240" y="480"/>
                  </a:cubicBezTo>
                  <a:cubicBezTo>
                    <a:pt x="372" y="480"/>
                    <a:pt x="479" y="373"/>
                    <a:pt x="479" y="241"/>
                  </a:cubicBezTo>
                  <a:cubicBezTo>
                    <a:pt x="479" y="108"/>
                    <a:pt x="372"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a:off x="1789127" y="82275"/>
              <a:ext cx="35608" cy="35608"/>
            </a:xfrm>
            <a:custGeom>
              <a:rect b="b" l="l" r="r" t="t"/>
              <a:pathLst>
                <a:path extrusionOk="0" h="480" w="480">
                  <a:moveTo>
                    <a:pt x="240" y="1"/>
                  </a:moveTo>
                  <a:cubicBezTo>
                    <a:pt x="108" y="1"/>
                    <a:pt x="1" y="108"/>
                    <a:pt x="1" y="241"/>
                  </a:cubicBezTo>
                  <a:cubicBezTo>
                    <a:pt x="1" y="373"/>
                    <a:pt x="108" y="480"/>
                    <a:pt x="240" y="480"/>
                  </a:cubicBezTo>
                  <a:cubicBezTo>
                    <a:pt x="371" y="480"/>
                    <a:pt x="480" y="373"/>
                    <a:pt x="480" y="241"/>
                  </a:cubicBezTo>
                  <a:cubicBezTo>
                    <a:pt x="480" y="108"/>
                    <a:pt x="371" y="1"/>
                    <a:pt x="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6" name="Google Shape;2336;p34"/>
          <p:cNvSpPr txBox="1"/>
          <p:nvPr/>
        </p:nvSpPr>
        <p:spPr>
          <a:xfrm>
            <a:off x="6675300" y="4483000"/>
            <a:ext cx="2469000" cy="6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Mobile : +91 777-88-222-89</a:t>
            </a:r>
            <a:endParaRPr b="1">
              <a:latin typeface="Open Sans"/>
              <a:ea typeface="Open Sans"/>
              <a:cs typeface="Open Sans"/>
              <a:sym typeface="Open Sans"/>
            </a:endParaRPr>
          </a:p>
          <a:p>
            <a:pPr indent="0" lvl="0" marL="0" rtl="0" algn="ctr">
              <a:spcBef>
                <a:spcPts val="0"/>
              </a:spcBef>
              <a:spcAft>
                <a:spcPts val="0"/>
              </a:spcAft>
              <a:buNone/>
            </a:pPr>
            <a:r>
              <a:rPr b="1" lang="en">
                <a:latin typeface="Open Sans"/>
                <a:ea typeface="Open Sans"/>
                <a:cs typeface="Open Sans"/>
                <a:sym typeface="Open Sans"/>
              </a:rPr>
              <a:t>dulanikushal@gmail.com</a:t>
            </a:r>
            <a:endParaRPr b="1">
              <a:latin typeface="Open Sans"/>
              <a:ea typeface="Open Sans"/>
              <a:cs typeface="Open Sans"/>
              <a:sym typeface="Open Sans"/>
            </a:endParaRPr>
          </a:p>
        </p:txBody>
      </p:sp>
      <p:pic>
        <p:nvPicPr>
          <p:cNvPr id="2337" name="Google Shape;2337;p34"/>
          <p:cNvPicPr preferRelativeResize="0"/>
          <p:nvPr/>
        </p:nvPicPr>
        <p:blipFill>
          <a:blip r:embed="rId3">
            <a:alphaModFix/>
          </a:blip>
          <a:stretch>
            <a:fillRect/>
          </a:stretch>
        </p:blipFill>
        <p:spPr>
          <a:xfrm>
            <a:off x="3307550" y="841800"/>
            <a:ext cx="3074201" cy="330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1" name="Shape 2341"/>
        <p:cNvGrpSpPr/>
        <p:nvPr/>
      </p:nvGrpSpPr>
      <p:grpSpPr>
        <a:xfrm>
          <a:off x="0" y="0"/>
          <a:ext cx="0" cy="0"/>
          <a:chOff x="0" y="0"/>
          <a:chExt cx="0" cy="0"/>
        </a:xfrm>
      </p:grpSpPr>
      <p:sp>
        <p:nvSpPr>
          <p:cNvPr id="2342" name="Google Shape;2342;p35"/>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Process</a:t>
            </a:r>
            <a:endParaRPr/>
          </a:p>
        </p:txBody>
      </p:sp>
      <p:sp>
        <p:nvSpPr>
          <p:cNvPr id="2343" name="Google Shape;2343;p35"/>
          <p:cNvSpPr txBox="1"/>
          <p:nvPr>
            <p:ph idx="2" type="title"/>
          </p:nvPr>
        </p:nvSpPr>
        <p:spPr>
          <a:xfrm>
            <a:off x="883400" y="3373300"/>
            <a:ext cx="17241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Analysis</a:t>
            </a:r>
            <a:endParaRPr sz="2400">
              <a:solidFill>
                <a:srgbClr val="FFFFFF"/>
              </a:solidFill>
            </a:endParaRPr>
          </a:p>
        </p:txBody>
      </p:sp>
      <p:sp>
        <p:nvSpPr>
          <p:cNvPr id="2344" name="Google Shape;2344;p35"/>
          <p:cNvSpPr txBox="1"/>
          <p:nvPr>
            <p:ph idx="4" type="title"/>
          </p:nvPr>
        </p:nvSpPr>
        <p:spPr>
          <a:xfrm>
            <a:off x="2795875" y="3373300"/>
            <a:ext cx="17241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Creating classifier</a:t>
            </a:r>
            <a:endParaRPr sz="2400">
              <a:solidFill>
                <a:srgbClr val="FFFFFF"/>
              </a:solidFill>
            </a:endParaRPr>
          </a:p>
        </p:txBody>
      </p:sp>
      <p:sp>
        <p:nvSpPr>
          <p:cNvPr id="2345" name="Google Shape;2345;p35"/>
          <p:cNvSpPr txBox="1"/>
          <p:nvPr>
            <p:ph idx="6" type="title"/>
          </p:nvPr>
        </p:nvSpPr>
        <p:spPr>
          <a:xfrm>
            <a:off x="4624025" y="3373300"/>
            <a:ext cx="17241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Training</a:t>
            </a:r>
            <a:endParaRPr sz="2400">
              <a:solidFill>
                <a:srgbClr val="FFFFFF"/>
              </a:solidFill>
            </a:endParaRPr>
          </a:p>
        </p:txBody>
      </p:sp>
      <p:sp>
        <p:nvSpPr>
          <p:cNvPr id="2346" name="Google Shape;2346;p35"/>
          <p:cNvSpPr/>
          <p:nvPr/>
        </p:nvSpPr>
        <p:spPr>
          <a:xfrm>
            <a:off x="1139300" y="1832225"/>
            <a:ext cx="1381200" cy="1381200"/>
          </a:xfrm>
          <a:prstGeom prst="donut">
            <a:avLst>
              <a:gd fmla="val 25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5"/>
          <p:cNvSpPr txBox="1"/>
          <p:nvPr>
            <p:ph idx="8" type="title"/>
          </p:nvPr>
        </p:nvSpPr>
        <p:spPr>
          <a:xfrm>
            <a:off x="6452175" y="3373300"/>
            <a:ext cx="17241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Testing &amp; Deploy</a:t>
            </a:r>
            <a:endParaRPr sz="2400">
              <a:solidFill>
                <a:srgbClr val="FFFFFF"/>
              </a:solidFill>
            </a:endParaRPr>
          </a:p>
        </p:txBody>
      </p:sp>
      <p:sp>
        <p:nvSpPr>
          <p:cNvPr id="2348" name="Google Shape;2348;p35"/>
          <p:cNvSpPr/>
          <p:nvPr/>
        </p:nvSpPr>
        <p:spPr>
          <a:xfrm>
            <a:off x="2967388" y="1832225"/>
            <a:ext cx="1381200" cy="1381200"/>
          </a:xfrm>
          <a:prstGeom prst="donut">
            <a:avLst>
              <a:gd fmla="val 25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5"/>
          <p:cNvSpPr/>
          <p:nvPr/>
        </p:nvSpPr>
        <p:spPr>
          <a:xfrm>
            <a:off x="6623750" y="1832225"/>
            <a:ext cx="1381200" cy="13812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5"/>
          <p:cNvSpPr/>
          <p:nvPr/>
        </p:nvSpPr>
        <p:spPr>
          <a:xfrm>
            <a:off x="4795563" y="1832225"/>
            <a:ext cx="1381200" cy="1381200"/>
          </a:xfrm>
          <a:prstGeom prst="donut">
            <a:avLst>
              <a:gd fmla="val 25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36"/>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Demo</a:t>
            </a:r>
            <a:endParaRPr/>
          </a:p>
        </p:txBody>
      </p:sp>
      <p:pic>
        <p:nvPicPr>
          <p:cNvPr id="2356" name="Google Shape;2356;p36"/>
          <p:cNvPicPr preferRelativeResize="0"/>
          <p:nvPr/>
        </p:nvPicPr>
        <p:blipFill>
          <a:blip r:embed="rId3">
            <a:alphaModFix/>
          </a:blip>
          <a:stretch>
            <a:fillRect/>
          </a:stretch>
        </p:blipFill>
        <p:spPr>
          <a:xfrm>
            <a:off x="-59525" y="1358550"/>
            <a:ext cx="9203524" cy="3784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0" name="Shape 2360"/>
        <p:cNvGrpSpPr/>
        <p:nvPr/>
      </p:nvGrpSpPr>
      <p:grpSpPr>
        <a:xfrm>
          <a:off x="0" y="0"/>
          <a:ext cx="0" cy="0"/>
          <a:chOff x="0" y="0"/>
          <a:chExt cx="0" cy="0"/>
        </a:xfrm>
      </p:grpSpPr>
      <p:sp>
        <p:nvSpPr>
          <p:cNvPr id="2361" name="Google Shape;2361;p37"/>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2362" name="Google Shape;2362;p37"/>
          <p:cNvSpPr txBox="1"/>
          <p:nvPr/>
        </p:nvSpPr>
        <p:spPr>
          <a:xfrm>
            <a:off x="1333875" y="1367375"/>
            <a:ext cx="249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There are 6597 total chemicals</a:t>
            </a:r>
            <a:endParaRPr b="1">
              <a:latin typeface="Open Sans"/>
              <a:ea typeface="Open Sans"/>
              <a:cs typeface="Open Sans"/>
              <a:sym typeface="Open Sans"/>
            </a:endParaRPr>
          </a:p>
        </p:txBody>
      </p:sp>
      <p:sp>
        <p:nvSpPr>
          <p:cNvPr id="2363" name="Google Shape;2363;p37"/>
          <p:cNvSpPr/>
          <p:nvPr/>
        </p:nvSpPr>
        <p:spPr>
          <a:xfrm>
            <a:off x="5276100" y="1664675"/>
            <a:ext cx="3867900" cy="84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7"/>
          <p:cNvSpPr txBox="1"/>
          <p:nvPr/>
        </p:nvSpPr>
        <p:spPr>
          <a:xfrm>
            <a:off x="1333875" y="4261325"/>
            <a:ext cx="249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800">
              <a:latin typeface="Open Sans"/>
              <a:ea typeface="Open Sans"/>
              <a:cs typeface="Open Sans"/>
              <a:sym typeface="Open Sans"/>
            </a:endParaRPr>
          </a:p>
        </p:txBody>
      </p:sp>
      <p:sp>
        <p:nvSpPr>
          <p:cNvPr id="2365" name="Google Shape;2365;p37"/>
          <p:cNvSpPr txBox="1"/>
          <p:nvPr>
            <p:ph idx="4294967295" type="title"/>
          </p:nvPr>
        </p:nvSpPr>
        <p:spPr>
          <a:xfrm>
            <a:off x="5623975" y="1587913"/>
            <a:ext cx="26484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6597 Total</a:t>
            </a:r>
            <a:endParaRPr sz="3600"/>
          </a:p>
        </p:txBody>
      </p:sp>
      <p:sp>
        <p:nvSpPr>
          <p:cNvPr id="2366" name="Google Shape;2366;p37"/>
          <p:cNvSpPr/>
          <p:nvPr/>
        </p:nvSpPr>
        <p:spPr>
          <a:xfrm>
            <a:off x="5276100" y="2700225"/>
            <a:ext cx="3867900" cy="8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7"/>
          <p:cNvSpPr/>
          <p:nvPr/>
        </p:nvSpPr>
        <p:spPr>
          <a:xfrm>
            <a:off x="5276100" y="3735775"/>
            <a:ext cx="3867900" cy="8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7"/>
          <p:cNvSpPr txBox="1"/>
          <p:nvPr>
            <p:ph idx="4294967295" type="title"/>
          </p:nvPr>
        </p:nvSpPr>
        <p:spPr>
          <a:xfrm>
            <a:off x="5623975" y="2616807"/>
            <a:ext cx="26484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1017 Musk</a:t>
            </a:r>
            <a:endParaRPr sz="3600"/>
          </a:p>
        </p:txBody>
      </p:sp>
      <p:sp>
        <p:nvSpPr>
          <p:cNvPr id="2369" name="Google Shape;2369;p37"/>
          <p:cNvSpPr txBox="1"/>
          <p:nvPr>
            <p:ph idx="4294967295" type="title"/>
          </p:nvPr>
        </p:nvSpPr>
        <p:spPr>
          <a:xfrm>
            <a:off x="5623975" y="3664575"/>
            <a:ext cx="32718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5581 Non Musk</a:t>
            </a:r>
            <a:endParaRPr sz="3600"/>
          </a:p>
        </p:txBody>
      </p:sp>
      <p:pic>
        <p:nvPicPr>
          <p:cNvPr id="2370" name="Google Shape;2370;p37"/>
          <p:cNvPicPr preferRelativeResize="0"/>
          <p:nvPr/>
        </p:nvPicPr>
        <p:blipFill>
          <a:blip r:embed="rId3">
            <a:alphaModFix/>
          </a:blip>
          <a:stretch>
            <a:fillRect/>
          </a:stretch>
        </p:blipFill>
        <p:spPr>
          <a:xfrm>
            <a:off x="953075" y="2082350"/>
            <a:ext cx="3256406" cy="229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4" name="Shape 2374"/>
        <p:cNvGrpSpPr/>
        <p:nvPr/>
      </p:nvGrpSpPr>
      <p:grpSpPr>
        <a:xfrm>
          <a:off x="0" y="0"/>
          <a:ext cx="0" cy="0"/>
          <a:chOff x="0" y="0"/>
          <a:chExt cx="0" cy="0"/>
        </a:xfrm>
      </p:grpSpPr>
      <p:sp>
        <p:nvSpPr>
          <p:cNvPr id="2375" name="Google Shape;2375;p38"/>
          <p:cNvSpPr txBox="1"/>
          <p:nvPr>
            <p:ph type="title"/>
          </p:nvPr>
        </p:nvSpPr>
        <p:spPr>
          <a:xfrm>
            <a:off x="1157100" y="364350"/>
            <a:ext cx="6829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2376" name="Google Shape;2376;p38"/>
          <p:cNvSpPr txBox="1"/>
          <p:nvPr/>
        </p:nvSpPr>
        <p:spPr>
          <a:xfrm>
            <a:off x="1333875" y="1290625"/>
            <a:ext cx="249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Data Balancing</a:t>
            </a:r>
            <a:endParaRPr b="1" sz="1800">
              <a:latin typeface="Open Sans"/>
              <a:ea typeface="Open Sans"/>
              <a:cs typeface="Open Sans"/>
              <a:sym typeface="Open Sans"/>
            </a:endParaRPr>
          </a:p>
        </p:txBody>
      </p:sp>
      <p:sp>
        <p:nvSpPr>
          <p:cNvPr id="2377" name="Google Shape;2377;p38"/>
          <p:cNvSpPr/>
          <p:nvPr/>
        </p:nvSpPr>
        <p:spPr>
          <a:xfrm>
            <a:off x="5276100" y="1664675"/>
            <a:ext cx="3867900" cy="84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8"/>
          <p:cNvSpPr txBox="1"/>
          <p:nvPr/>
        </p:nvSpPr>
        <p:spPr>
          <a:xfrm>
            <a:off x="1333875" y="4261325"/>
            <a:ext cx="24948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800">
              <a:latin typeface="Open Sans"/>
              <a:ea typeface="Open Sans"/>
              <a:cs typeface="Open Sans"/>
              <a:sym typeface="Open Sans"/>
            </a:endParaRPr>
          </a:p>
        </p:txBody>
      </p:sp>
      <p:sp>
        <p:nvSpPr>
          <p:cNvPr id="2379" name="Google Shape;2379;p38"/>
          <p:cNvSpPr txBox="1"/>
          <p:nvPr>
            <p:ph idx="4294967295" type="title"/>
          </p:nvPr>
        </p:nvSpPr>
        <p:spPr>
          <a:xfrm>
            <a:off x="5623975" y="1587913"/>
            <a:ext cx="26484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11162 </a:t>
            </a:r>
            <a:r>
              <a:rPr lang="en" sz="3600"/>
              <a:t>Total</a:t>
            </a:r>
            <a:endParaRPr sz="3600"/>
          </a:p>
        </p:txBody>
      </p:sp>
      <p:sp>
        <p:nvSpPr>
          <p:cNvPr id="2380" name="Google Shape;2380;p38"/>
          <p:cNvSpPr/>
          <p:nvPr/>
        </p:nvSpPr>
        <p:spPr>
          <a:xfrm>
            <a:off x="5276100" y="2700225"/>
            <a:ext cx="3867900" cy="8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8"/>
          <p:cNvSpPr/>
          <p:nvPr/>
        </p:nvSpPr>
        <p:spPr>
          <a:xfrm>
            <a:off x="5276100" y="3735775"/>
            <a:ext cx="3867900" cy="841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8"/>
          <p:cNvSpPr txBox="1"/>
          <p:nvPr>
            <p:ph idx="4294967295" type="title"/>
          </p:nvPr>
        </p:nvSpPr>
        <p:spPr>
          <a:xfrm>
            <a:off x="5623975" y="2616807"/>
            <a:ext cx="26484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5581 </a:t>
            </a:r>
            <a:r>
              <a:rPr lang="en" sz="3600"/>
              <a:t>Musk</a:t>
            </a:r>
            <a:endParaRPr sz="3600"/>
          </a:p>
        </p:txBody>
      </p:sp>
      <p:sp>
        <p:nvSpPr>
          <p:cNvPr id="2383" name="Google Shape;2383;p38"/>
          <p:cNvSpPr txBox="1"/>
          <p:nvPr>
            <p:ph idx="4294967295" type="title"/>
          </p:nvPr>
        </p:nvSpPr>
        <p:spPr>
          <a:xfrm>
            <a:off x="5623975" y="3664575"/>
            <a:ext cx="32718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5581 Non Musk</a:t>
            </a:r>
            <a:endParaRPr sz="3600"/>
          </a:p>
        </p:txBody>
      </p:sp>
      <p:sp>
        <p:nvSpPr>
          <p:cNvPr id="2384" name="Google Shape;2384;p38"/>
          <p:cNvSpPr txBox="1"/>
          <p:nvPr/>
        </p:nvSpPr>
        <p:spPr>
          <a:xfrm>
            <a:off x="1157100" y="4366100"/>
            <a:ext cx="3040500" cy="2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Combine Sampling Method</a:t>
            </a:r>
            <a:endParaRPr b="1" sz="2000">
              <a:latin typeface="Open Sans"/>
              <a:ea typeface="Open Sans"/>
              <a:cs typeface="Open Sans"/>
              <a:sym typeface="Open Sans"/>
            </a:endParaRPr>
          </a:p>
        </p:txBody>
      </p:sp>
      <p:pic>
        <p:nvPicPr>
          <p:cNvPr id="2385" name="Google Shape;2385;p38"/>
          <p:cNvPicPr preferRelativeResize="0"/>
          <p:nvPr/>
        </p:nvPicPr>
        <p:blipFill>
          <a:blip r:embed="rId3">
            <a:alphaModFix/>
          </a:blip>
          <a:stretch>
            <a:fillRect/>
          </a:stretch>
        </p:blipFill>
        <p:spPr>
          <a:xfrm>
            <a:off x="994625" y="1792700"/>
            <a:ext cx="3365457" cy="236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IL STARTUP PITCH">
  <a:themeElements>
    <a:clrScheme name="Simple Light">
      <a:dk1>
        <a:srgbClr val="000000"/>
      </a:dk1>
      <a:lt1>
        <a:srgbClr val="FFFFFF"/>
      </a:lt1>
      <a:dk2>
        <a:srgbClr val="595959"/>
      </a:dk2>
      <a:lt2>
        <a:srgbClr val="EEEEEE"/>
      </a:lt2>
      <a:accent1>
        <a:srgbClr val="BEECFA"/>
      </a:accent1>
      <a:accent2>
        <a:srgbClr val="FF9ACD"/>
      </a:accent2>
      <a:accent3>
        <a:srgbClr val="FFDE7A"/>
      </a:accent3>
      <a:accent4>
        <a:srgbClr val="B677BD"/>
      </a:accent4>
      <a:accent5>
        <a:srgbClr val="9051AB"/>
      </a:accent5>
      <a:accent6>
        <a:srgbClr val="43434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