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26B34F8-3F33-48C1-9E1F-FF4EB2EE9212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C091AB2-4CA2-41AA-949F-D94AC11A68AB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80" y="3207960"/>
            <a:ext cx="9636120" cy="102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i="1" lang="en-IN" sz="3800" spc="-1" strike="noStrike">
                <a:solidFill>
                  <a:srgbClr val="ffffff"/>
                </a:solidFill>
                <a:latin typeface="Source Sans Pro Black"/>
              </a:rPr>
              <a:t>MNIST with Scikit-Learn using Random Forest Classifier in Python</a:t>
            </a:r>
            <a:endParaRPr b="1" i="1" lang="en-IN" sz="3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899400" y="5814720"/>
            <a:ext cx="2821680" cy="162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i="1" lang="en-IN" sz="2600" spc="-1" strike="noStrike">
                <a:solidFill>
                  <a:srgbClr val="1c1c1c"/>
                </a:solidFill>
                <a:latin typeface="Source Sans Pro Light"/>
              </a:rPr>
              <a:t>Raunak Joshi</a:t>
            </a:r>
            <a:endParaRPr b="1" i="1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i="1" lang="en-IN" sz="3200" spc="-1" strike="noStrike">
                <a:solidFill>
                  <a:srgbClr val="ffffff"/>
                </a:solidFill>
                <a:latin typeface="Source Sans Pro Black"/>
              </a:rPr>
              <a:t>What is MNIST</a:t>
            </a:r>
            <a:endParaRPr b="1" i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51600" y="1625040"/>
            <a:ext cx="8606520" cy="503496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952560" y="6989760"/>
            <a:ext cx="631728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N" sz="1800" spc="-1" strike="noStrike">
                <a:latin typeface="Source Sans Pro"/>
              </a:rPr>
              <a:t>Source - www.cs.toronto.edu</a:t>
            </a:r>
            <a:endParaRPr b="0" i="1" lang="en-IN" sz="1800" spc="-1" strike="noStrike">
              <a:latin typeface="Source Sans Pro"/>
            </a:endParaRPr>
          </a:p>
          <a:p>
            <a:endParaRPr b="0" i="1" lang="en-IN" sz="18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i="1" lang="en-IN" sz="3200" spc="-1" strike="noStrike">
                <a:solidFill>
                  <a:srgbClr val="ffffff"/>
                </a:solidFill>
                <a:latin typeface="Source Sans Pro Black"/>
              </a:rPr>
              <a:t>Understanding the DataSet</a:t>
            </a:r>
            <a:endParaRPr b="0" i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66600" y="2814840"/>
            <a:ext cx="8139240" cy="245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i="1" lang="en-IN" sz="3200" spc="-1" strike="noStrike">
                <a:solidFill>
                  <a:srgbClr val="ffffff"/>
                </a:solidFill>
                <a:latin typeface="Source Sans Pro Black"/>
              </a:rPr>
              <a:t>Understanding the DataSet</a:t>
            </a:r>
            <a:endParaRPr b="1" i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96400" y="1850760"/>
            <a:ext cx="7894800" cy="48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i="1" lang="en-IN" sz="3200" spc="-1" strike="noStrike">
                <a:solidFill>
                  <a:srgbClr val="ffffff"/>
                </a:solidFill>
                <a:latin typeface="Source Sans Pro Black"/>
              </a:rPr>
              <a:t>Understanding the DataSet</a:t>
            </a:r>
            <a:endParaRPr b="1" i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2308680"/>
            <a:ext cx="9180000" cy="377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i="1" lang="en-IN" sz="3200" spc="-1" strike="noStrike">
                <a:solidFill>
                  <a:srgbClr val="ffffff"/>
                </a:solidFill>
                <a:latin typeface="Source Sans Pro Black"/>
              </a:rPr>
              <a:t>Understanding the DataSet</a:t>
            </a:r>
            <a:endParaRPr b="1" i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65720" y="1980000"/>
            <a:ext cx="8368200" cy="468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2018-08-18T17:33:43Z</dcterms:created>
  <dc:creator/>
  <dc:description/>
  <dc:language>en-IN</dc:language>
  <cp:lastModifiedBy/>
  <dcterms:modified xsi:type="dcterms:W3CDTF">2018-08-18T18:02:26Z</dcterms:modified>
  <cp:revision>6</cp:revision>
  <dc:subject/>
  <dc:title/>
</cp:coreProperties>
</file>