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0357-3FD3-4077-BAE3-A9B887E7DC9A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  <a:t>Adaptive Random Forest with Resampling for Imbalanced data Streams</a:t>
            </a:r>
            <a:b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</a:br>
            <a:br>
              <a:rPr lang="en-US" b="1" dirty="0">
                <a:latin typeface="Lato Light" panose="020F0302020204030203" pitchFamily="34" charset="0"/>
                <a:cs typeface="Mongolian Baiti" panose="03000500000000000000" pitchFamily="66" charset="0"/>
              </a:rPr>
            </a:br>
            <a:r>
              <a:rPr lang="en-US" sz="3100" dirty="0">
                <a:latin typeface="Lato Light" panose="020F0302020204030203" pitchFamily="34" charset="0"/>
                <a:cs typeface="Mongolian Baiti" panose="03000500000000000000" pitchFamily="66" charset="0"/>
              </a:rPr>
              <a:t>Data Mining Lab SS2020</a:t>
            </a:r>
            <a:endParaRPr lang="en-IN" dirty="0">
              <a:latin typeface="Lato Light" panose="020F0302020204030203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 err="1">
                <a:latin typeface="Lato Light" panose="020F0302020204030203" pitchFamily="34" charset="0"/>
                <a:cs typeface="Aparajita" panose="020B0502040204020203" pitchFamily="18" charset="0"/>
              </a:rPr>
              <a:t>Jishnu</a:t>
            </a:r>
            <a:r>
              <a:rPr lang="en-US" b="1" dirty="0">
                <a:latin typeface="Lato Light" panose="020F0302020204030203" pitchFamily="34" charset="0"/>
                <a:cs typeface="Aparajita" panose="020B0502040204020203" pitchFamily="18" charset="0"/>
              </a:rPr>
              <a:t> Seshadri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cs typeface="Aparajita" panose="020B0502040204020203" pitchFamily="18" charset="0"/>
              </a:rPr>
              <a:t>(j.raghavan.seshadri@stud.uni-hannover.de)</a:t>
            </a:r>
          </a:p>
          <a:p>
            <a:r>
              <a:rPr lang="en-US" b="1" dirty="0">
                <a:latin typeface="Lato Light" panose="020F0302020204030203" pitchFamily="34" charset="0"/>
                <a:cs typeface="Aparajita" panose="020B0502040204020203" pitchFamily="18" charset="0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cs typeface="Aparajita" panose="020B0502040204020203" pitchFamily="18" charset="0"/>
              </a:rPr>
              <a:t>(kush.varma@stud.uni-hannover.de)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3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AE99-98AF-4305-B095-53FF5B5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463-8881-456E-8FA3-084F4369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4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FFF-1F2F-4306-98F1-BCA68A7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C8-7C9B-4656-93AF-9F0E9A78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8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540-5FC0-4C76-B5BB-A04D033F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E8A5-4BAE-4002-A6E5-537FDC84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9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8A7E-F88D-46F3-A323-2780D63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B5B4-618C-4CE1-ADFB-CFE015EF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9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720B-D2AC-432E-9E68-D6C8E41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17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Solution: Adaptive Random Forest with Resampling</a:t>
            </a:r>
          </a:p>
          <a:p>
            <a:r>
              <a:rPr lang="en-IN" dirty="0"/>
              <a:t>Moa &amp; scikit-</a:t>
            </a:r>
            <a:r>
              <a:rPr lang="en-IN" dirty="0" err="1"/>
              <a:t>multiflow</a:t>
            </a:r>
            <a:endParaRPr lang="en-IN" dirty="0"/>
          </a:p>
          <a:p>
            <a:r>
              <a:rPr lang="en-IN" dirty="0"/>
              <a:t>ARF_RE in Python</a:t>
            </a:r>
          </a:p>
          <a:p>
            <a:r>
              <a:rPr lang="en-IN" dirty="0"/>
              <a:t>Pseudo Code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Performance Metrics</a:t>
            </a:r>
          </a:p>
          <a:p>
            <a:r>
              <a:rPr lang="en-IN" dirty="0"/>
              <a:t>Current Status</a:t>
            </a:r>
          </a:p>
          <a:p>
            <a:r>
              <a:rPr lang="en-IN" dirty="0"/>
              <a:t>Next Steps</a:t>
            </a:r>
          </a:p>
          <a:p>
            <a:endParaRPr lang="en-IN" dirty="0">
              <a:latin typeface="Lato Light" panose="020F03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81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1CB-373A-4F12-A37B-3FB4708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9B6E-B6A9-4677-98E0-9F20DA8C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volume of continuous Real time </a:t>
            </a:r>
            <a:r>
              <a:rPr lang="en-US" i="1" dirty="0"/>
              <a:t>Streams</a:t>
            </a:r>
          </a:p>
          <a:p>
            <a:r>
              <a:rPr lang="en-US" dirty="0"/>
              <a:t>Traditional ML algorithm works in batch with fixed data set</a:t>
            </a:r>
          </a:p>
          <a:p>
            <a:r>
              <a:rPr lang="en-IN" dirty="0"/>
              <a:t>Traditional algorithm can not be applied for streams</a:t>
            </a:r>
          </a:p>
          <a:p>
            <a:r>
              <a:rPr lang="en-IN" dirty="0"/>
              <a:t>Algorithms which solves these issue</a:t>
            </a:r>
          </a:p>
          <a:p>
            <a:pPr lvl="1"/>
            <a:r>
              <a:rPr lang="en-IN" dirty="0"/>
              <a:t>Online Bagging</a:t>
            </a:r>
          </a:p>
          <a:p>
            <a:pPr lvl="1"/>
            <a:r>
              <a:rPr lang="en-IN" dirty="0"/>
              <a:t>Adaptive Random Forest</a:t>
            </a:r>
          </a:p>
          <a:p>
            <a:r>
              <a:rPr lang="en-IN" dirty="0"/>
              <a:t>Imbalance datasets</a:t>
            </a:r>
          </a:p>
          <a:p>
            <a:r>
              <a:rPr lang="en-IN" dirty="0"/>
              <a:t>Imbalance datasets in streams</a:t>
            </a:r>
          </a:p>
          <a:p>
            <a:r>
              <a:rPr lang="en-IN" dirty="0"/>
              <a:t>ARF with Resampling</a:t>
            </a:r>
          </a:p>
        </p:txBody>
      </p:sp>
    </p:spTree>
    <p:extLst>
      <p:ext uri="{BB962C8B-B14F-4D97-AF65-F5344CB8AC3E}">
        <p14:creationId xmlns:p14="http://schemas.microsoft.com/office/powerpoint/2010/main" val="2349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8E3-2823-46F1-A784-539413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018-7BE6-4944-A474-04D1EC5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 involving imbalanced data, in context to data streams</a:t>
            </a:r>
          </a:p>
          <a:p>
            <a:r>
              <a:rPr lang="en-US" dirty="0"/>
              <a:t>Traditional classification algorithms focus on Representative instances, hence neglecting minority instances</a:t>
            </a:r>
          </a:p>
          <a:p>
            <a:r>
              <a:rPr lang="en-US" dirty="0"/>
              <a:t>In streams, problem become more evident, reducing observation of minority instances.</a:t>
            </a:r>
          </a:p>
          <a:p>
            <a:r>
              <a:rPr lang="en-US" dirty="0"/>
              <a:t>Delay in discovery of existing patterns</a:t>
            </a:r>
          </a:p>
          <a:p>
            <a:r>
              <a:rPr lang="en-US" dirty="0"/>
              <a:t>Also faces concept drifts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2EC-7CB7-4755-89A7-E90F81F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9BC0-448C-48BE-9307-0ABB628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Imbalanced data is characterized by having more instances belonging to one class than others.</a:t>
            </a:r>
          </a:p>
          <a:p>
            <a:r>
              <a:rPr lang="en-US" dirty="0"/>
              <a:t>Minority class instances rarely occurs.</a:t>
            </a:r>
          </a:p>
          <a:p>
            <a:r>
              <a:rPr lang="en-US" dirty="0"/>
              <a:t>Rare, undiscovered or ignored classification.</a:t>
            </a:r>
          </a:p>
          <a:p>
            <a:r>
              <a:rPr lang="en-US" dirty="0"/>
              <a:t>How to deal with class imbalance?</a:t>
            </a:r>
          </a:p>
          <a:p>
            <a:pPr lvl="1"/>
            <a:r>
              <a:rPr lang="en-US" dirty="0"/>
              <a:t>Traditionally it can be solved using: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Ensembles</a:t>
            </a:r>
          </a:p>
          <a:p>
            <a:pPr lvl="2"/>
            <a:r>
              <a:rPr lang="en-US" dirty="0"/>
              <a:t>Cost-sensitive methods</a:t>
            </a:r>
          </a:p>
          <a:p>
            <a:pPr lvl="2"/>
            <a:endParaRPr lang="en-US" dirty="0"/>
          </a:p>
          <a:p>
            <a:r>
              <a:rPr lang="en-US" dirty="0"/>
              <a:t>For streaming: Hybrid solution: ARF with Resampling: </a:t>
            </a:r>
            <a:r>
              <a:rPr lang="en-US" b="1" dirty="0"/>
              <a:t>ARF</a:t>
            </a:r>
            <a:r>
              <a:rPr lang="en-US" sz="2000" b="1" baseline="-25000" dirty="0"/>
              <a:t>RE</a:t>
            </a:r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4051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BF0-E551-4C11-AAF0-F06A1DA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Adaptive Random Forest with Resampling (</a:t>
            </a:r>
            <a:r>
              <a:rPr lang="en-US" b="1" dirty="0"/>
              <a:t>ARF</a:t>
            </a:r>
            <a:r>
              <a:rPr lang="en-US" sz="3600" b="1" baseline="-25000" dirty="0"/>
              <a:t>RE</a:t>
            </a:r>
            <a:r>
              <a:rPr lang="en-US" sz="3600" b="1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B1DF-8304-47EC-9B2D-4DF5805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6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E7-C9E1-4856-997C-6842143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MOA &amp; scikit-</a:t>
            </a:r>
            <a:r>
              <a:rPr lang="en-US" dirty="0" err="1"/>
              <a:t>multiflow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EA9-EF01-4B42-B834-16227756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AF2A-1B9F-410D-9067-4603E346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ARF_RE in Python with Scikit-</a:t>
            </a:r>
            <a:r>
              <a:rPr lang="en-US" dirty="0" err="1"/>
              <a:t>multiflow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C3C1-6821-4EB6-B9C8-F1B5F823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F39-F3AD-4144-B693-4BEF3D63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20D4-D416-4B5A-842C-686C91A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1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257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 Bold</vt:lpstr>
      <vt:lpstr>Lato Light</vt:lpstr>
      <vt:lpstr>Office Theme</vt:lpstr>
      <vt:lpstr>Adaptive Random Forest with Resampling for Imbalanced data Streams  Data Mining Lab SS2020</vt:lpstr>
      <vt:lpstr>Outline</vt:lpstr>
      <vt:lpstr>Introduction</vt:lpstr>
      <vt:lpstr>Problem Statement</vt:lpstr>
      <vt:lpstr>Class Imbalance</vt:lpstr>
      <vt:lpstr>Solution: Adaptive Random Forest with Resampling (ARFRE)</vt:lpstr>
      <vt:lpstr>MOA &amp; scikit-multiflow</vt:lpstr>
      <vt:lpstr>ARF_RE in Python with Scikit-multiflow</vt:lpstr>
      <vt:lpstr>Pseudo Code</vt:lpstr>
      <vt:lpstr>Datasets</vt:lpstr>
      <vt:lpstr>Performance Metrics</vt:lpstr>
      <vt:lpstr>Current Status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Random Forest with Resampling for Imbalanced data Streams Data Mining Lab SS2020</dc:title>
  <dc:creator>Kush Varma</dc:creator>
  <cp:lastModifiedBy>Kush Varma</cp:lastModifiedBy>
  <cp:revision>2</cp:revision>
  <dcterms:created xsi:type="dcterms:W3CDTF">2020-06-07T22:10:03Z</dcterms:created>
  <dcterms:modified xsi:type="dcterms:W3CDTF">2020-06-08T13:59:09Z</dcterms:modified>
</cp:coreProperties>
</file>