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0"/>
  </p:notesMasterIdLst>
  <p:handoutMasterIdLst>
    <p:handoutMasterId r:id="rId21"/>
  </p:handoutMasterIdLst>
  <p:sldIdLst>
    <p:sldId id="285" r:id="rId5"/>
    <p:sldId id="274" r:id="rId6"/>
    <p:sldId id="297" r:id="rId7"/>
    <p:sldId id="291" r:id="rId8"/>
    <p:sldId id="286" r:id="rId9"/>
    <p:sldId id="287" r:id="rId10"/>
    <p:sldId id="288" r:id="rId11"/>
    <p:sldId id="290" r:id="rId12"/>
    <p:sldId id="270" r:id="rId13"/>
    <p:sldId id="292" r:id="rId14"/>
    <p:sldId id="293" r:id="rId15"/>
    <p:sldId id="296" r:id="rId16"/>
    <p:sldId id="295" r:id="rId17"/>
    <p:sldId id="294" r:id="rId18"/>
    <p:sldId id="25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660B408-B3CF-4A94-85FC-2B1E0A45F4A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07" autoAdjust="0"/>
  </p:normalViewPr>
  <p:slideViewPr>
    <p:cSldViewPr snapToGrid="0">
      <p:cViewPr varScale="1">
        <p:scale>
          <a:sx n="73" d="100"/>
          <a:sy n="73" d="100"/>
        </p:scale>
        <p:origin x="61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986"/>
    </p:cViewPr>
  </p:sorterViewPr>
  <p:notesViewPr>
    <p:cSldViewPr snapToGrid="0">
      <p:cViewPr>
        <p:scale>
          <a:sx n="50" d="100"/>
          <a:sy n="50" d="100"/>
        </p:scale>
        <p:origin x="2970" y="22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4F2345-EC98-4DA1-BEDE-E955624755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C33E638-B8D4-466B-AD53-47551EDA16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D51EFA-6533-45C3-8394-23FFC04F750D}" type="datetimeFigureOut">
              <a:rPr lang="en-US" smtClean="0"/>
              <a:t>12/5/2021</a:t>
            </a:fld>
            <a:endParaRPr lang="en-US" dirty="0"/>
          </a:p>
        </p:txBody>
      </p:sp>
      <p:sp>
        <p:nvSpPr>
          <p:cNvPr id="4" name="Footer Placeholder 3">
            <a:extLst>
              <a:ext uri="{FF2B5EF4-FFF2-40B4-BE49-F238E27FC236}">
                <a16:creationId xmlns:a16="http://schemas.microsoft.com/office/drawing/2014/main" id="{C2889FA8-6777-4B9D-A1A9-C7DBF5FEA9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04C72C3-43D9-4379-9293-03F53C8488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E2DD4-2E30-4434-A427-2EC50491079F}" type="slidenum">
              <a:rPr lang="en-US" smtClean="0"/>
              <a:t>‹#›</a:t>
            </a:fld>
            <a:endParaRPr lang="en-US" dirty="0"/>
          </a:p>
        </p:txBody>
      </p:sp>
    </p:spTree>
    <p:extLst>
      <p:ext uri="{BB962C8B-B14F-4D97-AF65-F5344CB8AC3E}">
        <p14:creationId xmlns:p14="http://schemas.microsoft.com/office/powerpoint/2010/main" val="2410373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B4C180-10CF-422C-B717-65F1B78C7EB7}" type="datetimeFigureOut">
              <a:rPr lang="en-US" noProof="0" smtClean="0"/>
              <a:t>12/5/2021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375C1-7C5C-42A2-80F2-05631BB3764E}" type="slidenum">
              <a:rPr lang="en-US" noProof="0" smtClean="0"/>
              <a:t>‹#›</a:t>
            </a:fld>
            <a:endParaRPr lang="en-US" noProof="0" dirty="0"/>
          </a:p>
        </p:txBody>
      </p:sp>
    </p:spTree>
    <p:extLst>
      <p:ext uri="{BB962C8B-B14F-4D97-AF65-F5344CB8AC3E}">
        <p14:creationId xmlns:p14="http://schemas.microsoft.com/office/powerpoint/2010/main" val="3572554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2</a:t>
            </a:fld>
            <a:endParaRPr lang="en-US" noProof="0" dirty="0"/>
          </a:p>
        </p:txBody>
      </p:sp>
    </p:spTree>
    <p:extLst>
      <p:ext uri="{BB962C8B-B14F-4D97-AF65-F5344CB8AC3E}">
        <p14:creationId xmlns:p14="http://schemas.microsoft.com/office/powerpoint/2010/main" val="4006247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3</a:t>
            </a:fld>
            <a:endParaRPr lang="en-US" noProof="0" dirty="0"/>
          </a:p>
        </p:txBody>
      </p:sp>
    </p:spTree>
    <p:extLst>
      <p:ext uri="{BB962C8B-B14F-4D97-AF65-F5344CB8AC3E}">
        <p14:creationId xmlns:p14="http://schemas.microsoft.com/office/powerpoint/2010/main" val="4567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4</a:t>
            </a:fld>
            <a:endParaRPr lang="en-US" noProof="0" dirty="0"/>
          </a:p>
        </p:txBody>
      </p:sp>
    </p:spTree>
    <p:extLst>
      <p:ext uri="{BB962C8B-B14F-4D97-AF65-F5344CB8AC3E}">
        <p14:creationId xmlns:p14="http://schemas.microsoft.com/office/powerpoint/2010/main" val="4165062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9</a:t>
            </a:fld>
            <a:endParaRPr lang="en-US" noProof="0" dirty="0"/>
          </a:p>
        </p:txBody>
      </p:sp>
    </p:spTree>
    <p:extLst>
      <p:ext uri="{BB962C8B-B14F-4D97-AF65-F5344CB8AC3E}">
        <p14:creationId xmlns:p14="http://schemas.microsoft.com/office/powerpoint/2010/main" val="1475086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10</a:t>
            </a:fld>
            <a:endParaRPr lang="en-US" noProof="0" dirty="0"/>
          </a:p>
        </p:txBody>
      </p:sp>
    </p:spTree>
    <p:extLst>
      <p:ext uri="{BB962C8B-B14F-4D97-AF65-F5344CB8AC3E}">
        <p14:creationId xmlns:p14="http://schemas.microsoft.com/office/powerpoint/2010/main" val="2088643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8375C1-7C5C-42A2-80F2-05631BB3764E}" type="slidenum">
              <a:rPr lang="en-US" noProof="0" smtClean="0"/>
              <a:t>14</a:t>
            </a:fld>
            <a:endParaRPr lang="en-US" noProof="0" dirty="0"/>
          </a:p>
        </p:txBody>
      </p:sp>
    </p:spTree>
    <p:extLst>
      <p:ext uri="{BB962C8B-B14F-4D97-AF65-F5344CB8AC3E}">
        <p14:creationId xmlns:p14="http://schemas.microsoft.com/office/powerpoint/2010/main" val="849032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8375C1-7C5C-42A2-80F2-05631BB3764E}" type="slidenum">
              <a:rPr lang="en-US" noProof="0" smtClean="0"/>
              <a:t>15</a:t>
            </a:fld>
            <a:endParaRPr lang="en-US" noProof="0" dirty="0"/>
          </a:p>
        </p:txBody>
      </p:sp>
    </p:spTree>
    <p:extLst>
      <p:ext uri="{BB962C8B-B14F-4D97-AF65-F5344CB8AC3E}">
        <p14:creationId xmlns:p14="http://schemas.microsoft.com/office/powerpoint/2010/main" val="2218794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6977C32-6781-4E43-B083-CC319C1A2BE1}"/>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rIns="1044000" anchor="ctr"/>
          <a:lstStyle>
            <a:lvl1pPr marL="0" indent="0" algn="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377000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C4908609-0EC4-4718-AC46-A50BB2DA333E}"/>
              </a:ext>
            </a:extLst>
          </p:cNvPr>
          <p:cNvSpPr>
            <a:spLocks noGrp="1"/>
          </p:cNvSpPr>
          <p:nvPr>
            <p:ph sz="half" idx="29" hasCustomPrompt="1"/>
          </p:nvPr>
        </p:nvSpPr>
        <p:spPr>
          <a:xfrm>
            <a:off x="1790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C61EBC7C-80CF-489F-86B3-5894908189E4}"/>
              </a:ext>
            </a:extLst>
          </p:cNvPr>
          <p:cNvSpPr>
            <a:spLocks noGrp="1"/>
          </p:cNvSpPr>
          <p:nvPr>
            <p:ph sz="half" idx="2" hasCustomPrompt="1"/>
          </p:nvPr>
        </p:nvSpPr>
        <p:spPr>
          <a:xfrm>
            <a:off x="7658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1793079" y="1728000"/>
            <a:ext cx="4122920"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5" name="Text Placeholder 4">
            <a:extLst>
              <a:ext uri="{FF2B5EF4-FFF2-40B4-BE49-F238E27FC236}">
                <a16:creationId xmlns:a16="http://schemas.microsoft.com/office/drawing/2014/main" id="{867F0EAC-0FF4-447C-8EE4-2B107165DF3F}"/>
              </a:ext>
            </a:extLst>
          </p:cNvPr>
          <p:cNvSpPr>
            <a:spLocks noGrp="1"/>
          </p:cNvSpPr>
          <p:nvPr>
            <p:ph type="body" sz="quarter" idx="30" hasCustomPrompt="1"/>
          </p:nvPr>
        </p:nvSpPr>
        <p:spPr>
          <a:xfrm>
            <a:off x="7655762" y="1722438"/>
            <a:ext cx="4104437" cy="735749"/>
          </a:xfrm>
        </p:spPr>
        <p:txBody>
          <a:bodyPr anchor="t"/>
          <a:lstStyle>
            <a:lvl1pPr marL="0" indent="0">
              <a:buNone/>
              <a:defRPr sz="5400">
                <a:solidFill>
                  <a:schemeClr val="accent4"/>
                </a:solidFill>
                <a:latin typeface="+mj-lt"/>
              </a:defRPr>
            </a:lvl1pPr>
          </a:lstStyle>
          <a:p>
            <a:pPr lvl="0"/>
            <a:r>
              <a:rPr lang="en-US" noProof="0"/>
              <a:t>2</a:t>
            </a:r>
          </a:p>
        </p:txBody>
      </p:sp>
      <p:sp>
        <p:nvSpPr>
          <p:cNvPr id="16" name="Text Placeholder 5">
            <a:extLst>
              <a:ext uri="{FF2B5EF4-FFF2-40B4-BE49-F238E27FC236}">
                <a16:creationId xmlns:a16="http://schemas.microsoft.com/office/drawing/2014/main" id="{DED90C13-8D49-4652-B68A-A0B5084BB4D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17595950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890706" y="1593150"/>
            <a:ext cx="4348065" cy="4348065"/>
          </a:xfrm>
          <a:prstGeom prst="ellipse">
            <a:avLst/>
          </a:prstGeom>
          <a:solidFill>
            <a:schemeClr val="tx1">
              <a:alpha val="10000"/>
            </a:schemeClr>
          </a:solidFill>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2" name="Text Placeholder 9">
            <a:extLst>
              <a:ext uri="{FF2B5EF4-FFF2-40B4-BE49-F238E27FC236}">
                <a16:creationId xmlns:a16="http://schemas.microsoft.com/office/drawing/2014/main" id="{C15F42E2-EE95-4479-80E9-94A75E9D6E98}"/>
              </a:ext>
            </a:extLst>
          </p:cNvPr>
          <p:cNvSpPr>
            <a:spLocks noGrp="1"/>
          </p:cNvSpPr>
          <p:nvPr>
            <p:ph type="body" sz="quarter" idx="28" hasCustomPrompt="1"/>
          </p:nvPr>
        </p:nvSpPr>
        <p:spPr>
          <a:xfrm>
            <a:off x="4739330" y="1767887"/>
            <a:ext cx="3998591"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4059823C-F505-4D2A-854E-5144BD58A767}"/>
              </a:ext>
            </a:extLst>
          </p:cNvPr>
          <p:cNvSpPr>
            <a:spLocks noGrp="1"/>
          </p:cNvSpPr>
          <p:nvPr>
            <p:ph type="body" sz="quarter" idx="29" hasCustomPrompt="1"/>
          </p:nvPr>
        </p:nvSpPr>
        <p:spPr>
          <a:xfrm>
            <a:off x="8238481" y="2207063"/>
            <a:ext cx="3120238"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Text Placeholder 3">
            <a:extLst>
              <a:ext uri="{FF2B5EF4-FFF2-40B4-BE49-F238E27FC236}">
                <a16:creationId xmlns:a16="http://schemas.microsoft.com/office/drawing/2014/main" id="{B30FA196-A035-4908-BA51-B769293255A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75000"/>
                    <a:lumOff val="2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Text Placeholder 9">
            <a:extLst>
              <a:ext uri="{FF2B5EF4-FFF2-40B4-BE49-F238E27FC236}">
                <a16:creationId xmlns:a16="http://schemas.microsoft.com/office/drawing/2014/main" id="{38F1EEC3-A74E-4124-95F3-D8A27EA3DDFC}"/>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2</a:t>
            </a:r>
          </a:p>
        </p:txBody>
      </p:sp>
      <p:sp>
        <p:nvSpPr>
          <p:cNvPr id="14" name="Text Placeholder 9">
            <a:extLst>
              <a:ext uri="{FF2B5EF4-FFF2-40B4-BE49-F238E27FC236}">
                <a16:creationId xmlns:a16="http://schemas.microsoft.com/office/drawing/2014/main" id="{744F95B1-3E5D-46C4-846F-01E3035D1A72}"/>
              </a:ext>
            </a:extLst>
          </p:cNvPr>
          <p:cNvSpPr>
            <a:spLocks noGrp="1"/>
          </p:cNvSpPr>
          <p:nvPr>
            <p:ph type="body" sz="quarter" idx="32"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3</a:t>
            </a:r>
          </a:p>
        </p:txBody>
      </p:sp>
      <p:sp>
        <p:nvSpPr>
          <p:cNvPr id="16" name="Content Placeholder 3">
            <a:extLst>
              <a:ext uri="{FF2B5EF4-FFF2-40B4-BE49-F238E27FC236}">
                <a16:creationId xmlns:a16="http://schemas.microsoft.com/office/drawing/2014/main" id="{39CDA933-12B5-44CD-BD16-C9589DE755EE}"/>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7" name="Text Placeholder 5">
            <a:extLst>
              <a:ext uri="{FF2B5EF4-FFF2-40B4-BE49-F238E27FC236}">
                <a16:creationId xmlns:a16="http://schemas.microsoft.com/office/drawing/2014/main" id="{9751FCE0-5FA8-4E25-A4E7-8B2901F69491}"/>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8" name="Text Placeholder 9">
            <a:extLst>
              <a:ext uri="{FF2B5EF4-FFF2-40B4-BE49-F238E27FC236}">
                <a16:creationId xmlns:a16="http://schemas.microsoft.com/office/drawing/2014/main" id="{0D97BC04-5B6C-4CFD-8184-7637C9A8F8E4}"/>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22" name="Text Placeholder 5">
            <a:extLst>
              <a:ext uri="{FF2B5EF4-FFF2-40B4-BE49-F238E27FC236}">
                <a16:creationId xmlns:a16="http://schemas.microsoft.com/office/drawing/2014/main" id="{E7A8CB18-EF35-4644-9DDB-02D8B65EA55E}"/>
              </a:ext>
            </a:extLst>
          </p:cNvPr>
          <p:cNvSpPr>
            <a:spLocks noGrp="1"/>
          </p:cNvSpPr>
          <p:nvPr>
            <p:ph type="body" sz="quarter" idx="33"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89717074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436FA5D-088F-4BDE-ABD2-A640A8610900}"/>
              </a:ext>
            </a:extLst>
          </p:cNvPr>
          <p:cNvCxnSpPr/>
          <p:nvPr userDrawn="1"/>
        </p:nvCxnSpPr>
        <p:spPr>
          <a:xfrm>
            <a:off x="6096000"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8" name="Straight Connector 7">
            <a:extLst>
              <a:ext uri="{FF2B5EF4-FFF2-40B4-BE49-F238E27FC236}">
                <a16:creationId xmlns:a16="http://schemas.microsoft.com/office/drawing/2014/main" id="{0C2BCB80-6997-4274-AAFE-65C2CCFFFD10}"/>
              </a:ext>
            </a:extLst>
          </p:cNvPr>
          <p:cNvCxnSpPr>
            <a:cxnSpLocks/>
          </p:cNvCxnSpPr>
          <p:nvPr userDrawn="1"/>
        </p:nvCxnSpPr>
        <p:spPr>
          <a:xfrm flipH="1">
            <a:off x="432000" y="3624806"/>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 Placeholder 5">
            <a:extLst>
              <a:ext uri="{FF2B5EF4-FFF2-40B4-BE49-F238E27FC236}">
                <a16:creationId xmlns:a16="http://schemas.microsoft.com/office/drawing/2014/main" id="{9A1FC84B-8A06-4879-86ED-47E43AAC9888}"/>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4B975678-3DFA-4D26-9CF6-01294F7259E4}"/>
              </a:ext>
            </a:extLst>
          </p:cNvPr>
          <p:cNvSpPr>
            <a:spLocks noGrp="1"/>
          </p:cNvSpPr>
          <p:nvPr>
            <p:ph type="body" sz="quarter" idx="13" hasCustomPrompt="1"/>
          </p:nvPr>
        </p:nvSpPr>
        <p:spPr>
          <a:xfrm>
            <a:off x="5106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a16="http://schemas.microsoft.com/office/drawing/2014/main" id="{8B55997C-0304-482F-A7C3-8E50C8ED55D7}"/>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4" name="Text Placeholder 5">
            <a:extLst>
              <a:ext uri="{FF2B5EF4-FFF2-40B4-BE49-F238E27FC236}">
                <a16:creationId xmlns:a16="http://schemas.microsoft.com/office/drawing/2014/main" id="{E26AB0A6-DA7A-4EA3-9528-68FDBA8BF35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9669204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5021112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6300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405006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5908-D8D7-48AF-8B8F-21B88B87DDF2}"/>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4" name="Content Placeholder 3">
            <a:extLst>
              <a:ext uri="{FF2B5EF4-FFF2-40B4-BE49-F238E27FC236}">
                <a16:creationId xmlns:a16="http://schemas.microsoft.com/office/drawing/2014/main" id="{60B617A5-FA6C-44C9-ABCB-DCA5D4615EC7}"/>
              </a:ext>
            </a:extLst>
          </p:cNvPr>
          <p:cNvSpPr>
            <a:spLocks noGrp="1"/>
          </p:cNvSpPr>
          <p:nvPr>
            <p:ph sz="half" idx="2" hasCustomPrompt="1"/>
          </p:nvPr>
        </p:nvSpPr>
        <p:spPr>
          <a:xfrm>
            <a:off x="432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Content Placeholder 5">
            <a:extLst>
              <a:ext uri="{FF2B5EF4-FFF2-40B4-BE49-F238E27FC236}">
                <a16:creationId xmlns:a16="http://schemas.microsoft.com/office/drawing/2014/main" id="{0A122ACD-5C8B-4CDA-89C5-565C88865B50}"/>
              </a:ext>
            </a:extLst>
          </p:cNvPr>
          <p:cNvSpPr>
            <a:spLocks noGrp="1"/>
          </p:cNvSpPr>
          <p:nvPr>
            <p:ph sz="quarter" idx="4" hasCustomPrompt="1"/>
          </p:nvPr>
        </p:nvSpPr>
        <p:spPr>
          <a:xfrm>
            <a:off x="6300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43614A35-31E3-40DA-85DD-07B207690717}"/>
              </a:ext>
            </a:extLst>
          </p:cNvPr>
          <p:cNvSpPr>
            <a:spLocks noGrp="1"/>
          </p:cNvSpPr>
          <p:nvPr>
            <p:ph type="ftr" sz="quarter" idx="10"/>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B171800C-9F25-4694-879B-16A1F7BBAA77}"/>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cxnSp>
        <p:nvCxnSpPr>
          <p:cNvPr id="12" name="Straight Connector 11" title="Divider Line">
            <a:extLst>
              <a:ext uri="{FF2B5EF4-FFF2-40B4-BE49-F238E27FC236}">
                <a16:creationId xmlns:a16="http://schemas.microsoft.com/office/drawing/2014/main" id="{03063CBE-E62B-44CB-9B45-D39B595FE2AF}"/>
              </a:ext>
            </a:extLst>
          </p:cNvPr>
          <p:cNvCxnSpPr>
            <a:cxnSpLocks/>
          </p:cNvCxnSpPr>
          <p:nvPr userDrawn="1"/>
        </p:nvCxnSpPr>
        <p:spPr>
          <a:xfrm>
            <a:off x="449349" y="2159999"/>
            <a:ext cx="4214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Divider Line">
            <a:extLst>
              <a:ext uri="{FF2B5EF4-FFF2-40B4-BE49-F238E27FC236}">
                <a16:creationId xmlns:a16="http://schemas.microsoft.com/office/drawing/2014/main" id="{0EA58CA1-D7A1-4089-B687-193C35202523}"/>
              </a:ext>
            </a:extLst>
          </p:cNvPr>
          <p:cNvCxnSpPr>
            <a:cxnSpLocks/>
          </p:cNvCxnSpPr>
          <p:nvPr userDrawn="1"/>
        </p:nvCxnSpPr>
        <p:spPr>
          <a:xfrm>
            <a:off x="6312700" y="2159999"/>
            <a:ext cx="42141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id="{A1844C96-F6D4-4E32-8A11-B1815109D205}"/>
              </a:ext>
            </a:extLst>
          </p:cNvPr>
          <p:cNvSpPr>
            <a:spLocks noGrp="1"/>
          </p:cNvSpPr>
          <p:nvPr>
            <p:ph type="body" idx="1" hasCustomPrompt="1"/>
          </p:nvPr>
        </p:nvSpPr>
        <p:spPr>
          <a:xfrm>
            <a:off x="432000" y="1654025"/>
            <a:ext cx="54720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5" name="Text Placeholder 4">
            <a:extLst>
              <a:ext uri="{FF2B5EF4-FFF2-40B4-BE49-F238E27FC236}">
                <a16:creationId xmlns:a16="http://schemas.microsoft.com/office/drawing/2014/main" id="{EA0BCCC6-F846-426B-B421-41B835224F43}"/>
              </a:ext>
            </a:extLst>
          </p:cNvPr>
          <p:cNvSpPr>
            <a:spLocks noGrp="1"/>
          </p:cNvSpPr>
          <p:nvPr>
            <p:ph type="body" sz="quarter" idx="3" hasCustomPrompt="1"/>
          </p:nvPr>
        </p:nvSpPr>
        <p:spPr>
          <a:xfrm>
            <a:off x="6312700" y="1654025"/>
            <a:ext cx="54593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Tree>
    <p:extLst>
      <p:ext uri="{BB962C8B-B14F-4D97-AF65-F5344CB8AC3E}">
        <p14:creationId xmlns:p14="http://schemas.microsoft.com/office/powerpoint/2010/main" val="5530977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FF5B2679-5029-4692-A1C7-099E7A583624}"/>
              </a:ext>
            </a:extLst>
          </p:cNvPr>
          <p:cNvSpPr>
            <a:spLocks noGrp="1"/>
          </p:cNvSpPr>
          <p:nvPr>
            <p:ph idx="14" hasCustomPrompt="1"/>
          </p:nvPr>
        </p:nvSpPr>
        <p:spPr>
          <a:xfrm>
            <a:off x="43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1B5AA133-C824-4B4A-96F4-D48A58E222DA}"/>
              </a:ext>
            </a:extLst>
          </p:cNvPr>
          <p:cNvSpPr>
            <a:spLocks noGrp="1"/>
          </p:cNvSpPr>
          <p:nvPr>
            <p:ph idx="15" hasCustomPrompt="1"/>
          </p:nvPr>
        </p:nvSpPr>
        <p:spPr>
          <a:xfrm>
            <a:off x="430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388A40C4-1887-4DBA-90FF-4CF89932DA57}"/>
              </a:ext>
            </a:extLst>
          </p:cNvPr>
          <p:cNvSpPr>
            <a:spLocks noGrp="1"/>
          </p:cNvSpPr>
          <p:nvPr>
            <p:ph idx="16" hasCustomPrompt="1"/>
          </p:nvPr>
        </p:nvSpPr>
        <p:spPr>
          <a:xfrm>
            <a:off x="817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1728000"/>
            <a:ext cx="3600000"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43CF4B74-3202-48D6-B573-AA3882B039F4}"/>
              </a:ext>
            </a:extLst>
          </p:cNvPr>
          <p:cNvSpPr>
            <a:spLocks noGrp="1"/>
          </p:cNvSpPr>
          <p:nvPr>
            <p:ph idx="12" hasCustomPrompt="1"/>
          </p:nvPr>
        </p:nvSpPr>
        <p:spPr>
          <a:xfrm>
            <a:off x="4302000" y="1728000"/>
            <a:ext cx="3600000"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9" name="Content Placeholder 2">
            <a:extLst>
              <a:ext uri="{FF2B5EF4-FFF2-40B4-BE49-F238E27FC236}">
                <a16:creationId xmlns:a16="http://schemas.microsoft.com/office/drawing/2014/main" id="{0BA6D519-EE14-4D3E-B15F-70C4423A3988}"/>
              </a:ext>
            </a:extLst>
          </p:cNvPr>
          <p:cNvSpPr>
            <a:spLocks noGrp="1"/>
          </p:cNvSpPr>
          <p:nvPr>
            <p:ph idx="13" hasCustomPrompt="1"/>
          </p:nvPr>
        </p:nvSpPr>
        <p:spPr>
          <a:xfrm>
            <a:off x="8172000" y="1728000"/>
            <a:ext cx="3600000"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13" name="Text Placeholder 5">
            <a:extLst>
              <a:ext uri="{FF2B5EF4-FFF2-40B4-BE49-F238E27FC236}">
                <a16:creationId xmlns:a16="http://schemas.microsoft.com/office/drawing/2014/main" id="{4DA29CFB-3C73-4618-B2D9-70E396D1EBA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160153898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8" name="Straight Arrow Connector 7">
            <a:extLst>
              <a:ext uri="{FF2B5EF4-FFF2-40B4-BE49-F238E27FC236}">
                <a16:creationId xmlns:a16="http://schemas.microsoft.com/office/drawing/2014/main" id="{B66BE87F-A588-41BE-A251-8940FFF7BDB0}"/>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EE87B275-BCEB-48C5-BD58-39E2B9AB906E}"/>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0" name="Text Placeholder 10">
            <a:extLst>
              <a:ext uri="{FF2B5EF4-FFF2-40B4-BE49-F238E27FC236}">
                <a16:creationId xmlns:a16="http://schemas.microsoft.com/office/drawing/2014/main" id="{75FEF587-0930-42DA-AF85-54F9A14870D3}"/>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1" name="Text Placeholder 10">
            <a:extLst>
              <a:ext uri="{FF2B5EF4-FFF2-40B4-BE49-F238E27FC236}">
                <a16:creationId xmlns:a16="http://schemas.microsoft.com/office/drawing/2014/main" id="{77B00876-F334-4F19-ACB9-5A52E300C62F}"/>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2" name="Text Placeholder 10">
            <a:extLst>
              <a:ext uri="{FF2B5EF4-FFF2-40B4-BE49-F238E27FC236}">
                <a16:creationId xmlns:a16="http://schemas.microsoft.com/office/drawing/2014/main" id="{DC5160FB-C621-4014-AF15-7C31EBF94639}"/>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3" name="Text Placeholder 10">
            <a:extLst>
              <a:ext uri="{FF2B5EF4-FFF2-40B4-BE49-F238E27FC236}">
                <a16:creationId xmlns:a16="http://schemas.microsoft.com/office/drawing/2014/main" id="{3D37E5E1-DD5A-4C77-849F-40C0D2AE3F71}"/>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4" name="Text Placeholder 10">
            <a:extLst>
              <a:ext uri="{FF2B5EF4-FFF2-40B4-BE49-F238E27FC236}">
                <a16:creationId xmlns:a16="http://schemas.microsoft.com/office/drawing/2014/main" id="{8164CA25-5B7F-4EDD-8B42-0D567DED179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15876039-3F56-4587-900E-4FCE60BCA50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515FCEBD-9007-4B9D-AE69-7F8068A14B2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8856F7F9-97EB-4612-BB5C-DDB9D90C9CD4}"/>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B0C577BC-AD44-4FF0-8F34-D7ABD44B100A}"/>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12E19F39-39CE-43A3-912F-3D8656DA5E76}"/>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0" name="Text Placeholder 10">
            <a:extLst>
              <a:ext uri="{FF2B5EF4-FFF2-40B4-BE49-F238E27FC236}">
                <a16:creationId xmlns:a16="http://schemas.microsoft.com/office/drawing/2014/main" id="{64F2C543-C785-4078-9811-96F28F1BF210}"/>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022F0FFE-8538-47C2-9227-B4DE41186CE8}"/>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5D12B21-B498-4E00-B817-457BAED99A33}"/>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A60F8F4D-F654-4555-BC21-7137D98E027C}"/>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0B633DEF-CDC6-4A75-A05B-0C875E2B8FF1}"/>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23A67F56-440C-4AE2-B52E-F6ECF3E31F86}"/>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E8F5BF8F-8918-4E36-8AAF-45E994E46B29}"/>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1A2F56E4-C780-42A2-BA54-B1EAB7CA2197}"/>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7405E86B-3690-4EBE-8353-7ABE76F10810}"/>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DB54048B-A035-47F0-B54D-1B9676EE8931}"/>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12F6976C-DDBF-4808-9B45-2C78E0FC6AA7}"/>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66103D17-8EEC-45BF-B909-8F6DB8575A35}"/>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57F6EB7B-A4AE-4147-A94B-9C2860A158F4}"/>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95673032-36DB-4772-82D8-46E21D810A56}"/>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CDE9935C-FEBD-421A-A63B-8A87A2D4A4D9}"/>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 name="Text Placeholder 3">
            <a:extLst>
              <a:ext uri="{FF2B5EF4-FFF2-40B4-BE49-F238E27FC236}">
                <a16:creationId xmlns:a16="http://schemas.microsoft.com/office/drawing/2014/main" id="{D242C672-1222-4C21-9E3D-F365D9665E1B}"/>
              </a:ext>
            </a:extLst>
          </p:cNvPr>
          <p:cNvSpPr>
            <a:spLocks noGrp="1"/>
          </p:cNvSpPr>
          <p:nvPr>
            <p:ph type="body" sz="quarter" idx="59" hasCustomPrompt="1"/>
          </p:nvPr>
        </p:nvSpPr>
        <p:spPr>
          <a:xfrm>
            <a:off x="5360988" y="2190750"/>
            <a:ext cx="1793875" cy="561975"/>
          </a:xfrm>
          <a:solidFill>
            <a:schemeClr val="bg1">
              <a:lumMod val="95000"/>
            </a:schemeClr>
          </a:solidFill>
        </p:spPr>
        <p:txBody>
          <a:bodyPr tIns="36000" anchor="t"/>
          <a:lstStyle>
            <a:lvl1pPr marL="0" indent="0" algn="ctr">
              <a:buNone/>
              <a:defRPr sz="1600"/>
            </a:lvl1pPr>
          </a:lstStyle>
          <a:p>
            <a:pPr lvl="0"/>
            <a:r>
              <a:rPr lang="en-US" noProof="0"/>
              <a:t>Item Title</a:t>
            </a:r>
          </a:p>
        </p:txBody>
      </p:sp>
      <p:sp>
        <p:nvSpPr>
          <p:cNvPr id="37" name="Text Placeholder 36">
            <a:extLst>
              <a:ext uri="{FF2B5EF4-FFF2-40B4-BE49-F238E27FC236}">
                <a16:creationId xmlns:a16="http://schemas.microsoft.com/office/drawing/2014/main" id="{2F97A7E3-509A-417D-9818-EDDA3B539E4F}"/>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Tree>
    <p:extLst>
      <p:ext uri="{BB962C8B-B14F-4D97-AF65-F5344CB8AC3E}">
        <p14:creationId xmlns:p14="http://schemas.microsoft.com/office/powerpoint/2010/main" val="52911073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977821B-617D-47E4-AAA2-FADADD15EBCD}"/>
              </a:ext>
            </a:extLst>
          </p:cNvPr>
          <p:cNvSpPr>
            <a:spLocks noGrp="1"/>
          </p:cNvSpPr>
          <p:nvPr>
            <p:ph type="pic" sz="quarter" idx="12" hasCustomPrompt="1"/>
          </p:nvPr>
        </p:nvSpPr>
        <p:spPr>
          <a:xfrm>
            <a:off x="431799"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1974854"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11" name="Text Placeholder 10">
            <a:extLst>
              <a:ext uri="{FF2B5EF4-FFF2-40B4-BE49-F238E27FC236}">
                <a16:creationId xmlns:a16="http://schemas.microsoft.com/office/drawing/2014/main" id="{53739758-B746-428A-A18B-3989DA89A860}"/>
              </a:ext>
            </a:extLst>
          </p:cNvPr>
          <p:cNvSpPr>
            <a:spLocks noGrp="1"/>
          </p:cNvSpPr>
          <p:nvPr>
            <p:ph type="body" sz="quarter" idx="14" hasCustomPrompt="1"/>
          </p:nvPr>
        </p:nvSpPr>
        <p:spPr>
          <a:xfrm>
            <a:off x="1974854"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Text Placeholder 8">
            <a:extLst>
              <a:ext uri="{FF2B5EF4-FFF2-40B4-BE49-F238E27FC236}">
                <a16:creationId xmlns:a16="http://schemas.microsoft.com/office/drawing/2014/main" id="{B502D142-31B4-4BFF-A18F-9FB36E0F4005}"/>
              </a:ext>
            </a:extLst>
          </p:cNvPr>
          <p:cNvSpPr>
            <a:spLocks noGrp="1"/>
          </p:cNvSpPr>
          <p:nvPr>
            <p:ph type="body" sz="quarter" idx="33" hasCustomPrompt="1"/>
          </p:nvPr>
        </p:nvSpPr>
        <p:spPr>
          <a:xfrm>
            <a:off x="1974854"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1" name="Picture Placeholder 4">
            <a:extLst>
              <a:ext uri="{FF2B5EF4-FFF2-40B4-BE49-F238E27FC236}">
                <a16:creationId xmlns:a16="http://schemas.microsoft.com/office/drawing/2014/main" id="{ED382BE6-73A2-49C4-9284-7996310FE85F}"/>
              </a:ext>
            </a:extLst>
          </p:cNvPr>
          <p:cNvSpPr>
            <a:spLocks noGrp="1"/>
          </p:cNvSpPr>
          <p:nvPr>
            <p:ph type="pic" sz="quarter" idx="34" hasCustomPrompt="1"/>
          </p:nvPr>
        </p:nvSpPr>
        <p:spPr>
          <a:xfrm>
            <a:off x="4268028"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2" name="Text Placeholder 8">
            <a:extLst>
              <a:ext uri="{FF2B5EF4-FFF2-40B4-BE49-F238E27FC236}">
                <a16:creationId xmlns:a16="http://schemas.microsoft.com/office/drawing/2014/main" id="{5E81FDE4-AA9D-42F8-BEAF-C710A81DC8AB}"/>
              </a:ext>
            </a:extLst>
          </p:cNvPr>
          <p:cNvSpPr>
            <a:spLocks noGrp="1"/>
          </p:cNvSpPr>
          <p:nvPr>
            <p:ph type="body" sz="quarter" idx="35" hasCustomPrompt="1"/>
          </p:nvPr>
        </p:nvSpPr>
        <p:spPr>
          <a:xfrm>
            <a:off x="581108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3" name="Text Placeholder 10">
            <a:extLst>
              <a:ext uri="{FF2B5EF4-FFF2-40B4-BE49-F238E27FC236}">
                <a16:creationId xmlns:a16="http://schemas.microsoft.com/office/drawing/2014/main" id="{9D6585E1-D051-4611-811C-C8101B0D2F03}"/>
              </a:ext>
            </a:extLst>
          </p:cNvPr>
          <p:cNvSpPr>
            <a:spLocks noGrp="1"/>
          </p:cNvSpPr>
          <p:nvPr>
            <p:ph type="body" sz="quarter" idx="36" hasCustomPrompt="1"/>
          </p:nvPr>
        </p:nvSpPr>
        <p:spPr>
          <a:xfrm>
            <a:off x="581108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4" name="Text Placeholder 8">
            <a:extLst>
              <a:ext uri="{FF2B5EF4-FFF2-40B4-BE49-F238E27FC236}">
                <a16:creationId xmlns:a16="http://schemas.microsoft.com/office/drawing/2014/main" id="{6C195A32-24CC-4109-9C00-31757D0A0A3C}"/>
              </a:ext>
            </a:extLst>
          </p:cNvPr>
          <p:cNvSpPr>
            <a:spLocks noGrp="1"/>
          </p:cNvSpPr>
          <p:nvPr>
            <p:ph type="body" sz="quarter" idx="37" hasCustomPrompt="1"/>
          </p:nvPr>
        </p:nvSpPr>
        <p:spPr>
          <a:xfrm>
            <a:off x="581108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5" name="Picture Placeholder 4">
            <a:extLst>
              <a:ext uri="{FF2B5EF4-FFF2-40B4-BE49-F238E27FC236}">
                <a16:creationId xmlns:a16="http://schemas.microsoft.com/office/drawing/2014/main" id="{B318C64F-C963-4A3C-BB8F-999A7F7F5F88}"/>
              </a:ext>
            </a:extLst>
          </p:cNvPr>
          <p:cNvSpPr>
            <a:spLocks noGrp="1"/>
          </p:cNvSpPr>
          <p:nvPr>
            <p:ph type="pic" sz="quarter" idx="38" hasCustomPrompt="1"/>
          </p:nvPr>
        </p:nvSpPr>
        <p:spPr>
          <a:xfrm>
            <a:off x="8112825"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6" name="Text Placeholder 8">
            <a:extLst>
              <a:ext uri="{FF2B5EF4-FFF2-40B4-BE49-F238E27FC236}">
                <a16:creationId xmlns:a16="http://schemas.microsoft.com/office/drawing/2014/main" id="{B8B9BC49-5937-4C0A-9AA6-7A7DA7F18CAF}"/>
              </a:ext>
            </a:extLst>
          </p:cNvPr>
          <p:cNvSpPr>
            <a:spLocks noGrp="1"/>
          </p:cNvSpPr>
          <p:nvPr>
            <p:ph type="body" sz="quarter" idx="39" hasCustomPrompt="1"/>
          </p:nvPr>
        </p:nvSpPr>
        <p:spPr>
          <a:xfrm>
            <a:off x="964731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7" name="Text Placeholder 10">
            <a:extLst>
              <a:ext uri="{FF2B5EF4-FFF2-40B4-BE49-F238E27FC236}">
                <a16:creationId xmlns:a16="http://schemas.microsoft.com/office/drawing/2014/main" id="{8020B4D6-002F-4FA9-BF1D-FC56D9A06F28}"/>
              </a:ext>
            </a:extLst>
          </p:cNvPr>
          <p:cNvSpPr>
            <a:spLocks noGrp="1"/>
          </p:cNvSpPr>
          <p:nvPr>
            <p:ph type="body" sz="quarter" idx="40" hasCustomPrompt="1"/>
          </p:nvPr>
        </p:nvSpPr>
        <p:spPr>
          <a:xfrm>
            <a:off x="964731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8" name="Text Placeholder 8">
            <a:extLst>
              <a:ext uri="{FF2B5EF4-FFF2-40B4-BE49-F238E27FC236}">
                <a16:creationId xmlns:a16="http://schemas.microsoft.com/office/drawing/2014/main" id="{93C1946C-7118-4BF3-8EE8-B0944465F49A}"/>
              </a:ext>
            </a:extLst>
          </p:cNvPr>
          <p:cNvSpPr>
            <a:spLocks noGrp="1"/>
          </p:cNvSpPr>
          <p:nvPr>
            <p:ph type="body" sz="quarter" idx="41" hasCustomPrompt="1"/>
          </p:nvPr>
        </p:nvSpPr>
        <p:spPr>
          <a:xfrm>
            <a:off x="964731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Tree>
    <p:extLst>
      <p:ext uri="{BB962C8B-B14F-4D97-AF65-F5344CB8AC3E}">
        <p14:creationId xmlns:p14="http://schemas.microsoft.com/office/powerpoint/2010/main" val="163894930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37570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37570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4319606"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4319606"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6263509"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6263509"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8207412"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8207412"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37570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4319606"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6263509"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8207412"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1" name="Text Placeholder 8">
            <a:extLst>
              <a:ext uri="{FF2B5EF4-FFF2-40B4-BE49-F238E27FC236}">
                <a16:creationId xmlns:a16="http://schemas.microsoft.com/office/drawing/2014/main" id="{F9EF21D5-1862-4F5B-86BF-B76AF2A72B32}"/>
              </a:ext>
            </a:extLst>
          </p:cNvPr>
          <p:cNvSpPr>
            <a:spLocks noGrp="1"/>
          </p:cNvSpPr>
          <p:nvPr>
            <p:ph type="body" sz="quarter" idx="46" hasCustomPrompt="1"/>
          </p:nvPr>
        </p:nvSpPr>
        <p:spPr>
          <a:xfrm>
            <a:off x="1015131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22" name="Text Placeholder 10">
            <a:extLst>
              <a:ext uri="{FF2B5EF4-FFF2-40B4-BE49-F238E27FC236}">
                <a16:creationId xmlns:a16="http://schemas.microsoft.com/office/drawing/2014/main" id="{80EC8DA4-EC6B-4362-949F-968E973A545B}"/>
              </a:ext>
            </a:extLst>
          </p:cNvPr>
          <p:cNvSpPr>
            <a:spLocks noGrp="1"/>
          </p:cNvSpPr>
          <p:nvPr>
            <p:ph type="body" sz="quarter" idx="47" hasCustomPrompt="1"/>
          </p:nvPr>
        </p:nvSpPr>
        <p:spPr>
          <a:xfrm>
            <a:off x="1015131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3" name="Picture Placeholder 15">
            <a:extLst>
              <a:ext uri="{FF2B5EF4-FFF2-40B4-BE49-F238E27FC236}">
                <a16:creationId xmlns:a16="http://schemas.microsoft.com/office/drawing/2014/main" id="{FC64B5FD-0E87-4FAB-AFEA-D10DFED9F653}"/>
              </a:ext>
            </a:extLst>
          </p:cNvPr>
          <p:cNvSpPr>
            <a:spLocks noGrp="1"/>
          </p:cNvSpPr>
          <p:nvPr>
            <p:ph type="pic" sz="quarter" idx="48"/>
          </p:nvPr>
        </p:nvSpPr>
        <p:spPr>
          <a:xfrm>
            <a:off x="1015131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Tree>
    <p:extLst>
      <p:ext uri="{BB962C8B-B14F-4D97-AF65-F5344CB8AC3E}">
        <p14:creationId xmlns:p14="http://schemas.microsoft.com/office/powerpoint/2010/main" val="346205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Picture Placeholder 9">
            <a:extLst>
              <a:ext uri="{FF2B5EF4-FFF2-40B4-BE49-F238E27FC236}">
                <a16:creationId xmlns:a16="http://schemas.microsoft.com/office/drawing/2014/main" id="{8BA39708-26C4-4C58-AAF1-7DDBAAFACC99}"/>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0" name="Rectangle 9">
            <a:extLst>
              <a:ext uri="{FF2B5EF4-FFF2-40B4-BE49-F238E27FC236}">
                <a16:creationId xmlns:a16="http://schemas.microsoft.com/office/drawing/2014/main" id="{129FEC1A-545F-4D58-B291-028B7D695567}"/>
              </a:ext>
            </a:extLst>
          </p:cNvPr>
          <p:cNvSpPr/>
          <p:nvPr userDrawn="1"/>
        </p:nvSpPr>
        <p:spPr>
          <a:xfrm>
            <a:off x="6336000" y="0"/>
            <a:ext cx="3979575" cy="6857999"/>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539896" y="2377000"/>
            <a:ext cx="3571782" cy="2387600"/>
          </a:xfrm>
        </p:spPr>
        <p:txBody>
          <a:bodyPr anchor="b"/>
          <a:lstStyle>
            <a:lvl1pPr algn="l">
              <a:defRPr sz="36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539896" y="4962525"/>
            <a:ext cx="35717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id="{787B6BB1-24C3-48A6-913C-94F7EA8127A1}"/>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C1C9CBFF-5639-480A-82C7-50DAD54E2E48}"/>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128617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4342674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305928462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82A4E56-DEE9-4FB2-89FF-0F12DB08ADCA}"/>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CA8525B7-4C8D-4482-98E3-A68789AAB0CF}"/>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Tree>
    <p:extLst>
      <p:ext uri="{BB962C8B-B14F-4D97-AF65-F5344CB8AC3E}">
        <p14:creationId xmlns:p14="http://schemas.microsoft.com/office/powerpoint/2010/main" val="176023810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FF978957-D101-43B4-A717-19B1820B4F1A}"/>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9" name="Rectangle 8">
            <a:extLst>
              <a:ext uri="{FF2B5EF4-FFF2-40B4-BE49-F238E27FC236}">
                <a16:creationId xmlns:a16="http://schemas.microsoft.com/office/drawing/2014/main" id="{84DD3616-4E40-4CE5-88C8-2AF6E47D2086}"/>
              </a:ext>
            </a:extLst>
          </p:cNvPr>
          <p:cNvSpPr/>
          <p:nvPr userDrawn="1"/>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1EA3B184-0AF0-4DF5-B2BD-E6D1806BE1BF}"/>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B8FC9062-5711-4550-8470-F1324E804FFF}"/>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hasCustomPrompt="1"/>
          </p:nvPr>
        </p:nvSpPr>
        <p:spPr>
          <a:xfrm>
            <a:off x="6539896" y="2377000"/>
            <a:ext cx="3571782" cy="2387600"/>
          </a:xfrm>
        </p:spPr>
        <p:txBody>
          <a:bodyPr anchor="b"/>
          <a:lstStyle>
            <a:lvl1pPr algn="l">
              <a:defRPr sz="5400" spc="-3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905624" y="5057775"/>
            <a:ext cx="3206053" cy="247650"/>
          </a:xfrm>
        </p:spPr>
        <p:txBody>
          <a:bodyPr/>
          <a:lstStyle>
            <a:lvl1pPr marL="0" indent="0" algn="l">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a16="http://schemas.microsoft.com/office/drawing/2014/main" id="{99EABB85-2AAF-4939-BDF4-E3CF2F31B32F}"/>
              </a:ext>
            </a:extLst>
          </p:cNvPr>
          <p:cNvSpPr>
            <a:spLocks noGrp="1"/>
          </p:cNvSpPr>
          <p:nvPr>
            <p:ph type="body" sz="quarter" idx="12" hasCustomPrompt="1"/>
          </p:nvPr>
        </p:nvSpPr>
        <p:spPr>
          <a:xfrm>
            <a:off x="6905625" y="5400675"/>
            <a:ext cx="3206750" cy="247650"/>
          </a:xfrm>
        </p:spPr>
        <p:txBody>
          <a:bodyPr vert="horz" lIns="0" tIns="0" rIns="0" bIns="0" rtlCol="0">
            <a:noAutofit/>
          </a:bodyPr>
          <a:lstStyle>
            <a:lvl1pPr marL="0" indent="0">
              <a:buNone/>
              <a:defRPr lang="en-US" sz="1400" dirty="0" smtClean="0">
                <a:solidFill>
                  <a:schemeClr val="bg1"/>
                </a:solidFill>
              </a:defRPr>
            </a:lvl1pPr>
            <a:lvl2pPr>
              <a:defRPr lang="en-US" sz="2000" dirty="0" smtClean="0"/>
            </a:lvl2pPr>
            <a:lvl3pPr>
              <a:defRPr lang="en-US" sz="1800" dirty="0" smtClean="0"/>
            </a:lvl3pPr>
            <a:lvl4pPr>
              <a:defRPr lang="en-US" sz="1600" dirty="0" smtClean="0"/>
            </a:lvl4pPr>
            <a:lvl5pPr>
              <a:defRPr lang="en-ZA" sz="1600" dirty="0"/>
            </a:lvl5pPr>
          </a:lstStyle>
          <a:p>
            <a:pPr marL="266700" lvl="0" indent="-266700"/>
            <a:r>
              <a:rPr lang="en-US" noProof="0"/>
              <a:t>Contact Number</a:t>
            </a:r>
          </a:p>
        </p:txBody>
      </p:sp>
      <p:sp>
        <p:nvSpPr>
          <p:cNvPr id="10" name="Text Placeholder 9">
            <a:extLst>
              <a:ext uri="{FF2B5EF4-FFF2-40B4-BE49-F238E27FC236}">
                <a16:creationId xmlns:a16="http://schemas.microsoft.com/office/drawing/2014/main" id="{04E7DF27-55E9-4F17-91D3-29228A4020F3}"/>
              </a:ext>
            </a:extLst>
          </p:cNvPr>
          <p:cNvSpPr>
            <a:spLocks noGrp="1"/>
          </p:cNvSpPr>
          <p:nvPr>
            <p:ph type="body" sz="quarter" idx="13" hasCustomPrompt="1"/>
          </p:nvPr>
        </p:nvSpPr>
        <p:spPr>
          <a:xfrm>
            <a:off x="6905625" y="5751513"/>
            <a:ext cx="3206750" cy="247650"/>
          </a:xfrm>
        </p:spPr>
        <p:txBody>
          <a:bodyPr vert="horz" lIns="0" tIns="0" rIns="0" bIns="0" rtlCol="0">
            <a:noAutofit/>
          </a:bodyPr>
          <a:lstStyle>
            <a:lvl1pPr marL="0" indent="0">
              <a:buNone/>
              <a:defRPr lang="en-US" sz="1400" smtClean="0">
                <a:solidFill>
                  <a:schemeClr val="bg1"/>
                </a:solidFill>
              </a:defRPr>
            </a:lvl1pPr>
            <a:lvl2pPr>
              <a:defRPr lang="en-US" sz="2000" smtClean="0"/>
            </a:lvl2pPr>
            <a:lvl3pPr>
              <a:defRPr lang="en-US" sz="1800" smtClean="0"/>
            </a:lvl3pPr>
            <a:lvl4pPr>
              <a:defRPr lang="en-US" sz="1600" smtClean="0"/>
            </a:lvl4pPr>
            <a:lvl5pPr>
              <a:defRPr lang="en-ZA" sz="1600"/>
            </a:lvl5pPr>
          </a:lstStyle>
          <a:p>
            <a:pPr marL="266700" lvl="0" indent="-266700"/>
            <a:r>
              <a:rPr lang="en-US" noProof="0"/>
              <a:t>Email or Social Media Handle</a:t>
            </a:r>
          </a:p>
        </p:txBody>
      </p:sp>
    </p:spTree>
    <p:extLst>
      <p:ext uri="{BB962C8B-B14F-4D97-AF65-F5344CB8AC3E}">
        <p14:creationId xmlns:p14="http://schemas.microsoft.com/office/powerpoint/2010/main" val="410081535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bile App Previews">
    <p:spTree>
      <p:nvGrpSpPr>
        <p:cNvPr id="1" name=""/>
        <p:cNvGrpSpPr/>
        <p:nvPr/>
      </p:nvGrpSpPr>
      <p:grpSpPr>
        <a:xfrm>
          <a:off x="0" y="0"/>
          <a:ext cx="0" cy="0"/>
          <a:chOff x="0" y="0"/>
          <a:chExt cx="0" cy="0"/>
        </a:xfrm>
      </p:grpSpPr>
      <p:pic>
        <p:nvPicPr>
          <p:cNvPr id="8" name="Picture 7" descr="Screen of a cell phone&#10;&#10;Description generated with high confidence">
            <a:extLst>
              <a:ext uri="{FF2B5EF4-FFF2-40B4-BE49-F238E27FC236}">
                <a16:creationId xmlns:a16="http://schemas.microsoft.com/office/drawing/2014/main" id="{68055F11-596F-47BF-A832-A501EC346C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3307" y="915497"/>
            <a:ext cx="4666142" cy="4684105"/>
          </a:xfrm>
          <a:prstGeom prst="rect">
            <a:avLst/>
          </a:prstGeom>
        </p:spPr>
      </p:pic>
      <p:pic>
        <p:nvPicPr>
          <p:cNvPr id="9" name="Picture 8" descr="Screen of a cell phone&#10;&#10;Description generated with high confidence">
            <a:extLst>
              <a:ext uri="{FF2B5EF4-FFF2-40B4-BE49-F238E27FC236}">
                <a16:creationId xmlns:a16="http://schemas.microsoft.com/office/drawing/2014/main" id="{80EBF765-2A5E-4BDA-B092-25691E47915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62929" y="915497"/>
            <a:ext cx="4666142" cy="4684105"/>
          </a:xfrm>
          <a:prstGeom prst="rect">
            <a:avLst/>
          </a:prstGeom>
        </p:spPr>
      </p:pic>
      <p:pic>
        <p:nvPicPr>
          <p:cNvPr id="10" name="Picture 9" descr="Screen of a cell phone&#10;&#10;Description generated with high confidence">
            <a:extLst>
              <a:ext uri="{FF2B5EF4-FFF2-40B4-BE49-F238E27FC236}">
                <a16:creationId xmlns:a16="http://schemas.microsoft.com/office/drawing/2014/main" id="{E97A6530-14B5-4A05-B7A3-7BA661FCD5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2551" y="915497"/>
            <a:ext cx="4666142" cy="4684105"/>
          </a:xfrm>
          <a:prstGeom prst="rect">
            <a:avLst/>
          </a:prstGeom>
        </p:spPr>
      </p:pic>
      <p:sp>
        <p:nvSpPr>
          <p:cNvPr id="2" name="Title 1">
            <a:extLst>
              <a:ext uri="{FF2B5EF4-FFF2-40B4-BE49-F238E27FC236}">
                <a16:creationId xmlns:a16="http://schemas.microsoft.com/office/drawing/2014/main" id="{7EF5211B-014A-4E6E-98C7-FDAF7855316F}"/>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1" name="Content Placeholder 3">
            <a:extLst>
              <a:ext uri="{FF2B5EF4-FFF2-40B4-BE49-F238E27FC236}">
                <a16:creationId xmlns:a16="http://schemas.microsoft.com/office/drawing/2014/main" id="{47EC9494-5A42-419D-AADF-96EF1EFD7B64}"/>
              </a:ext>
            </a:extLst>
          </p:cNvPr>
          <p:cNvSpPr>
            <a:spLocks noGrp="1"/>
          </p:cNvSpPr>
          <p:nvPr>
            <p:ph sz="half" idx="2" hasCustomPrompt="1"/>
          </p:nvPr>
        </p:nvSpPr>
        <p:spPr>
          <a:xfrm>
            <a:off x="1615505"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2" name="Text Placeholder 11">
            <a:extLst>
              <a:ext uri="{FF2B5EF4-FFF2-40B4-BE49-F238E27FC236}">
                <a16:creationId xmlns:a16="http://schemas.microsoft.com/office/drawing/2014/main" id="{CE2D3309-00A3-42D9-8706-6F2A6AD3BB04}"/>
              </a:ext>
            </a:extLst>
          </p:cNvPr>
          <p:cNvSpPr>
            <a:spLocks noGrp="1"/>
          </p:cNvSpPr>
          <p:nvPr>
            <p:ph type="body" sz="quarter" idx="14" hasCustomPrompt="1"/>
          </p:nvPr>
        </p:nvSpPr>
        <p:spPr>
          <a:xfrm>
            <a:off x="1615505"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3" name="Content Placeholder 3">
            <a:extLst>
              <a:ext uri="{FF2B5EF4-FFF2-40B4-BE49-F238E27FC236}">
                <a16:creationId xmlns:a16="http://schemas.microsoft.com/office/drawing/2014/main" id="{94E4C70C-AC1E-4EDE-B2C1-23A54123479F}"/>
              </a:ext>
            </a:extLst>
          </p:cNvPr>
          <p:cNvSpPr>
            <a:spLocks noGrp="1"/>
          </p:cNvSpPr>
          <p:nvPr>
            <p:ph sz="half" idx="15" hasCustomPrompt="1"/>
          </p:nvPr>
        </p:nvSpPr>
        <p:spPr>
          <a:xfrm>
            <a:off x="517714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4" name="Text Placeholder 11">
            <a:extLst>
              <a:ext uri="{FF2B5EF4-FFF2-40B4-BE49-F238E27FC236}">
                <a16:creationId xmlns:a16="http://schemas.microsoft.com/office/drawing/2014/main" id="{14B1BB7D-C6D3-4D9C-A235-6CBB5A13EEC6}"/>
              </a:ext>
            </a:extLst>
          </p:cNvPr>
          <p:cNvSpPr>
            <a:spLocks noGrp="1"/>
          </p:cNvSpPr>
          <p:nvPr>
            <p:ph type="body" sz="quarter" idx="16" hasCustomPrompt="1"/>
          </p:nvPr>
        </p:nvSpPr>
        <p:spPr>
          <a:xfrm>
            <a:off x="517714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5" name="Content Placeholder 3">
            <a:extLst>
              <a:ext uri="{FF2B5EF4-FFF2-40B4-BE49-F238E27FC236}">
                <a16:creationId xmlns:a16="http://schemas.microsoft.com/office/drawing/2014/main" id="{718515F4-6451-4FB7-ACE4-5D9C2CD207A4}"/>
              </a:ext>
            </a:extLst>
          </p:cNvPr>
          <p:cNvSpPr>
            <a:spLocks noGrp="1"/>
          </p:cNvSpPr>
          <p:nvPr>
            <p:ph sz="half" idx="17" hasCustomPrompt="1"/>
          </p:nvPr>
        </p:nvSpPr>
        <p:spPr>
          <a:xfrm>
            <a:off x="869987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6" name="Text Placeholder 11">
            <a:extLst>
              <a:ext uri="{FF2B5EF4-FFF2-40B4-BE49-F238E27FC236}">
                <a16:creationId xmlns:a16="http://schemas.microsoft.com/office/drawing/2014/main" id="{B362C889-34FC-4EB1-967B-DC98349082CB}"/>
              </a:ext>
            </a:extLst>
          </p:cNvPr>
          <p:cNvSpPr>
            <a:spLocks noGrp="1"/>
          </p:cNvSpPr>
          <p:nvPr>
            <p:ph type="body" sz="quarter" idx="18" hasCustomPrompt="1"/>
          </p:nvPr>
        </p:nvSpPr>
        <p:spPr>
          <a:xfrm>
            <a:off x="869987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4" name="Picture Placeholder 3">
            <a:extLst>
              <a:ext uri="{FF2B5EF4-FFF2-40B4-BE49-F238E27FC236}">
                <a16:creationId xmlns:a16="http://schemas.microsoft.com/office/drawing/2014/main" id="{4C4EB921-BD58-4C2E-BDD5-FC8D2629829B}"/>
              </a:ext>
            </a:extLst>
          </p:cNvPr>
          <p:cNvSpPr>
            <a:spLocks noGrp="1"/>
          </p:cNvSpPr>
          <p:nvPr>
            <p:ph type="pic" sz="quarter" idx="19"/>
          </p:nvPr>
        </p:nvSpPr>
        <p:spPr>
          <a:xfrm>
            <a:off x="1751679"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7" name="Picture Placeholder 3">
            <a:extLst>
              <a:ext uri="{FF2B5EF4-FFF2-40B4-BE49-F238E27FC236}">
                <a16:creationId xmlns:a16="http://schemas.microsoft.com/office/drawing/2014/main" id="{3CB44DE3-C599-4EA7-BFDA-4E39AE89FC01}"/>
              </a:ext>
            </a:extLst>
          </p:cNvPr>
          <p:cNvSpPr>
            <a:spLocks noGrp="1"/>
          </p:cNvSpPr>
          <p:nvPr>
            <p:ph type="pic" sz="quarter" idx="20"/>
          </p:nvPr>
        </p:nvSpPr>
        <p:spPr>
          <a:xfrm>
            <a:off x="5281301"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8" name="Picture Placeholder 3">
            <a:extLst>
              <a:ext uri="{FF2B5EF4-FFF2-40B4-BE49-F238E27FC236}">
                <a16:creationId xmlns:a16="http://schemas.microsoft.com/office/drawing/2014/main" id="{A4392E45-2A0B-49BF-9952-79C42AF8DE90}"/>
              </a:ext>
            </a:extLst>
          </p:cNvPr>
          <p:cNvSpPr>
            <a:spLocks noGrp="1"/>
          </p:cNvSpPr>
          <p:nvPr>
            <p:ph type="pic" sz="quarter" idx="21"/>
          </p:nvPr>
        </p:nvSpPr>
        <p:spPr>
          <a:xfrm>
            <a:off x="8810923"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Tree>
    <p:extLst>
      <p:ext uri="{BB962C8B-B14F-4D97-AF65-F5344CB8AC3E}">
        <p14:creationId xmlns:p14="http://schemas.microsoft.com/office/powerpoint/2010/main" val="123012765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stimoni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a:xfrm>
            <a:off x="8597206" y="6410132"/>
            <a:ext cx="1602302" cy="412431"/>
          </a:xfrm>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Text Placeholder 3">
            <a:extLst>
              <a:ext uri="{FF2B5EF4-FFF2-40B4-BE49-F238E27FC236}">
                <a16:creationId xmlns:a16="http://schemas.microsoft.com/office/drawing/2014/main" id="{749CC2AE-E299-42B4-A2C4-357708A0054F}"/>
              </a:ext>
            </a:extLst>
          </p:cNvPr>
          <p:cNvSpPr>
            <a:spLocks noGrp="1"/>
          </p:cNvSpPr>
          <p:nvPr>
            <p:ph type="body" sz="quarter" idx="34" hasCustomPrompt="1"/>
          </p:nvPr>
        </p:nvSpPr>
        <p:spPr>
          <a:xfrm>
            <a:off x="431800"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582556"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2" name="Text Placeholder 3">
            <a:extLst>
              <a:ext uri="{FF2B5EF4-FFF2-40B4-BE49-F238E27FC236}">
                <a16:creationId xmlns:a16="http://schemas.microsoft.com/office/drawing/2014/main" id="{03139A49-E537-4395-967A-08C997820703}"/>
              </a:ext>
            </a:extLst>
          </p:cNvPr>
          <p:cNvSpPr>
            <a:spLocks noGrp="1"/>
          </p:cNvSpPr>
          <p:nvPr>
            <p:ph type="body" sz="quarter" idx="35" hasCustomPrompt="1"/>
          </p:nvPr>
        </p:nvSpPr>
        <p:spPr>
          <a:xfrm>
            <a:off x="4325172" y="3591659"/>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3" name="Text Placeholder 8">
            <a:extLst>
              <a:ext uri="{FF2B5EF4-FFF2-40B4-BE49-F238E27FC236}">
                <a16:creationId xmlns:a16="http://schemas.microsoft.com/office/drawing/2014/main" id="{3EE1C8A1-F171-46D2-A92F-1B0E9C52B1A9}"/>
              </a:ext>
            </a:extLst>
          </p:cNvPr>
          <p:cNvSpPr>
            <a:spLocks noGrp="1"/>
          </p:cNvSpPr>
          <p:nvPr>
            <p:ph type="body" sz="quarter" idx="36" hasCustomPrompt="1"/>
          </p:nvPr>
        </p:nvSpPr>
        <p:spPr>
          <a:xfrm>
            <a:off x="4468052" y="5448541"/>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4" name="Text Placeholder 3">
            <a:extLst>
              <a:ext uri="{FF2B5EF4-FFF2-40B4-BE49-F238E27FC236}">
                <a16:creationId xmlns:a16="http://schemas.microsoft.com/office/drawing/2014/main" id="{E3E7FB48-98BE-4677-A80F-969F9F307209}"/>
              </a:ext>
            </a:extLst>
          </p:cNvPr>
          <p:cNvSpPr>
            <a:spLocks noGrp="1"/>
          </p:cNvSpPr>
          <p:nvPr>
            <p:ph type="body" sz="quarter" idx="37" hasCustomPrompt="1"/>
          </p:nvPr>
        </p:nvSpPr>
        <p:spPr>
          <a:xfrm>
            <a:off x="8218545"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5" name="Text Placeholder 8">
            <a:extLst>
              <a:ext uri="{FF2B5EF4-FFF2-40B4-BE49-F238E27FC236}">
                <a16:creationId xmlns:a16="http://schemas.microsoft.com/office/drawing/2014/main" id="{0146F28A-70F5-4E8B-8A3A-ADB1B6A080D1}"/>
              </a:ext>
            </a:extLst>
          </p:cNvPr>
          <p:cNvSpPr>
            <a:spLocks noGrp="1"/>
          </p:cNvSpPr>
          <p:nvPr>
            <p:ph type="body" sz="quarter" idx="38" hasCustomPrompt="1"/>
          </p:nvPr>
        </p:nvSpPr>
        <p:spPr>
          <a:xfrm>
            <a:off x="8369301"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Tree>
    <p:extLst>
      <p:ext uri="{BB962C8B-B14F-4D97-AF65-F5344CB8AC3E}">
        <p14:creationId xmlns:p14="http://schemas.microsoft.com/office/powerpoint/2010/main" val="236271559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433A2F-8949-4AAC-AE96-175254493AF4}"/>
              </a:ext>
            </a:extLst>
          </p:cNvPr>
          <p:cNvSpPr/>
          <p:nvPr userDrawn="1"/>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id="{EA8EA9D3-63E1-4170-B9FF-2F1AF08CCA45}"/>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310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05D700-F00E-4505-8483-501219FB8BD2}"/>
              </a:ext>
            </a:extLst>
          </p:cNvPr>
          <p:cNvSpPr/>
          <p:nvPr userDrawn="1"/>
        </p:nvSpPr>
        <p:spPr>
          <a:xfrm>
            <a:off x="0" y="0"/>
            <a:ext cx="12192000"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4186834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3" name="Content Placeholder 2">
            <a:extLst>
              <a:ext uri="{FF2B5EF4-FFF2-40B4-BE49-F238E27FC236}">
                <a16:creationId xmlns:a16="http://schemas.microsoft.com/office/drawing/2014/main" id="{DF554488-3F7D-4F3A-9AAF-73FB0977D735}"/>
              </a:ext>
            </a:extLst>
          </p:cNvPr>
          <p:cNvSpPr>
            <a:spLocks noGrp="1"/>
          </p:cNvSpPr>
          <p:nvPr>
            <p:ph idx="1" hasCustomPrompt="1"/>
          </p:nvPr>
        </p:nvSpPr>
        <p:spPr>
          <a:xfrm>
            <a:off x="5805962" y="457200"/>
            <a:ext cx="5501126" cy="5411787"/>
          </a:xfrm>
        </p:spPr>
        <p:txBody>
          <a:bodyPr/>
          <a:lstStyle>
            <a:lvl1pPr>
              <a:buClr>
                <a:schemeClr val="bg1"/>
              </a:buCl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96757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userDrawn="1"/>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r>
              <a:rPr lang="en-US" noProof="0" dirty="0"/>
              <a:t>Add a footer</a:t>
            </a:r>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p:spPr>
        <p:txBody>
          <a:bodyPr anchor="b"/>
          <a:lstStyle>
            <a:lvl1pPr>
              <a:defRPr sz="3200"/>
            </a:lvl1pPr>
          </a:lstStyle>
          <a:p>
            <a:r>
              <a:rPr lang="en-US" noProof="0" smtClean="0"/>
              <a:t>Click to edit Master title style</a:t>
            </a:r>
            <a:endParaRPr lang="en-US" noProof="0"/>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56321125-B861-4CD5-8023-6E403517657A}"/>
              </a:ext>
            </a:extLst>
          </p:cNvPr>
          <p:cNvSpPr>
            <a:spLocks noGrp="1"/>
          </p:cNvSpPr>
          <p:nvPr>
            <p:ph type="pic" idx="1"/>
          </p:nvPr>
        </p:nvSpPr>
        <p:spPr>
          <a:xfrm>
            <a:off x="5804181" y="457201"/>
            <a:ext cx="5504688"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87718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lumMod val="95000"/>
          </a:schemeClr>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6FAD7B97-1B74-414B-B585-45E33908CBEB}"/>
              </a:ext>
            </a:extLst>
          </p:cNvPr>
          <p:cNvSpPr>
            <a:spLocks noGrp="1"/>
          </p:cNvSpPr>
          <p:nvPr>
            <p:ph type="pic" sz="quarter" idx="10" hasCustomPrompt="1"/>
          </p:nvPr>
        </p:nvSpPr>
        <p:spPr>
          <a:xfrm>
            <a:off x="0" y="0"/>
            <a:ext cx="12192000" cy="6365363"/>
          </a:xfrm>
          <a:solidFill>
            <a:schemeClr val="tx1">
              <a:lumMod val="75000"/>
              <a:lumOff val="25000"/>
            </a:schemeClr>
          </a:solidFill>
        </p:spPr>
        <p:txBody>
          <a:bodyPr vert="vert270" lIns="144000" tIns="0" rIns="0" anchor="t"/>
          <a:lstStyle>
            <a:lvl1pPr marL="0" indent="0" algn="ctr">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13" name="Rectangle 12">
            <a:extLst>
              <a:ext uri="{FF2B5EF4-FFF2-40B4-BE49-F238E27FC236}">
                <a16:creationId xmlns:a16="http://schemas.microsoft.com/office/drawing/2014/main" id="{DC433A2F-8949-4AAC-AE96-175254493AF4}"/>
              </a:ext>
            </a:extLst>
          </p:cNvPr>
          <p:cNvSpPr/>
          <p:nvPr userDrawn="1"/>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Rectangle 4">
            <a:extLst>
              <a:ext uri="{FF2B5EF4-FFF2-40B4-BE49-F238E27FC236}">
                <a16:creationId xmlns:a16="http://schemas.microsoft.com/office/drawing/2014/main" id="{C1384471-818E-4B2E-BA19-852421944514}"/>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4B73C415-D670-4716-A5EC-CC4D52CA2BAC}" type="slidenum">
              <a:rPr lang="en-US" noProof="0" smtClean="0"/>
              <a:pPr/>
              <a:t>‹#›</a:t>
            </a:fld>
            <a:endParaRPr lang="en-US" noProof="0" dirty="0"/>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r>
              <a:rPr lang="en-US" noProof="0" dirty="0"/>
              <a:t>Add a footer</a:t>
            </a:r>
          </a:p>
        </p:txBody>
      </p:sp>
    </p:spTree>
    <p:extLst>
      <p:ext uri="{BB962C8B-B14F-4D97-AF65-F5344CB8AC3E}">
        <p14:creationId xmlns:p14="http://schemas.microsoft.com/office/powerpoint/2010/main" val="1495666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06620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7718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51122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7451950"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9780587" y="1735138"/>
            <a:ext cx="1979613" cy="19812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Tree>
    <p:extLst>
      <p:ext uri="{BB962C8B-B14F-4D97-AF65-F5344CB8AC3E}">
        <p14:creationId xmlns:p14="http://schemas.microsoft.com/office/powerpoint/2010/main" val="40648382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Bullets">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a:xfrm>
            <a:off x="432000" y="6365363"/>
            <a:ext cx="5472000" cy="412431"/>
          </a:xfrm>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1410184"/>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Tree>
    <p:extLst>
      <p:ext uri="{BB962C8B-B14F-4D97-AF65-F5344CB8AC3E}">
        <p14:creationId xmlns:p14="http://schemas.microsoft.com/office/powerpoint/2010/main" val="546623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Icon Bulle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FA8C4C-FE50-44C1-8434-6C7BB898173F}"/>
              </a:ext>
            </a:extLst>
          </p:cNvPr>
          <p:cNvSpPr/>
          <p:nvPr userDrawn="1"/>
        </p:nvSpPr>
        <p:spPr>
          <a:xfrm>
            <a:off x="432000" y="0"/>
            <a:ext cx="5472000" cy="6858000"/>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680728" y="5657850"/>
            <a:ext cx="4974545" cy="707513"/>
          </a:xfrm>
        </p:spPr>
        <p:txBody>
          <a:bodyPr/>
          <a:lstStyle>
            <a:lvl1pPr marL="0" indent="0">
              <a:buNone/>
              <a:defRPr sz="1800">
                <a:solidFill>
                  <a:schemeClr val="bg1"/>
                </a:solidFill>
              </a:defRPr>
            </a:lvl1pPr>
          </a:lstStyle>
          <a:p>
            <a:pPr lvl="0"/>
            <a:r>
              <a:rPr lang="en-US" noProof="0"/>
              <a:t>Subtitle, tagline or blurb can go here</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10" name="Picture Placeholder 4">
            <a:extLst>
              <a:ext uri="{FF2B5EF4-FFF2-40B4-BE49-F238E27FC236}">
                <a16:creationId xmlns:a16="http://schemas.microsoft.com/office/drawing/2014/main" id="{704BE0A1-F26A-4947-971D-055860FFC91D}"/>
              </a:ext>
            </a:extLst>
          </p:cNvPr>
          <p:cNvSpPr>
            <a:spLocks noGrp="1"/>
          </p:cNvSpPr>
          <p:nvPr>
            <p:ph type="pic" sz="quarter" idx="12" hasCustomPrompt="1"/>
          </p:nvPr>
        </p:nvSpPr>
        <p:spPr>
          <a:xfrm>
            <a:off x="432000" y="0"/>
            <a:ext cx="5472000" cy="3714747"/>
          </a:xfr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lvl1pPr marL="0" indent="0" algn="l">
              <a:buFont typeface="Arial" panose="020B0604020202020204" pitchFamily="34" charset="0"/>
              <a:buNone/>
              <a:defRPr lang="en-ZA" sz="1100" i="1">
                <a:solidFill>
                  <a:schemeClr val="lt1"/>
                </a:solidFill>
                <a:latin typeface="Times New Roman" panose="02020603050405020304" pitchFamily="18" charset="0"/>
                <a:cs typeface="Times New Roman" panose="02020603050405020304" pitchFamily="18" charset="0"/>
              </a:defRPr>
            </a:lvl1pPr>
          </a:lstStyle>
          <a:p>
            <a:pPr marL="0" lvl="0" algn="ctr"/>
            <a:r>
              <a:rPr lang="en-US" noProof="0" dirty="0"/>
              <a:t>Insert or Drag &amp; Drop your photo here</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680728" y="3981450"/>
            <a:ext cx="4974545" cy="1343025"/>
          </a:xfrm>
        </p:spPr>
        <p:txBody>
          <a:bodyPr vert="horz" lIns="0" tIns="0" rIns="0" bIns="0" rtlCol="0" anchor="b">
            <a:noAutofit/>
          </a:bodyPr>
          <a:lstStyle>
            <a:lvl1pPr>
              <a:defRPr lang="en-ZA" sz="3600" dirty="0">
                <a:solidFill>
                  <a:schemeClr val="bg1"/>
                </a:solidFill>
              </a:defRPr>
            </a:lvl1pPr>
          </a:lstStyle>
          <a:p>
            <a:pPr lvl="0"/>
            <a:r>
              <a:rPr lang="en-US" noProof="0" smtClean="0"/>
              <a:t>Click to edit Master title style</a:t>
            </a:r>
            <a:endParaRPr lang="en-US" noProof="0"/>
          </a:p>
        </p:txBody>
      </p:sp>
      <p:sp>
        <p:nvSpPr>
          <p:cNvPr id="13" name="Text Placeholder 8">
            <a:extLst>
              <a:ext uri="{FF2B5EF4-FFF2-40B4-BE49-F238E27FC236}">
                <a16:creationId xmlns:a16="http://schemas.microsoft.com/office/drawing/2014/main" id="{B51A342D-6638-406F-A54B-59B56F36AD4A}"/>
              </a:ext>
            </a:extLst>
          </p:cNvPr>
          <p:cNvSpPr>
            <a:spLocks noGrp="1"/>
          </p:cNvSpPr>
          <p:nvPr>
            <p:ph type="body" sz="quarter" idx="13" hasCustomPrompt="1"/>
          </p:nvPr>
        </p:nvSpPr>
        <p:spPr>
          <a:xfrm>
            <a:off x="70785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14" name="Text Placeholder 10">
            <a:extLst>
              <a:ext uri="{FF2B5EF4-FFF2-40B4-BE49-F238E27FC236}">
                <a16:creationId xmlns:a16="http://schemas.microsoft.com/office/drawing/2014/main" id="{C32169FB-F8BF-46FF-8BDE-E27C751C1C46}"/>
              </a:ext>
            </a:extLst>
          </p:cNvPr>
          <p:cNvSpPr>
            <a:spLocks noGrp="1"/>
          </p:cNvSpPr>
          <p:nvPr>
            <p:ph type="body" sz="quarter" idx="14" hasCustomPrompt="1"/>
          </p:nvPr>
        </p:nvSpPr>
        <p:spPr>
          <a:xfrm>
            <a:off x="70785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a16="http://schemas.microsoft.com/office/drawing/2014/main" id="{051BC42F-45BF-462B-A15F-54639A5DA461}"/>
              </a:ext>
            </a:extLst>
          </p:cNvPr>
          <p:cNvSpPr>
            <a:spLocks noGrp="1"/>
          </p:cNvSpPr>
          <p:nvPr>
            <p:ph type="body" sz="quarter" idx="15" hasCustomPrompt="1"/>
          </p:nvPr>
        </p:nvSpPr>
        <p:spPr>
          <a:xfrm>
            <a:off x="9402677" y="5010963"/>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16" name="Text Placeholder 10">
            <a:extLst>
              <a:ext uri="{FF2B5EF4-FFF2-40B4-BE49-F238E27FC236}">
                <a16:creationId xmlns:a16="http://schemas.microsoft.com/office/drawing/2014/main" id="{08A990CD-AF1D-4FBE-B3FF-4BC5BE2BFD9F}"/>
              </a:ext>
            </a:extLst>
          </p:cNvPr>
          <p:cNvSpPr>
            <a:spLocks noGrp="1"/>
          </p:cNvSpPr>
          <p:nvPr>
            <p:ph type="body" sz="quarter" idx="16" hasCustomPrompt="1"/>
          </p:nvPr>
        </p:nvSpPr>
        <p:spPr>
          <a:xfrm>
            <a:off x="9402677" y="5645363"/>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Text Placeholder 8">
            <a:extLst>
              <a:ext uri="{FF2B5EF4-FFF2-40B4-BE49-F238E27FC236}">
                <a16:creationId xmlns:a16="http://schemas.microsoft.com/office/drawing/2014/main" id="{B71CBA76-3CE4-4FA7-8940-41ECC9129C5A}"/>
              </a:ext>
            </a:extLst>
          </p:cNvPr>
          <p:cNvSpPr>
            <a:spLocks noGrp="1"/>
          </p:cNvSpPr>
          <p:nvPr>
            <p:ph type="body" sz="quarter" idx="17" hasCustomPrompt="1"/>
          </p:nvPr>
        </p:nvSpPr>
        <p:spPr>
          <a:xfrm>
            <a:off x="70785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4" name="Text Placeholder 10">
            <a:extLst>
              <a:ext uri="{FF2B5EF4-FFF2-40B4-BE49-F238E27FC236}">
                <a16:creationId xmlns:a16="http://schemas.microsoft.com/office/drawing/2014/main" id="{ADC8FCF6-5E2F-4976-8979-F493766C38E0}"/>
              </a:ext>
            </a:extLst>
          </p:cNvPr>
          <p:cNvSpPr>
            <a:spLocks noGrp="1"/>
          </p:cNvSpPr>
          <p:nvPr>
            <p:ph type="body" sz="quarter" idx="18" hasCustomPrompt="1"/>
          </p:nvPr>
        </p:nvSpPr>
        <p:spPr>
          <a:xfrm>
            <a:off x="70785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Text Placeholder 8">
            <a:extLst>
              <a:ext uri="{FF2B5EF4-FFF2-40B4-BE49-F238E27FC236}">
                <a16:creationId xmlns:a16="http://schemas.microsoft.com/office/drawing/2014/main" id="{F111F3D7-9557-4D01-B2FB-38A2FFA1052E}"/>
              </a:ext>
            </a:extLst>
          </p:cNvPr>
          <p:cNvSpPr>
            <a:spLocks noGrp="1"/>
          </p:cNvSpPr>
          <p:nvPr>
            <p:ph type="body" sz="quarter" idx="19" hasCustomPrompt="1"/>
          </p:nvPr>
        </p:nvSpPr>
        <p:spPr>
          <a:xfrm>
            <a:off x="9402677" y="2360347"/>
            <a:ext cx="180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26" name="Text Placeholder 10">
            <a:extLst>
              <a:ext uri="{FF2B5EF4-FFF2-40B4-BE49-F238E27FC236}">
                <a16:creationId xmlns:a16="http://schemas.microsoft.com/office/drawing/2014/main" id="{FE89EBCC-101B-4979-93C1-08579B031993}"/>
              </a:ext>
            </a:extLst>
          </p:cNvPr>
          <p:cNvSpPr>
            <a:spLocks noGrp="1"/>
          </p:cNvSpPr>
          <p:nvPr>
            <p:ph type="body" sz="quarter" idx="20" hasCustomPrompt="1"/>
          </p:nvPr>
        </p:nvSpPr>
        <p:spPr>
          <a:xfrm>
            <a:off x="9402677" y="2994747"/>
            <a:ext cx="180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Tree>
    <p:extLst>
      <p:ext uri="{BB962C8B-B14F-4D97-AF65-F5344CB8AC3E}">
        <p14:creationId xmlns:p14="http://schemas.microsoft.com/office/powerpoint/2010/main" val="30408431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E857ED-B36A-4B8A-81C4-94389617E240}"/>
              </a:ext>
            </a:extLst>
          </p:cNvPr>
          <p:cNvPicPr>
            <a:picLocks noChangeAspect="1"/>
          </p:cNvPicPr>
          <p:nvPr userDrawn="1"/>
        </p:nvPicPr>
        <p:blipFill>
          <a:blip r:embed="rId3"/>
          <a:stretch>
            <a:fillRect/>
          </a:stretch>
        </p:blipFill>
        <p:spPr>
          <a:xfrm>
            <a:off x="663465" y="1007667"/>
            <a:ext cx="11528535" cy="5645385"/>
          </a:xfrm>
          <a:prstGeom prst="rect">
            <a:avLst/>
          </a:prstGeom>
        </p:spPr>
      </p:pic>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3613424"/>
            <a:ext cx="3974900" cy="24659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9" name="Text Placeholder 8">
            <a:extLst>
              <a:ext uri="{FF2B5EF4-FFF2-40B4-BE49-F238E27FC236}">
                <a16:creationId xmlns:a16="http://schemas.microsoft.com/office/drawing/2014/main" id="{177496E8-E637-4081-A0D0-AB167EE45909}"/>
              </a:ext>
            </a:extLst>
          </p:cNvPr>
          <p:cNvSpPr>
            <a:spLocks noGrp="1"/>
          </p:cNvSpPr>
          <p:nvPr>
            <p:ph type="body" sz="quarter" idx="12" hasCustomPrompt="1"/>
          </p:nvPr>
        </p:nvSpPr>
        <p:spPr>
          <a:xfrm>
            <a:off x="431800" y="1582738"/>
            <a:ext cx="3975100" cy="1744662"/>
          </a:xfrm>
        </p:spPr>
        <p:txBody>
          <a:bodyPr anchor="b"/>
          <a:lstStyle>
            <a:lvl1pPr marL="0" indent="0">
              <a:buNone/>
              <a:defRPr sz="3200">
                <a:solidFill>
                  <a:schemeClr val="tx1">
                    <a:lumMod val="75000"/>
                    <a:lumOff val="25000"/>
                  </a:schemeClr>
                </a:solidFill>
              </a:defRPr>
            </a:lvl1pPr>
          </a:lstStyle>
          <a:p>
            <a:pPr lvl="0"/>
            <a:r>
              <a:rPr lang="en-US" noProof="0"/>
              <a:t>Emphasized Text</a:t>
            </a:r>
          </a:p>
        </p:txBody>
      </p:sp>
      <p:sp>
        <p:nvSpPr>
          <p:cNvPr id="11" name="Picture Placeholder 10">
            <a:extLst>
              <a:ext uri="{FF2B5EF4-FFF2-40B4-BE49-F238E27FC236}">
                <a16:creationId xmlns:a16="http://schemas.microsoft.com/office/drawing/2014/main" id="{DE221C2C-B20F-4F90-A44F-08EE879BA9C9}"/>
              </a:ext>
            </a:extLst>
          </p:cNvPr>
          <p:cNvSpPr>
            <a:spLocks noGrp="1"/>
          </p:cNvSpPr>
          <p:nvPr>
            <p:ph type="pic" sz="quarter" idx="13" hasCustomPrompt="1"/>
          </p:nvPr>
        </p:nvSpPr>
        <p:spPr>
          <a:xfrm>
            <a:off x="5217319" y="145097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Tree>
    <p:extLst>
      <p:ext uri="{BB962C8B-B14F-4D97-AF65-F5344CB8AC3E}">
        <p14:creationId xmlns:p14="http://schemas.microsoft.com/office/powerpoint/2010/main" val="774500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1FED-0A73-4769-96A2-4C362E5D9DE0}"/>
              </a:ext>
            </a:extLst>
          </p:cNvPr>
          <p:cNvSpPr>
            <a:spLocks noGrp="1"/>
          </p:cNvSpPr>
          <p:nvPr>
            <p:ph type="title"/>
          </p:nvPr>
        </p:nvSpPr>
        <p:spPr>
          <a:xfrm>
            <a:off x="432000" y="432000"/>
            <a:ext cx="11340000" cy="432000"/>
          </a:xfrm>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008000"/>
            <a:ext cx="11340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Single line of text</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2231749"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Text Placeholder 5">
            <a:extLst>
              <a:ext uri="{FF2B5EF4-FFF2-40B4-BE49-F238E27FC236}">
                <a16:creationId xmlns:a16="http://schemas.microsoft.com/office/drawing/2014/main" id="{0BF46361-E4F6-47BA-9660-22CF6C0669CB}"/>
              </a:ext>
            </a:extLst>
          </p:cNvPr>
          <p:cNvSpPr>
            <a:spLocks noGrp="1"/>
          </p:cNvSpPr>
          <p:nvPr>
            <p:ph type="body" sz="quarter" idx="12" hasCustomPrompt="1"/>
          </p:nvPr>
        </p:nvSpPr>
        <p:spPr>
          <a:xfrm>
            <a:off x="5111498"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0" name="Text Placeholder 9">
            <a:extLst>
              <a:ext uri="{FF2B5EF4-FFF2-40B4-BE49-F238E27FC236}">
                <a16:creationId xmlns:a16="http://schemas.microsoft.com/office/drawing/2014/main" id="{2BB15A8A-91AC-4F5D-A727-1D120F5D43D5}"/>
              </a:ext>
            </a:extLst>
          </p:cNvPr>
          <p:cNvSpPr>
            <a:spLocks noGrp="1"/>
          </p:cNvSpPr>
          <p:nvPr>
            <p:ph type="body" sz="quarter" idx="13" hasCustomPrompt="1"/>
          </p:nvPr>
        </p:nvSpPr>
        <p:spPr>
          <a:xfrm>
            <a:off x="7991247"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2" name="Text Placeholder 11">
            <a:extLst>
              <a:ext uri="{FF2B5EF4-FFF2-40B4-BE49-F238E27FC236}">
                <a16:creationId xmlns:a16="http://schemas.microsoft.com/office/drawing/2014/main" id="{1A87D1D6-A833-418D-948C-DDF79372310E}"/>
              </a:ext>
            </a:extLst>
          </p:cNvPr>
          <p:cNvSpPr>
            <a:spLocks noGrp="1"/>
          </p:cNvSpPr>
          <p:nvPr>
            <p:ph type="body" sz="quarter" idx="14" hasCustomPrompt="1"/>
          </p:nvPr>
        </p:nvSpPr>
        <p:spPr>
          <a:xfrm>
            <a:off x="2231749"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1</a:t>
            </a:r>
          </a:p>
        </p:txBody>
      </p:sp>
      <p:sp>
        <p:nvSpPr>
          <p:cNvPr id="14" name="Text Placeholder 13">
            <a:extLst>
              <a:ext uri="{FF2B5EF4-FFF2-40B4-BE49-F238E27FC236}">
                <a16:creationId xmlns:a16="http://schemas.microsoft.com/office/drawing/2014/main" id="{729FC9F6-9736-4DA2-A807-7430389A47FC}"/>
              </a:ext>
            </a:extLst>
          </p:cNvPr>
          <p:cNvSpPr>
            <a:spLocks noGrp="1"/>
          </p:cNvSpPr>
          <p:nvPr>
            <p:ph type="body" sz="quarter" idx="15" hasCustomPrompt="1"/>
          </p:nvPr>
        </p:nvSpPr>
        <p:spPr>
          <a:xfrm>
            <a:off x="5111498"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2</a:t>
            </a:r>
          </a:p>
        </p:txBody>
      </p:sp>
      <p:sp>
        <p:nvSpPr>
          <p:cNvPr id="16" name="Text Placeholder 15">
            <a:extLst>
              <a:ext uri="{FF2B5EF4-FFF2-40B4-BE49-F238E27FC236}">
                <a16:creationId xmlns:a16="http://schemas.microsoft.com/office/drawing/2014/main" id="{8FD41719-B17D-4C65-8905-CFB25698E450}"/>
              </a:ext>
            </a:extLst>
          </p:cNvPr>
          <p:cNvSpPr>
            <a:spLocks noGrp="1"/>
          </p:cNvSpPr>
          <p:nvPr>
            <p:ph type="body" sz="quarter" idx="16" hasCustomPrompt="1"/>
          </p:nvPr>
        </p:nvSpPr>
        <p:spPr>
          <a:xfrm>
            <a:off x="7991247"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3</a:t>
            </a:r>
          </a:p>
        </p:txBody>
      </p:sp>
    </p:spTree>
    <p:extLst>
      <p:ext uri="{BB962C8B-B14F-4D97-AF65-F5344CB8AC3E}">
        <p14:creationId xmlns:p14="http://schemas.microsoft.com/office/powerpoint/2010/main" val="23068040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6A7F847-7F52-4026-B418-55C25C28C4CB}"/>
              </a:ext>
            </a:extLst>
          </p:cNvPr>
          <p:cNvSpPr/>
          <p:nvPr userDrawn="1"/>
        </p:nvSpPr>
        <p:spPr>
          <a:xfrm>
            <a:off x="0" y="6365364"/>
            <a:ext cx="12192000" cy="421200"/>
          </a:xfrm>
          <a:prstGeom prst="rect">
            <a:avLst/>
          </a:prstGeom>
          <a:gradFill>
            <a:gsLst>
              <a:gs pos="53000">
                <a:schemeClr val="bg1">
                  <a:lumMod val="9500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FF47D8FD-2235-485B-95E1-2EBD5AB47AAD}"/>
              </a:ext>
            </a:extLst>
          </p:cNvPr>
          <p:cNvSpPr>
            <a:spLocks noGrp="1"/>
          </p:cNvSpPr>
          <p:nvPr>
            <p:ph type="title"/>
          </p:nvPr>
        </p:nvSpPr>
        <p:spPr>
          <a:xfrm>
            <a:off x="432000" y="432000"/>
            <a:ext cx="11340000" cy="432000"/>
          </a:xfrm>
          <a:prstGeom prst="rect">
            <a:avLst/>
          </a:prstGeom>
        </p:spPr>
        <p:txBody>
          <a:bodyPr vert="horz" lIns="0" tIns="0" rIns="0" bIns="0" rtlCol="0" anchor="t">
            <a:no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99F4A233-446A-4EDA-9622-BBF0631DFEFF}"/>
              </a:ext>
            </a:extLst>
          </p:cNvPr>
          <p:cNvSpPr>
            <a:spLocks noGrp="1"/>
          </p:cNvSpPr>
          <p:nvPr>
            <p:ph type="body" idx="1"/>
          </p:nvPr>
        </p:nvSpPr>
        <p:spPr>
          <a:xfrm>
            <a:off x="432000" y="1728000"/>
            <a:ext cx="11340000" cy="4351338"/>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Number Placeholder 5">
            <a:extLst>
              <a:ext uri="{FF2B5EF4-FFF2-40B4-BE49-F238E27FC236}">
                <a16:creationId xmlns:a16="http://schemas.microsoft.com/office/drawing/2014/main" id="{504A2955-0629-484D-8B16-D4500802A4E6}"/>
              </a:ext>
            </a:extLst>
          </p:cNvPr>
          <p:cNvSpPr>
            <a:spLocks noGrp="1"/>
          </p:cNvSpPr>
          <p:nvPr>
            <p:ph type="sldNum" sz="quarter" idx="4"/>
          </p:nvPr>
        </p:nvSpPr>
        <p:spPr>
          <a:xfrm>
            <a:off x="11772000" y="6365363"/>
            <a:ext cx="420000" cy="421200"/>
          </a:xfrm>
          <a:prstGeom prst="rect">
            <a:avLst/>
          </a:prstGeom>
          <a:solidFill>
            <a:schemeClr val="bg1">
              <a:lumMod val="95000"/>
            </a:schemeClr>
          </a:solidFill>
          <a:ln w="6350">
            <a:noFill/>
          </a:ln>
        </p:spPr>
        <p:txBody>
          <a:bodyPr vert="horz" lIns="0" tIns="0" rIns="0" bIns="0" rtlCol="0" anchor="ctr"/>
          <a:lstStyle>
            <a:lvl1pPr algn="ctr">
              <a:defRPr sz="1200" b="0" i="0">
                <a:solidFill>
                  <a:schemeClr val="tx1">
                    <a:lumMod val="65000"/>
                    <a:lumOff val="35000"/>
                  </a:schemeClr>
                </a:solidFill>
                <a:latin typeface="+mn-lt"/>
              </a:defRPr>
            </a:lvl1pPr>
          </a:lstStyle>
          <a:p>
            <a:fld id="{4B73C415-D670-4716-A5EC-CC4D52CA2BAC}" type="slidenum">
              <a:rPr lang="en-US" noProof="0" smtClean="0"/>
              <a:pPr/>
              <a:t>‹#›</a:t>
            </a:fld>
            <a:endParaRPr lang="en-US" noProof="0" dirty="0"/>
          </a:p>
        </p:txBody>
      </p:sp>
      <p:sp>
        <p:nvSpPr>
          <p:cNvPr id="7" name="Footer Placeholder 6">
            <a:extLst>
              <a:ext uri="{FF2B5EF4-FFF2-40B4-BE49-F238E27FC236}">
                <a16:creationId xmlns:a16="http://schemas.microsoft.com/office/drawing/2014/main" id="{DBD150CE-DC66-461D-A66C-7CF33070436A}"/>
              </a:ext>
            </a:extLst>
          </p:cNvPr>
          <p:cNvSpPr>
            <a:spLocks noGrp="1"/>
          </p:cNvSpPr>
          <p:nvPr>
            <p:ph type="ftr" sz="quarter" idx="3"/>
          </p:nvPr>
        </p:nvSpPr>
        <p:spPr>
          <a:xfrm>
            <a:off x="432000" y="6365363"/>
            <a:ext cx="5472000" cy="412431"/>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8" name="Rectangle 7">
            <a:extLst>
              <a:ext uri="{FF2B5EF4-FFF2-40B4-BE49-F238E27FC236}">
                <a16:creationId xmlns:a16="http://schemas.microsoft.com/office/drawing/2014/main" id="{00ED0A63-77FF-4992-99DD-A09E96E22ACC}"/>
              </a:ext>
            </a:extLst>
          </p:cNvPr>
          <p:cNvSpPr/>
          <p:nvPr userDrawn="1"/>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96335A3F-070E-4B0E-A4FA-9B3279A2897C}"/>
              </a:ext>
            </a:extLst>
          </p:cNvPr>
          <p:cNvSpPr/>
          <p:nvPr userDrawn="1"/>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Box 12">
            <a:extLst>
              <a:ext uri="{FF2B5EF4-FFF2-40B4-BE49-F238E27FC236}">
                <a16:creationId xmlns:a16="http://schemas.microsoft.com/office/drawing/2014/main" id="{7C7EB16B-9FE5-4954-8D9A-47381E739BF5}"/>
              </a:ext>
            </a:extLst>
          </p:cNvPr>
          <p:cNvSpPr txBox="1"/>
          <p:nvPr userDrawn="1"/>
        </p:nvSpPr>
        <p:spPr>
          <a:xfrm>
            <a:off x="9118243" y="6365363"/>
            <a:ext cx="2458944" cy="429969"/>
          </a:xfrm>
          <a:prstGeom prst="rect">
            <a:avLst/>
          </a:prstGeom>
          <a:noFill/>
        </p:spPr>
        <p:txBody>
          <a:bodyPr wrap="square" lIns="0" tIns="0" rIns="0" bIns="0" rtlCol="0" anchor="ctr" anchorCtr="0">
            <a:noAutofit/>
          </a:bodyPr>
          <a:lstStyle/>
          <a:p>
            <a:pPr algn="r"/>
            <a:r>
              <a:rPr lang="en-US" sz="1200" b="0" noProof="0" dirty="0" smtClean="0">
                <a:solidFill>
                  <a:schemeClr val="bg1">
                    <a:lumMod val="65000"/>
                  </a:schemeClr>
                </a:solidFill>
                <a:latin typeface="+mn-lt"/>
              </a:rPr>
              <a:t>VATSA</a:t>
            </a:r>
            <a:r>
              <a:rPr lang="en-US" sz="1200" b="0" baseline="0" noProof="0" dirty="0" smtClean="0">
                <a:solidFill>
                  <a:schemeClr val="bg1">
                    <a:lumMod val="65000"/>
                  </a:schemeClr>
                </a:solidFill>
                <a:latin typeface="+mn-lt"/>
              </a:rPr>
              <a:t> KUSH – I3B326</a:t>
            </a:r>
            <a:endParaRPr lang="en-US" sz="1200" b="0" noProof="0" dirty="0">
              <a:solidFill>
                <a:schemeClr val="bg1">
                  <a:lumMod val="65000"/>
                </a:schemeClr>
              </a:solidFill>
              <a:latin typeface="+mn-lt"/>
            </a:endParaRPr>
          </a:p>
        </p:txBody>
      </p:sp>
    </p:spTree>
    <p:extLst>
      <p:ext uri="{BB962C8B-B14F-4D97-AF65-F5344CB8AC3E}">
        <p14:creationId xmlns:p14="http://schemas.microsoft.com/office/powerpoint/2010/main" val="22448780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2" r:id="rId3"/>
    <p:sldLayoutId id="2147483657" r:id="rId4"/>
    <p:sldLayoutId id="2147483658" r:id="rId5"/>
    <p:sldLayoutId id="2147483659" r:id="rId6"/>
    <p:sldLayoutId id="2147483660" r:id="rId7"/>
    <p:sldLayoutId id="2147483661" r:id="rId8"/>
    <p:sldLayoutId id="2147483664" r:id="rId9"/>
    <p:sldLayoutId id="2147483665" r:id="rId10"/>
    <p:sldLayoutId id="2147483666" r:id="rId11"/>
    <p:sldLayoutId id="2147483667" r:id="rId12"/>
    <p:sldLayoutId id="2147483650" r:id="rId13"/>
    <p:sldLayoutId id="2147483652" r:id="rId14"/>
    <p:sldLayoutId id="2147483653" r:id="rId15"/>
    <p:sldLayoutId id="2147483668" r:id="rId16"/>
    <p:sldLayoutId id="2147483669" r:id="rId17"/>
    <p:sldLayoutId id="2147483671" r:id="rId18"/>
    <p:sldLayoutId id="2147483672" r:id="rId19"/>
    <p:sldLayoutId id="2147483654" r:id="rId20"/>
    <p:sldLayoutId id="2147483678" r:id="rId21"/>
    <p:sldLayoutId id="2147483655" r:id="rId22"/>
    <p:sldLayoutId id="2147483673" r:id="rId23"/>
    <p:sldLayoutId id="2147483674" r:id="rId24"/>
    <p:sldLayoutId id="2147483675" r:id="rId25"/>
    <p:sldLayoutId id="2147483676" r:id="rId26"/>
    <p:sldLayoutId id="2147483677" r:id="rId27"/>
    <p:sldLayoutId id="2147483679" r:id="rId28"/>
    <p:sldLayoutId id="2147483680" r:id="rId29"/>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hyperlink" Target="https://bkk.hu/apps/gtfs/"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bkk.hu/apps/gtfs/"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4">
            <a:extLst>
              <a:ext uri="{FF2B5EF4-FFF2-40B4-BE49-F238E27FC236}">
                <a16:creationId xmlns:a16="http://schemas.microsoft.com/office/drawing/2014/main" id="{358B6C62-CDD6-4E2C-8BC8-699230D3934A}"/>
              </a:ext>
            </a:extLst>
          </p:cNvPr>
          <p:cNvSpPr txBox="1">
            <a:spLocks/>
          </p:cNvSpPr>
          <p:nvPr/>
        </p:nvSpPr>
        <p:spPr>
          <a:xfrm>
            <a:off x="1720356" y="3418217"/>
            <a:ext cx="10789920" cy="1594986"/>
          </a:xfrm>
          <a:prstGeom prst="rect">
            <a:avLst/>
          </a:prstGeom>
        </p:spPr>
        <p:txBody>
          <a:bodyPr vert="horz" lIns="0" tIns="0" rIns="0" bIns="0" rtlCol="0" anchor="t">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6000" dirty="0">
              <a:solidFill>
                <a:schemeClr val="tx1">
                  <a:lumMod val="75000"/>
                  <a:lumOff val="25000"/>
                </a:schemeClr>
              </a:solidFill>
            </a:endParaRPr>
          </a:p>
        </p:txBody>
      </p:sp>
      <p:cxnSp>
        <p:nvCxnSpPr>
          <p:cNvPr id="6" name="Straight Connector 5">
            <a:extLst>
              <a:ext uri="{FF2B5EF4-FFF2-40B4-BE49-F238E27FC236}">
                <a16:creationId xmlns:a16="http://schemas.microsoft.com/office/drawing/2014/main" id="{68893E2F-227D-4472-B59F-3DEBF46C0EDC}"/>
              </a:ext>
              <a:ext uri="{C183D7F6-B498-43B3-948B-1728B52AA6E4}">
                <adec:decorative xmlns:adec="http://schemas.microsoft.com/office/drawing/2017/decorative" xmlns="" val="1"/>
              </a:ext>
            </a:extLst>
          </p:cNvPr>
          <p:cNvCxnSpPr>
            <a:cxnSpLocks/>
          </p:cNvCxnSpPr>
          <p:nvPr/>
        </p:nvCxnSpPr>
        <p:spPr bwMode="ltGray">
          <a:xfrm flipV="1">
            <a:off x="9973994" y="6597748"/>
            <a:ext cx="2053883" cy="4169"/>
          </a:xfrm>
          <a:prstGeom prst="line">
            <a:avLst/>
          </a:prstGeom>
          <a:ln w="152400">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5C12D97-9EB3-9E46-86D3-3A2CA06C20D2}"/>
              </a:ext>
            </a:extLst>
          </p:cNvPr>
          <p:cNvSpPr txBox="1"/>
          <p:nvPr/>
        </p:nvSpPr>
        <p:spPr bwMode="gray">
          <a:xfrm>
            <a:off x="6962916" y="5510010"/>
            <a:ext cx="5229084" cy="590931"/>
          </a:xfrm>
          <a:prstGeom prst="rect">
            <a:avLst/>
          </a:prstGeom>
          <a:noFill/>
        </p:spPr>
        <p:txBody>
          <a:bodyPr wrap="square" rtlCol="0">
            <a:spAutoFit/>
          </a:bodyPr>
          <a:lstStyle/>
          <a:p>
            <a:pPr>
              <a:lnSpc>
                <a:spcPct val="90000"/>
              </a:lnSpc>
            </a:pPr>
            <a:r>
              <a:rPr lang="en-US" sz="3600" b="1" dirty="0" smtClean="0">
                <a:gradFill>
                  <a:gsLst>
                    <a:gs pos="0">
                      <a:schemeClr val="accent1"/>
                    </a:gs>
                    <a:gs pos="51300">
                      <a:schemeClr val="accent2"/>
                    </a:gs>
                    <a:gs pos="100000">
                      <a:schemeClr val="accent3"/>
                    </a:gs>
                  </a:gsLst>
                  <a:lin ang="0" scaled="0"/>
                </a:gradFill>
              </a:rPr>
              <a:t>Vatsa Kush – I3B326</a:t>
            </a:r>
            <a:endParaRPr lang="en-US" sz="3600" b="1" dirty="0">
              <a:gradFill>
                <a:gsLst>
                  <a:gs pos="0">
                    <a:schemeClr val="accent1"/>
                  </a:gs>
                  <a:gs pos="51300">
                    <a:schemeClr val="accent2"/>
                  </a:gs>
                  <a:gs pos="100000">
                    <a:schemeClr val="accent3"/>
                  </a:gs>
                </a:gsLst>
                <a:lin ang="0" scaled="0"/>
              </a:gradFill>
            </a:endParaRPr>
          </a:p>
        </p:txBody>
      </p:sp>
      <p:sp>
        <p:nvSpPr>
          <p:cNvPr id="8" name="TextBox 7">
            <a:extLst>
              <a:ext uri="{FF2B5EF4-FFF2-40B4-BE49-F238E27FC236}">
                <a16:creationId xmlns:a16="http://schemas.microsoft.com/office/drawing/2014/main" id="{75C12D97-9EB3-9E46-86D3-3A2CA06C20D2}"/>
              </a:ext>
            </a:extLst>
          </p:cNvPr>
          <p:cNvSpPr txBox="1"/>
          <p:nvPr/>
        </p:nvSpPr>
        <p:spPr bwMode="gray">
          <a:xfrm>
            <a:off x="992777" y="3439673"/>
            <a:ext cx="11674717" cy="757130"/>
          </a:xfrm>
          <a:prstGeom prst="rect">
            <a:avLst/>
          </a:prstGeom>
          <a:noFill/>
        </p:spPr>
        <p:txBody>
          <a:bodyPr wrap="square" rtlCol="0">
            <a:spAutoFit/>
          </a:bodyPr>
          <a:lstStyle/>
          <a:p>
            <a:pPr>
              <a:lnSpc>
                <a:spcPct val="90000"/>
              </a:lnSpc>
            </a:pPr>
            <a:r>
              <a:rPr lang="en-US" sz="2400" dirty="0" smtClean="0"/>
              <a:t>Network Science Term Project 15</a:t>
            </a:r>
            <a:r>
              <a:rPr lang="en-US" sz="2400" dirty="0"/>
              <a:t>: Imagine, that a group of travelling </a:t>
            </a:r>
            <a:r>
              <a:rPr lang="en-US" sz="2400" dirty="0" smtClean="0"/>
              <a:t>salesman wants </a:t>
            </a:r>
            <a:r>
              <a:rPr lang="en-US" sz="2400" dirty="0"/>
              <a:t>to visit all </a:t>
            </a:r>
            <a:r>
              <a:rPr lang="en-US" sz="2400" dirty="0" smtClean="0"/>
              <a:t>public transport </a:t>
            </a:r>
            <a:r>
              <a:rPr lang="en-US" sz="2400" dirty="0"/>
              <a:t>stations in </a:t>
            </a:r>
            <a:r>
              <a:rPr lang="en-US" sz="2400" dirty="0" smtClean="0"/>
              <a:t>Budapest…</a:t>
            </a:r>
            <a:endParaRPr lang="en-US" sz="2400" dirty="0"/>
          </a:p>
        </p:txBody>
      </p:sp>
      <p:sp>
        <p:nvSpPr>
          <p:cNvPr id="9" name="TextBox 8">
            <a:extLst>
              <a:ext uri="{FF2B5EF4-FFF2-40B4-BE49-F238E27FC236}">
                <a16:creationId xmlns:a16="http://schemas.microsoft.com/office/drawing/2014/main" id="{75C12D97-9EB3-9E46-86D3-3A2CA06C20D2}"/>
              </a:ext>
            </a:extLst>
          </p:cNvPr>
          <p:cNvSpPr txBox="1"/>
          <p:nvPr/>
        </p:nvSpPr>
        <p:spPr bwMode="gray">
          <a:xfrm>
            <a:off x="111772" y="1337287"/>
            <a:ext cx="11644799" cy="1034129"/>
          </a:xfrm>
          <a:prstGeom prst="rect">
            <a:avLst/>
          </a:prstGeom>
          <a:noFill/>
        </p:spPr>
        <p:txBody>
          <a:bodyPr wrap="square" rtlCol="0">
            <a:spAutoFit/>
          </a:bodyPr>
          <a:lstStyle/>
          <a:p>
            <a:pPr algn="ctr">
              <a:lnSpc>
                <a:spcPct val="90000"/>
              </a:lnSpc>
            </a:pPr>
            <a:r>
              <a:rPr lang="en-US" sz="6800" b="1" dirty="0">
                <a:gradFill>
                  <a:gsLst>
                    <a:gs pos="0">
                      <a:schemeClr val="accent1"/>
                    </a:gs>
                    <a:gs pos="51300">
                      <a:schemeClr val="accent2"/>
                    </a:gs>
                    <a:gs pos="100000">
                      <a:schemeClr val="accent3"/>
                    </a:gs>
                  </a:gsLst>
                  <a:lin ang="0" scaled="0"/>
                </a:gradFill>
              </a:rPr>
              <a:t>BKK Budapest </a:t>
            </a:r>
            <a:r>
              <a:rPr lang="en-US" sz="6800" b="1" dirty="0" smtClean="0">
                <a:gradFill>
                  <a:gsLst>
                    <a:gs pos="0">
                      <a:schemeClr val="accent1"/>
                    </a:gs>
                    <a:gs pos="51300">
                      <a:schemeClr val="accent2"/>
                    </a:gs>
                    <a:gs pos="100000">
                      <a:schemeClr val="accent3"/>
                    </a:gs>
                  </a:gsLst>
                  <a:lin ang="0" scaled="0"/>
                </a:gradFill>
              </a:rPr>
              <a:t>Network</a:t>
            </a:r>
            <a:endParaRPr lang="en-US" sz="6800" b="1" dirty="0">
              <a:gradFill>
                <a:gsLst>
                  <a:gs pos="0">
                    <a:schemeClr val="accent1"/>
                  </a:gs>
                  <a:gs pos="51300">
                    <a:schemeClr val="accent2"/>
                  </a:gs>
                  <a:gs pos="100000">
                    <a:schemeClr val="accent3"/>
                  </a:gs>
                </a:gsLst>
                <a:lin ang="0" scaled="0"/>
              </a:gradFill>
            </a:endParaRPr>
          </a:p>
        </p:txBody>
      </p:sp>
    </p:spTree>
    <p:extLst>
      <p:ext uri="{BB962C8B-B14F-4D97-AF65-F5344CB8AC3E}">
        <p14:creationId xmlns:p14="http://schemas.microsoft.com/office/powerpoint/2010/main" val="37085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28ED-E8E6-4EBE-8C7C-8E6E2E5012C8}"/>
              </a:ext>
            </a:extLst>
          </p:cNvPr>
          <p:cNvSpPr>
            <a:spLocks noGrp="1"/>
          </p:cNvSpPr>
          <p:nvPr>
            <p:ph type="title"/>
          </p:nvPr>
        </p:nvSpPr>
        <p:spPr>
          <a:xfrm>
            <a:off x="432000" y="458126"/>
            <a:ext cx="11340000" cy="432000"/>
          </a:xfrm>
        </p:spPr>
        <p:txBody>
          <a:bodyPr/>
          <a:lstStyle/>
          <a:p>
            <a:r>
              <a:rPr lang="en-IN" b="1" dirty="0"/>
              <a:t>Reflection Across Knowledge Spaces</a:t>
            </a:r>
            <a:endParaRPr lang="en-US" dirty="0"/>
          </a:p>
        </p:txBody>
      </p: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p:txBody>
          <a:bodyPr/>
          <a:lstStyle/>
          <a:p>
            <a:fld id="{4B73C415-D670-4716-A5EC-CC4D52CA2BAC}" type="slidenum">
              <a:rPr lang="en-US" smtClean="0"/>
              <a:pPr/>
              <a:t>10</a:t>
            </a:fld>
            <a:endParaRPr lang="en-US" dirty="0"/>
          </a:p>
        </p:txBody>
      </p:sp>
      <p:sp>
        <p:nvSpPr>
          <p:cNvPr id="40" name="Text Placeholder 4">
            <a:extLst>
              <a:ext uri="{FF2B5EF4-FFF2-40B4-BE49-F238E27FC236}">
                <a16:creationId xmlns:a16="http://schemas.microsoft.com/office/drawing/2014/main" id="{B3873866-C6DF-4447-8D2F-8A88CF14E6CB}"/>
              </a:ext>
            </a:extLst>
          </p:cNvPr>
          <p:cNvSpPr>
            <a:spLocks noGrp="1"/>
          </p:cNvSpPr>
          <p:nvPr>
            <p:ph type="body" sz="quarter" idx="4294967295"/>
          </p:nvPr>
        </p:nvSpPr>
        <p:spPr>
          <a:xfrm>
            <a:off x="5329647" y="2775654"/>
            <a:ext cx="6442354" cy="2325188"/>
          </a:xfrm>
          <a:prstGeom prst="rect">
            <a:avLst/>
          </a:prstGeom>
        </p:spPr>
        <p:txBody>
          <a:bodyPr/>
          <a:lstStyle/>
          <a:p>
            <a:pPr marL="0" indent="0">
              <a:buNone/>
            </a:pPr>
            <a:r>
              <a:rPr lang="en-US" sz="2400" dirty="0"/>
              <a:t>The dimensions of a knowledge space are interdependent. When you work on one dimension, you should take the others into account.</a:t>
            </a:r>
          </a:p>
          <a:p>
            <a:pPr marL="0" indent="0">
              <a:buNone/>
            </a:pPr>
            <a:endParaRPr lang="en-IN" sz="2200" dirty="0"/>
          </a:p>
        </p:txBody>
      </p:sp>
      <p:pic>
        <p:nvPicPr>
          <p:cNvPr id="6" name="Picture Placeholder 3"/>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tretch>
            <a:fillRect/>
          </a:stretch>
        </p:blipFill>
        <p:spPr>
          <a:xfrm>
            <a:off x="432000" y="1034564"/>
            <a:ext cx="4622263" cy="4066278"/>
          </a:xfrm>
          <a:prstGeom prst="rect">
            <a:avLst/>
          </a:prstGeom>
        </p:spPr>
      </p:pic>
    </p:spTree>
    <p:extLst>
      <p:ext uri="{BB962C8B-B14F-4D97-AF65-F5344CB8AC3E}">
        <p14:creationId xmlns:p14="http://schemas.microsoft.com/office/powerpoint/2010/main" val="3703180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4B73C415-D670-4716-A5EC-CC4D52CA2BAC}" type="slidenum">
              <a:rPr lang="en-US" noProof="0" smtClean="0"/>
              <a:pPr/>
              <a:t>11</a:t>
            </a:fld>
            <a:endParaRPr lang="en-US" noProof="0" dirty="0"/>
          </a:p>
        </p:txBody>
      </p:sp>
      <p:sp>
        <p:nvSpPr>
          <p:cNvPr id="6" name="Title 4">
            <a:extLst>
              <a:ext uri="{FF2B5EF4-FFF2-40B4-BE49-F238E27FC236}">
                <a16:creationId xmlns:a16="http://schemas.microsoft.com/office/drawing/2014/main" id="{95385A3C-2778-4B23-9530-DFD5A61DA5B0}"/>
              </a:ext>
            </a:extLst>
          </p:cNvPr>
          <p:cNvSpPr txBox="1">
            <a:spLocks/>
          </p:cNvSpPr>
          <p:nvPr/>
        </p:nvSpPr>
        <p:spPr>
          <a:xfrm>
            <a:off x="432000" y="432000"/>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smtClean="0"/>
              <a:t>4. Refection in innovation space</a:t>
            </a:r>
            <a:endParaRPr lang="en-US" dirty="0"/>
          </a:p>
        </p:txBody>
      </p:sp>
      <p:pic>
        <p:nvPicPr>
          <p:cNvPr id="7" name="Picture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606" y="960786"/>
            <a:ext cx="8268788" cy="5496017"/>
          </a:xfrm>
          <a:prstGeom prst="rect">
            <a:avLst/>
          </a:prstGeom>
          <a:solidFill>
            <a:schemeClr val="tx1">
              <a:alpha val="70000"/>
            </a:schemeClr>
          </a:solidFill>
          <a:ln w="12700" cap="flat" cmpd="sng" algn="ctr">
            <a:noFill/>
            <a:prstDash val="solid"/>
            <a:miter lim="800000"/>
          </a:ln>
          <a:effectLst/>
        </p:spPr>
      </p:pic>
    </p:spTree>
    <p:extLst>
      <p:ext uri="{BB962C8B-B14F-4D97-AF65-F5344CB8AC3E}">
        <p14:creationId xmlns:p14="http://schemas.microsoft.com/office/powerpoint/2010/main" val="3763465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4B73C415-D670-4716-A5EC-CC4D52CA2BAC}" type="slidenum">
              <a:rPr lang="en-US" noProof="0" smtClean="0"/>
              <a:pPr/>
              <a:t>12</a:t>
            </a:fld>
            <a:endParaRPr lang="en-US" noProof="0" dirty="0"/>
          </a:p>
        </p:txBody>
      </p:sp>
      <p:pic>
        <p:nvPicPr>
          <p:cNvPr id="4" name="Picture Placeholder 3"/>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432000" y="1290225"/>
            <a:ext cx="5345074" cy="4222301"/>
          </a:xfrm>
        </p:spPr>
      </p:pic>
      <p:sp>
        <p:nvSpPr>
          <p:cNvPr id="6" name="Title 4">
            <a:extLst>
              <a:ext uri="{FF2B5EF4-FFF2-40B4-BE49-F238E27FC236}">
                <a16:creationId xmlns:a16="http://schemas.microsoft.com/office/drawing/2014/main" id="{95385A3C-2778-4B23-9530-DFD5A61DA5B0}"/>
              </a:ext>
            </a:extLst>
          </p:cNvPr>
          <p:cNvSpPr txBox="1">
            <a:spLocks/>
          </p:cNvSpPr>
          <p:nvPr/>
        </p:nvSpPr>
        <p:spPr>
          <a:xfrm>
            <a:off x="432000" y="432000"/>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a:t>Dominant reflections across knowledge spaces</a:t>
            </a:r>
          </a:p>
        </p:txBody>
      </p:sp>
      <p:sp>
        <p:nvSpPr>
          <p:cNvPr id="8" name="Text Placeholder 4">
            <a:extLst>
              <a:ext uri="{FF2B5EF4-FFF2-40B4-BE49-F238E27FC236}">
                <a16:creationId xmlns:a16="http://schemas.microsoft.com/office/drawing/2014/main" id="{B3873866-C6DF-4447-8D2F-8A88CF14E6CB}"/>
              </a:ext>
            </a:extLst>
          </p:cNvPr>
          <p:cNvSpPr txBox="1">
            <a:spLocks/>
          </p:cNvSpPr>
          <p:nvPr/>
        </p:nvSpPr>
        <p:spPr>
          <a:xfrm>
            <a:off x="6102000" y="1290225"/>
            <a:ext cx="5670000" cy="4522746"/>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dominant relationships for managing lower layer structures typically follow the main dimensions. For instance, tasks are aggregated into processes, roles into organizations, views into systems, and the primary information elements reflect product structures.</a:t>
            </a:r>
            <a:endParaRPr lang="en-IN" dirty="0"/>
          </a:p>
          <a:p>
            <a:r>
              <a:rPr lang="en-US" dirty="0" smtClean="0"/>
              <a:t>This </a:t>
            </a:r>
            <a:r>
              <a:rPr lang="en-US" dirty="0"/>
              <a:t>simplistic view is held by most modeling methodologies, such </a:t>
            </a:r>
            <a:r>
              <a:rPr lang="en-US" dirty="0" smtClean="0"/>
              <a:t>a business </a:t>
            </a:r>
            <a:r>
              <a:rPr lang="en-US" dirty="0"/>
              <a:t>process management, information and data modeling, </a:t>
            </a:r>
            <a:r>
              <a:rPr lang="en-US" dirty="0" smtClean="0"/>
              <a:t>organization hierarchy </a:t>
            </a:r>
            <a:r>
              <a:rPr lang="en-US" dirty="0"/>
              <a:t>charts, etc. </a:t>
            </a:r>
            <a:endParaRPr lang="en-US" dirty="0" smtClean="0"/>
          </a:p>
          <a:p>
            <a:r>
              <a:rPr lang="en-US" dirty="0" smtClean="0"/>
              <a:t>In </a:t>
            </a:r>
            <a:r>
              <a:rPr lang="en-US" dirty="0"/>
              <a:t>the design, </a:t>
            </a:r>
            <a:r>
              <a:rPr lang="en-US" dirty="0" smtClean="0"/>
              <a:t>the product </a:t>
            </a:r>
            <a:r>
              <a:rPr lang="en-US" dirty="0"/>
              <a:t>structures capture the critical dependencies between tasks, and </a:t>
            </a:r>
            <a:r>
              <a:rPr lang="en-US" dirty="0" smtClean="0"/>
              <a:t>the product </a:t>
            </a:r>
            <a:r>
              <a:rPr lang="en-US" dirty="0"/>
              <a:t>structures are also used for managing and coordinating </a:t>
            </a:r>
            <a:r>
              <a:rPr lang="en-US" dirty="0" smtClean="0"/>
              <a:t>tasks.</a:t>
            </a:r>
          </a:p>
        </p:txBody>
      </p:sp>
    </p:spTree>
    <p:extLst>
      <p:ext uri="{BB962C8B-B14F-4D97-AF65-F5344CB8AC3E}">
        <p14:creationId xmlns:p14="http://schemas.microsoft.com/office/powerpoint/2010/main" val="2130859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4B73C415-D670-4716-A5EC-CC4D52CA2BAC}" type="slidenum">
              <a:rPr lang="en-US" noProof="0" smtClean="0"/>
              <a:pPr/>
              <a:t>13</a:t>
            </a:fld>
            <a:endParaRPr lang="en-US" noProof="0" dirty="0"/>
          </a:p>
        </p:txBody>
      </p:sp>
      <p:pic>
        <p:nvPicPr>
          <p:cNvPr id="4" name="Picture Placeholder 3"/>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6636926" y="1955396"/>
            <a:ext cx="5345074" cy="3513052"/>
          </a:xfrm>
        </p:spPr>
      </p:pic>
      <p:sp>
        <p:nvSpPr>
          <p:cNvPr id="5" name="Text Placeholder 4">
            <a:extLst>
              <a:ext uri="{FF2B5EF4-FFF2-40B4-BE49-F238E27FC236}">
                <a16:creationId xmlns:a16="http://schemas.microsoft.com/office/drawing/2014/main" id="{B3873866-C6DF-4447-8D2F-8A88CF14E6CB}"/>
              </a:ext>
            </a:extLst>
          </p:cNvPr>
          <p:cNvSpPr txBox="1">
            <a:spLocks/>
          </p:cNvSpPr>
          <p:nvPr/>
        </p:nvSpPr>
        <p:spPr>
          <a:xfrm>
            <a:off x="878855" y="2406902"/>
            <a:ext cx="5419439" cy="2873830"/>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Product role, process role, organization role, and system roles</a:t>
            </a:r>
          </a:p>
          <a:p>
            <a:r>
              <a:rPr lang="en-US" dirty="0" smtClean="0"/>
              <a:t> Product, organization, process, and system information</a:t>
            </a:r>
          </a:p>
          <a:p>
            <a:r>
              <a:rPr lang="en-US" dirty="0" smtClean="0"/>
              <a:t>Product lifecycle, organizational, process, and system tasks</a:t>
            </a:r>
          </a:p>
          <a:p>
            <a:r>
              <a:rPr lang="en-US" dirty="0" smtClean="0"/>
              <a:t>Product, organization role, process phase, and system (aspect) view</a:t>
            </a:r>
            <a:endParaRPr lang="en-US" dirty="0"/>
          </a:p>
        </p:txBody>
      </p:sp>
      <p:sp>
        <p:nvSpPr>
          <p:cNvPr id="6" name="Title 4">
            <a:extLst>
              <a:ext uri="{FF2B5EF4-FFF2-40B4-BE49-F238E27FC236}">
                <a16:creationId xmlns:a16="http://schemas.microsoft.com/office/drawing/2014/main" id="{95385A3C-2778-4B23-9530-DFD5A61DA5B0}"/>
              </a:ext>
            </a:extLst>
          </p:cNvPr>
          <p:cNvSpPr txBox="1">
            <a:spLocks/>
          </p:cNvSpPr>
          <p:nvPr/>
        </p:nvSpPr>
        <p:spPr>
          <a:xfrm>
            <a:off x="432000" y="432000"/>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a:t>Totality of reflections across knowledge spaces</a:t>
            </a:r>
          </a:p>
        </p:txBody>
      </p:sp>
      <p:sp>
        <p:nvSpPr>
          <p:cNvPr id="3" name="Rectangle 2"/>
          <p:cNvSpPr/>
          <p:nvPr/>
        </p:nvSpPr>
        <p:spPr>
          <a:xfrm>
            <a:off x="587829" y="1058480"/>
            <a:ext cx="11497680" cy="923330"/>
          </a:xfrm>
          <a:prstGeom prst="rect">
            <a:avLst/>
          </a:prstGeom>
        </p:spPr>
        <p:txBody>
          <a:bodyPr wrap="square">
            <a:spAutoFit/>
          </a:bodyPr>
          <a:lstStyle/>
          <a:p>
            <a:r>
              <a:rPr lang="en-IN" dirty="0"/>
              <a:t>POPS elements can be </a:t>
            </a:r>
            <a:r>
              <a:rPr lang="en-US" dirty="0"/>
              <a:t>seen from four different workspace perspectives (sides), as information, role/responsibility, task, and view, </a:t>
            </a:r>
            <a:r>
              <a:rPr lang="en-US" dirty="0" smtClean="0"/>
              <a:t>respectively. When these spaces are brought together, we thus define derived concepts,</a:t>
            </a:r>
            <a:r>
              <a:rPr lang="en-IN" dirty="0" smtClean="0"/>
              <a:t> such </a:t>
            </a:r>
            <a:r>
              <a:rPr lang="en-IN" dirty="0"/>
              <a:t>as</a:t>
            </a:r>
          </a:p>
        </p:txBody>
      </p:sp>
      <p:sp>
        <p:nvSpPr>
          <p:cNvPr id="7" name="Rectangle 6"/>
          <p:cNvSpPr/>
          <p:nvPr/>
        </p:nvSpPr>
        <p:spPr>
          <a:xfrm>
            <a:off x="718456" y="5705824"/>
            <a:ext cx="10123715" cy="369332"/>
          </a:xfrm>
          <a:prstGeom prst="rect">
            <a:avLst/>
          </a:prstGeom>
        </p:spPr>
        <p:txBody>
          <a:bodyPr wrap="square">
            <a:spAutoFit/>
          </a:bodyPr>
          <a:lstStyle/>
          <a:p>
            <a:r>
              <a:rPr lang="en-US" dirty="0"/>
              <a:t>Similar arguments can be made for the surrounding business and </a:t>
            </a:r>
            <a:r>
              <a:rPr lang="en-IN" dirty="0"/>
              <a:t>community knowledge spaces.</a:t>
            </a:r>
            <a:endParaRPr lang="en-IN" sz="2200" dirty="0"/>
          </a:p>
        </p:txBody>
      </p:sp>
    </p:spTree>
    <p:extLst>
      <p:ext uri="{BB962C8B-B14F-4D97-AF65-F5344CB8AC3E}">
        <p14:creationId xmlns:p14="http://schemas.microsoft.com/office/powerpoint/2010/main" val="4161065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28ED-E8E6-4EBE-8C7C-8E6E2E5012C8}"/>
              </a:ext>
            </a:extLst>
          </p:cNvPr>
          <p:cNvSpPr>
            <a:spLocks noGrp="1"/>
          </p:cNvSpPr>
          <p:nvPr>
            <p:ph type="title"/>
          </p:nvPr>
        </p:nvSpPr>
        <p:spPr>
          <a:xfrm>
            <a:off x="432000" y="458126"/>
            <a:ext cx="11340000" cy="432000"/>
          </a:xfrm>
        </p:spPr>
        <p:txBody>
          <a:bodyPr/>
          <a:lstStyle/>
          <a:p>
            <a:r>
              <a:rPr lang="en-IN" b="1" dirty="0" smtClean="0"/>
              <a:t>Summary</a:t>
            </a:r>
            <a:endParaRPr lang="en-US" dirty="0"/>
          </a:p>
        </p:txBody>
      </p: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p:txBody>
          <a:bodyPr/>
          <a:lstStyle/>
          <a:p>
            <a:fld id="{4B73C415-D670-4716-A5EC-CC4D52CA2BAC}" type="slidenum">
              <a:rPr lang="en-US" smtClean="0"/>
              <a:pPr/>
              <a:t>14</a:t>
            </a:fld>
            <a:endParaRPr lang="en-US" dirty="0"/>
          </a:p>
        </p:txBody>
      </p:sp>
      <p:sp>
        <p:nvSpPr>
          <p:cNvPr id="40" name="Text Placeholder 4">
            <a:extLst>
              <a:ext uri="{FF2B5EF4-FFF2-40B4-BE49-F238E27FC236}">
                <a16:creationId xmlns:a16="http://schemas.microsoft.com/office/drawing/2014/main" id="{B3873866-C6DF-4447-8D2F-8A88CF14E6CB}"/>
              </a:ext>
            </a:extLst>
          </p:cNvPr>
          <p:cNvSpPr>
            <a:spLocks noGrp="1"/>
          </p:cNvSpPr>
          <p:nvPr>
            <p:ph type="body" sz="quarter" idx="4294967295"/>
          </p:nvPr>
        </p:nvSpPr>
        <p:spPr>
          <a:xfrm>
            <a:off x="498497" y="1933304"/>
            <a:ext cx="11207006" cy="1802674"/>
          </a:xfrm>
          <a:prstGeom prst="rect">
            <a:avLst/>
          </a:prstGeom>
        </p:spPr>
        <p:txBody>
          <a:bodyPr/>
          <a:lstStyle/>
          <a:p>
            <a:pPr marL="0" indent="0">
              <a:buNone/>
            </a:pPr>
            <a:r>
              <a:rPr lang="en-US" sz="2200" dirty="0"/>
              <a:t>The enterprise knowledge spaces are bounded by identifiable but </a:t>
            </a:r>
            <a:r>
              <a:rPr lang="en-US" sz="2200" dirty="0" smtClean="0"/>
              <a:t>fuzzy borders</a:t>
            </a:r>
            <a:r>
              <a:rPr lang="en-US" sz="2200" dirty="0"/>
              <a:t>. Whether the borders are a result of pragmatic boundaries, such </a:t>
            </a:r>
            <a:r>
              <a:rPr lang="en-US" sz="2200" dirty="0" smtClean="0"/>
              <a:t>as gateways </a:t>
            </a:r>
            <a:r>
              <a:rPr lang="en-US" sz="2200" dirty="0"/>
              <a:t>between project phases and the isolated roles of </a:t>
            </a:r>
            <a:r>
              <a:rPr lang="en-US" sz="2200" dirty="0" smtClean="0"/>
              <a:t>engineering disciplines </a:t>
            </a:r>
            <a:r>
              <a:rPr lang="en-US" sz="2200" dirty="0"/>
              <a:t>and so forth, or whether they are caused by limitations </a:t>
            </a:r>
            <a:r>
              <a:rPr lang="en-US" sz="2200" dirty="0" smtClean="0"/>
              <a:t>inherent in </a:t>
            </a:r>
            <a:r>
              <a:rPr lang="en-US" sz="2200" dirty="0"/>
              <a:t>the mental models of our brains remains a research issue.</a:t>
            </a:r>
            <a:endParaRPr lang="en-IN" sz="2200" dirty="0"/>
          </a:p>
        </p:txBody>
      </p:sp>
    </p:spTree>
    <p:extLst>
      <p:ext uri="{BB962C8B-B14F-4D97-AF65-F5344CB8AC3E}">
        <p14:creationId xmlns:p14="http://schemas.microsoft.com/office/powerpoint/2010/main" val="22408206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C12D97-9EB3-9E46-86D3-3A2CA06C20D2}"/>
              </a:ext>
            </a:extLst>
          </p:cNvPr>
          <p:cNvSpPr txBox="1"/>
          <p:nvPr/>
        </p:nvSpPr>
        <p:spPr bwMode="gray">
          <a:xfrm>
            <a:off x="2647819" y="2269935"/>
            <a:ext cx="7586644" cy="1532727"/>
          </a:xfrm>
          <a:prstGeom prst="rect">
            <a:avLst/>
          </a:prstGeom>
          <a:noFill/>
        </p:spPr>
        <p:txBody>
          <a:bodyPr wrap="square" rtlCol="0">
            <a:spAutoFit/>
          </a:bodyPr>
          <a:lstStyle/>
          <a:p>
            <a:pPr>
              <a:lnSpc>
                <a:spcPct val="90000"/>
              </a:lnSpc>
            </a:pPr>
            <a:r>
              <a:rPr lang="en-US" sz="10400" b="1" dirty="0" smtClean="0">
                <a:gradFill>
                  <a:gsLst>
                    <a:gs pos="0">
                      <a:schemeClr val="accent1"/>
                    </a:gs>
                    <a:gs pos="51300">
                      <a:schemeClr val="accent2"/>
                    </a:gs>
                    <a:gs pos="100000">
                      <a:schemeClr val="accent3"/>
                    </a:gs>
                  </a:gsLst>
                  <a:lin ang="0" scaled="0"/>
                </a:gradFill>
              </a:rPr>
              <a:t>Thank You</a:t>
            </a:r>
            <a:endParaRPr lang="en-US" sz="10400" b="1" dirty="0">
              <a:gradFill>
                <a:gsLst>
                  <a:gs pos="0">
                    <a:schemeClr val="accent1"/>
                  </a:gs>
                  <a:gs pos="51300">
                    <a:schemeClr val="accent2"/>
                  </a:gs>
                  <a:gs pos="100000">
                    <a:schemeClr val="accent3"/>
                  </a:gs>
                </a:gsLst>
                <a:lin ang="0" scaled="0"/>
              </a:gradFill>
            </a:endParaRPr>
          </a:p>
        </p:txBody>
      </p:sp>
      <p:cxnSp>
        <p:nvCxnSpPr>
          <p:cNvPr id="6" name="Straight Connector 5">
            <a:extLst>
              <a:ext uri="{FF2B5EF4-FFF2-40B4-BE49-F238E27FC236}">
                <a16:creationId xmlns:a16="http://schemas.microsoft.com/office/drawing/2014/main" id="{F3753AF9-461F-4049-BB9D-621E76A51470}"/>
              </a:ext>
              <a:ext uri="{C183D7F6-B498-43B3-948B-1728B52AA6E4}">
                <adec:decorative xmlns:adec="http://schemas.microsoft.com/office/drawing/2017/decorative" xmlns="" val="1"/>
              </a:ext>
            </a:extLst>
          </p:cNvPr>
          <p:cNvCxnSpPr>
            <a:cxnSpLocks/>
          </p:cNvCxnSpPr>
          <p:nvPr/>
        </p:nvCxnSpPr>
        <p:spPr>
          <a:xfrm flipV="1">
            <a:off x="3012141" y="3953436"/>
            <a:ext cx="6642846" cy="13446"/>
          </a:xfrm>
          <a:prstGeom prst="line">
            <a:avLst/>
          </a:prstGeom>
          <a:ln>
            <a:gradFill>
              <a:gsLst>
                <a:gs pos="0">
                  <a:schemeClr val="accent1"/>
                </a:gs>
                <a:gs pos="51300">
                  <a:schemeClr val="accent2"/>
                </a:gs>
                <a:gs pos="100000">
                  <a:schemeClr val="accent3"/>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82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28ED-E8E6-4EBE-8C7C-8E6E2E5012C8}"/>
              </a:ext>
            </a:extLst>
          </p:cNvPr>
          <p:cNvSpPr>
            <a:spLocks noGrp="1"/>
          </p:cNvSpPr>
          <p:nvPr>
            <p:ph type="title"/>
          </p:nvPr>
        </p:nvSpPr>
        <p:spPr>
          <a:xfrm>
            <a:off x="432000" y="458126"/>
            <a:ext cx="11340000" cy="432000"/>
          </a:xfrm>
        </p:spPr>
        <p:txBody>
          <a:bodyPr/>
          <a:lstStyle/>
          <a:p>
            <a:r>
              <a:rPr lang="en-IN" b="1" dirty="0"/>
              <a:t>The </a:t>
            </a:r>
            <a:r>
              <a:rPr lang="en-IN" b="1" dirty="0" smtClean="0"/>
              <a:t>Data</a:t>
            </a:r>
            <a:r>
              <a:rPr lang="en-IN" dirty="0"/>
              <a:t/>
            </a:r>
            <a:br>
              <a:rPr lang="en-IN" dirty="0"/>
            </a:br>
            <a:endParaRPr lang="en-IN" b="1" dirty="0"/>
          </a:p>
        </p:txBody>
      </p: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p:txBody>
          <a:bodyPr/>
          <a:lstStyle/>
          <a:p>
            <a:fld id="{4B73C415-D670-4716-A5EC-CC4D52CA2BAC}" type="slidenum">
              <a:rPr lang="en-US" smtClean="0"/>
              <a:pPr/>
              <a:t>2</a:t>
            </a:fld>
            <a:endParaRPr lang="en-US" dirty="0"/>
          </a:p>
        </p:txBody>
      </p:sp>
      <p:sp>
        <p:nvSpPr>
          <p:cNvPr id="40" name="Text Placeholder 4">
            <a:extLst>
              <a:ext uri="{FF2B5EF4-FFF2-40B4-BE49-F238E27FC236}">
                <a16:creationId xmlns:a16="http://schemas.microsoft.com/office/drawing/2014/main" id="{B3873866-C6DF-4447-8D2F-8A88CF14E6CB}"/>
              </a:ext>
            </a:extLst>
          </p:cNvPr>
          <p:cNvSpPr>
            <a:spLocks noGrp="1"/>
          </p:cNvSpPr>
          <p:nvPr>
            <p:ph type="body" sz="quarter" idx="4294967295"/>
          </p:nvPr>
        </p:nvSpPr>
        <p:spPr>
          <a:xfrm>
            <a:off x="535576" y="1086069"/>
            <a:ext cx="9144001" cy="337783"/>
          </a:xfrm>
          <a:prstGeom prst="rect">
            <a:avLst/>
          </a:prstGeom>
        </p:spPr>
        <p:txBody>
          <a:bodyPr/>
          <a:lstStyle/>
          <a:p>
            <a:pPr marL="0" indent="0">
              <a:buNone/>
            </a:pPr>
            <a:r>
              <a:rPr lang="en-US" sz="1600" dirty="0"/>
              <a:t>The data was downloaded from the </a:t>
            </a:r>
            <a:r>
              <a:rPr lang="en-US" sz="1600" dirty="0">
                <a:hlinkClick r:id="rId3"/>
              </a:rPr>
              <a:t>BKK </a:t>
            </a:r>
            <a:r>
              <a:rPr lang="en-US" sz="1600" dirty="0" smtClean="0">
                <a:hlinkClick r:id="rId3"/>
              </a:rPr>
              <a:t>Website</a:t>
            </a:r>
            <a:r>
              <a:rPr lang="en-US" sz="1600" dirty="0"/>
              <a:t> </a:t>
            </a:r>
            <a:r>
              <a:rPr lang="en-US" sz="1600" dirty="0" smtClean="0"/>
              <a:t>- </a:t>
            </a:r>
            <a:r>
              <a:rPr lang="en-IN" sz="1600" dirty="0"/>
              <a:t>General Transit Feed Specification (</a:t>
            </a:r>
            <a:r>
              <a:rPr lang="en-IN" sz="1600" dirty="0" err="1"/>
              <a:t>gtfs</a:t>
            </a:r>
            <a:r>
              <a:rPr lang="en-IN" sz="1600" dirty="0"/>
              <a:t>)</a:t>
            </a:r>
          </a:p>
        </p:txBody>
      </p:sp>
      <p:sp>
        <p:nvSpPr>
          <p:cNvPr id="7" name="Text Placeholder 4">
            <a:extLst>
              <a:ext uri="{FF2B5EF4-FFF2-40B4-BE49-F238E27FC236}">
                <a16:creationId xmlns:a16="http://schemas.microsoft.com/office/drawing/2014/main" id="{B3873866-C6DF-4447-8D2F-8A88CF14E6CB}"/>
              </a:ext>
            </a:extLst>
          </p:cNvPr>
          <p:cNvSpPr>
            <a:spLocks noGrp="1"/>
          </p:cNvSpPr>
          <p:nvPr>
            <p:ph type="body" sz="quarter" idx="4294967295"/>
          </p:nvPr>
        </p:nvSpPr>
        <p:spPr>
          <a:xfrm>
            <a:off x="669567" y="1619795"/>
            <a:ext cx="11312433" cy="4745568"/>
          </a:xfrm>
          <a:prstGeom prst="rect">
            <a:avLst/>
          </a:prstGeom>
        </p:spPr>
        <p:txBody>
          <a:bodyPr/>
          <a:lstStyle/>
          <a:p>
            <a:r>
              <a:rPr lang="en-US" dirty="0" smtClean="0"/>
              <a:t>Agency.txt </a:t>
            </a:r>
            <a:r>
              <a:rPr lang="en-US" dirty="0"/>
              <a:t>- Basic information about service provider</a:t>
            </a:r>
            <a:r>
              <a:rPr lang="en-US" dirty="0" smtClean="0"/>
              <a:t>.</a:t>
            </a:r>
          </a:p>
          <a:p>
            <a:r>
              <a:rPr lang="en-US" dirty="0" smtClean="0"/>
              <a:t>calendar_dates.txt - </a:t>
            </a:r>
            <a:r>
              <a:rPr lang="en-US" dirty="0"/>
              <a:t>Service patterns that don't repeat such as for a one-time special </a:t>
            </a:r>
            <a:r>
              <a:rPr lang="en-US" dirty="0" smtClean="0"/>
              <a:t>event.</a:t>
            </a:r>
          </a:p>
          <a:p>
            <a:r>
              <a:rPr lang="en-US" dirty="0" smtClean="0"/>
              <a:t>feed_info.txt </a:t>
            </a:r>
            <a:r>
              <a:rPr lang="en-US" dirty="0"/>
              <a:t>- Basic information about the  </a:t>
            </a:r>
            <a:r>
              <a:rPr lang="en-US" dirty="0" smtClean="0"/>
              <a:t>BKK service</a:t>
            </a:r>
            <a:r>
              <a:rPr lang="en-US" dirty="0"/>
              <a:t>.</a:t>
            </a:r>
          </a:p>
          <a:p>
            <a:r>
              <a:rPr lang="en-US" dirty="0"/>
              <a:t>p</a:t>
            </a:r>
            <a:r>
              <a:rPr lang="en-US" dirty="0" smtClean="0"/>
              <a:t>athways.txt </a:t>
            </a:r>
            <a:r>
              <a:rPr lang="en-US" dirty="0"/>
              <a:t>- Contains </a:t>
            </a:r>
            <a:r>
              <a:rPr lang="en-US" dirty="0" smtClean="0"/>
              <a:t>all paths connected via directional -bidirectional route</a:t>
            </a:r>
            <a:r>
              <a:rPr lang="en-US" dirty="0"/>
              <a:t>. </a:t>
            </a:r>
            <a:endParaRPr lang="en-US" dirty="0" smtClean="0"/>
          </a:p>
          <a:p>
            <a:r>
              <a:rPr lang="en-US" dirty="0">
                <a:solidFill>
                  <a:srgbClr val="92D050"/>
                </a:solidFill>
              </a:rPr>
              <a:t>r</a:t>
            </a:r>
            <a:r>
              <a:rPr lang="en-US" dirty="0" smtClean="0">
                <a:solidFill>
                  <a:srgbClr val="92D050"/>
                </a:solidFill>
              </a:rPr>
              <a:t>outes.txt - </a:t>
            </a:r>
            <a:r>
              <a:rPr lang="en-US" dirty="0">
                <a:solidFill>
                  <a:srgbClr val="92D050"/>
                </a:solidFill>
              </a:rPr>
              <a:t>Contains a list of all the routes with their </a:t>
            </a:r>
            <a:r>
              <a:rPr lang="en-US" dirty="0" smtClean="0">
                <a:solidFill>
                  <a:srgbClr val="92D050"/>
                </a:solidFill>
              </a:rPr>
              <a:t>names, short description </a:t>
            </a:r>
            <a:r>
              <a:rPr lang="en-US" dirty="0">
                <a:solidFill>
                  <a:srgbClr val="92D050"/>
                </a:solidFill>
              </a:rPr>
              <a:t>and color coding for the online map</a:t>
            </a:r>
            <a:r>
              <a:rPr lang="en-US" dirty="0" smtClean="0">
                <a:solidFill>
                  <a:srgbClr val="92D050"/>
                </a:solidFill>
              </a:rPr>
              <a:t>.</a:t>
            </a:r>
            <a:endParaRPr lang="en-US" dirty="0">
              <a:solidFill>
                <a:srgbClr val="92D050"/>
              </a:solidFill>
            </a:endParaRPr>
          </a:p>
          <a:p>
            <a:r>
              <a:rPr lang="en-US" dirty="0"/>
              <a:t>s</a:t>
            </a:r>
            <a:r>
              <a:rPr lang="en-US" dirty="0" smtClean="0"/>
              <a:t>hapes.txt </a:t>
            </a:r>
            <a:r>
              <a:rPr lang="en-US" dirty="0"/>
              <a:t>- Contains collections of GPS </a:t>
            </a:r>
            <a:r>
              <a:rPr lang="en-US" dirty="0" smtClean="0"/>
              <a:t>coordinates.</a:t>
            </a:r>
          </a:p>
          <a:p>
            <a:r>
              <a:rPr lang="en-US" dirty="0" smtClean="0">
                <a:solidFill>
                  <a:srgbClr val="92D050"/>
                </a:solidFill>
              </a:rPr>
              <a:t>stop_times.txt – contains information about </a:t>
            </a:r>
            <a:r>
              <a:rPr lang="en-US" dirty="0" err="1" smtClean="0">
                <a:solidFill>
                  <a:srgbClr val="92D050"/>
                </a:solidFill>
              </a:rPr>
              <a:t>trip_id</a:t>
            </a:r>
            <a:r>
              <a:rPr lang="en-US" dirty="0" smtClean="0">
                <a:solidFill>
                  <a:srgbClr val="92D050"/>
                </a:solidFill>
              </a:rPr>
              <a:t>, </a:t>
            </a:r>
            <a:r>
              <a:rPr lang="en-US" dirty="0" err="1" smtClean="0">
                <a:solidFill>
                  <a:srgbClr val="92D050"/>
                </a:solidFill>
              </a:rPr>
              <a:t>stop_id</a:t>
            </a:r>
            <a:r>
              <a:rPr lang="en-US" dirty="0" smtClean="0">
                <a:solidFill>
                  <a:srgbClr val="92D050"/>
                </a:solidFill>
              </a:rPr>
              <a:t>, </a:t>
            </a:r>
            <a:r>
              <a:rPr lang="en-US" dirty="0" err="1" smtClean="0">
                <a:solidFill>
                  <a:srgbClr val="92D050"/>
                </a:solidFill>
              </a:rPr>
              <a:t>arrival_time</a:t>
            </a:r>
            <a:r>
              <a:rPr lang="en-US" dirty="0" smtClean="0">
                <a:solidFill>
                  <a:srgbClr val="92D050"/>
                </a:solidFill>
              </a:rPr>
              <a:t>, </a:t>
            </a:r>
            <a:r>
              <a:rPr lang="en-US" dirty="0" err="1" smtClean="0">
                <a:solidFill>
                  <a:srgbClr val="92D050"/>
                </a:solidFill>
              </a:rPr>
              <a:t>departure_time</a:t>
            </a:r>
            <a:r>
              <a:rPr lang="en-US" dirty="0" smtClean="0">
                <a:solidFill>
                  <a:srgbClr val="92D050"/>
                </a:solidFill>
              </a:rPr>
              <a:t> and other attributes.</a:t>
            </a:r>
          </a:p>
          <a:p>
            <a:r>
              <a:rPr lang="en-US" dirty="0">
                <a:solidFill>
                  <a:srgbClr val="92D050"/>
                </a:solidFill>
              </a:rPr>
              <a:t>s</a:t>
            </a:r>
            <a:r>
              <a:rPr lang="en-US" dirty="0" smtClean="0">
                <a:solidFill>
                  <a:srgbClr val="92D050"/>
                </a:solidFill>
              </a:rPr>
              <a:t>tops.txt </a:t>
            </a:r>
            <a:r>
              <a:rPr lang="en-US" dirty="0">
                <a:solidFill>
                  <a:srgbClr val="92D050"/>
                </a:solidFill>
              </a:rPr>
              <a:t>- Contains a list of all the stops with their location(GPS </a:t>
            </a:r>
            <a:r>
              <a:rPr lang="en-US" dirty="0" smtClean="0">
                <a:solidFill>
                  <a:srgbClr val="92D050"/>
                </a:solidFill>
              </a:rPr>
              <a:t>coordinates) </a:t>
            </a:r>
            <a:r>
              <a:rPr lang="en-US" dirty="0">
                <a:solidFill>
                  <a:srgbClr val="92D050"/>
                </a:solidFill>
              </a:rPr>
              <a:t>and other attributes</a:t>
            </a:r>
            <a:r>
              <a:rPr lang="en-US" dirty="0" smtClean="0">
                <a:solidFill>
                  <a:srgbClr val="92D050"/>
                </a:solidFill>
              </a:rPr>
              <a:t>.</a:t>
            </a:r>
          </a:p>
          <a:p>
            <a:r>
              <a:rPr lang="en-US" dirty="0">
                <a:solidFill>
                  <a:srgbClr val="92D050"/>
                </a:solidFill>
              </a:rPr>
              <a:t>t</a:t>
            </a:r>
            <a:r>
              <a:rPr lang="en-US" dirty="0" smtClean="0">
                <a:solidFill>
                  <a:srgbClr val="92D050"/>
                </a:solidFill>
              </a:rPr>
              <a:t>rips.txt </a:t>
            </a:r>
            <a:r>
              <a:rPr lang="en-US" dirty="0">
                <a:solidFill>
                  <a:srgbClr val="92D050"/>
                </a:solidFill>
              </a:rPr>
              <a:t>- Contains which shape corresponds to which route.</a:t>
            </a:r>
          </a:p>
        </p:txBody>
      </p:sp>
    </p:spTree>
    <p:extLst>
      <p:ext uri="{BB962C8B-B14F-4D97-AF65-F5344CB8AC3E}">
        <p14:creationId xmlns:p14="http://schemas.microsoft.com/office/powerpoint/2010/main" val="3745170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28ED-E8E6-4EBE-8C7C-8E6E2E5012C8}"/>
              </a:ext>
            </a:extLst>
          </p:cNvPr>
          <p:cNvSpPr>
            <a:spLocks noGrp="1"/>
          </p:cNvSpPr>
          <p:nvPr>
            <p:ph type="title"/>
          </p:nvPr>
        </p:nvSpPr>
        <p:spPr>
          <a:xfrm>
            <a:off x="432000" y="458126"/>
            <a:ext cx="2350389" cy="432000"/>
          </a:xfrm>
        </p:spPr>
        <p:txBody>
          <a:bodyPr/>
          <a:lstStyle/>
          <a:p>
            <a:r>
              <a:rPr lang="en-IN" b="1" dirty="0"/>
              <a:t>The </a:t>
            </a:r>
            <a:r>
              <a:rPr lang="en-IN" b="1" dirty="0" smtClean="0"/>
              <a:t>Data </a:t>
            </a:r>
            <a:endParaRPr lang="en-IN" b="1" dirty="0"/>
          </a:p>
        </p:txBody>
      </p: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p:txBody>
          <a:bodyPr/>
          <a:lstStyle/>
          <a:p>
            <a:fld id="{4B73C415-D670-4716-A5EC-CC4D52CA2BAC}" type="slidenum">
              <a:rPr lang="en-US" smtClean="0"/>
              <a:pPr/>
              <a:t>3</a:t>
            </a:fld>
            <a:endParaRPr lang="en-US" dirty="0"/>
          </a:p>
        </p:txBody>
      </p:sp>
      <p:sp>
        <p:nvSpPr>
          <p:cNvPr id="40" name="Text Placeholder 4">
            <a:extLst>
              <a:ext uri="{FF2B5EF4-FFF2-40B4-BE49-F238E27FC236}">
                <a16:creationId xmlns:a16="http://schemas.microsoft.com/office/drawing/2014/main" id="{B3873866-C6DF-4447-8D2F-8A88CF14E6CB}"/>
              </a:ext>
            </a:extLst>
          </p:cNvPr>
          <p:cNvSpPr>
            <a:spLocks noGrp="1"/>
          </p:cNvSpPr>
          <p:nvPr>
            <p:ph type="body" sz="quarter" idx="4294967295"/>
          </p:nvPr>
        </p:nvSpPr>
        <p:spPr>
          <a:xfrm>
            <a:off x="9387342" y="5719424"/>
            <a:ext cx="2498366" cy="511560"/>
          </a:xfrm>
          <a:prstGeom prst="rect">
            <a:avLst/>
          </a:prstGeom>
        </p:spPr>
        <p:txBody>
          <a:bodyPr/>
          <a:lstStyle/>
          <a:p>
            <a:pPr marL="0" indent="0">
              <a:buNone/>
            </a:pPr>
            <a:r>
              <a:rPr lang="en-US" sz="1600" dirty="0"/>
              <a:t>The data was downloaded </a:t>
            </a:r>
            <a:r>
              <a:rPr lang="en-US" sz="1600" dirty="0" smtClean="0"/>
              <a:t>from </a:t>
            </a:r>
            <a:r>
              <a:rPr lang="en-US" sz="1600" dirty="0"/>
              <a:t>the </a:t>
            </a:r>
            <a:r>
              <a:rPr lang="en-US" sz="1600" dirty="0">
                <a:hlinkClick r:id="rId3"/>
              </a:rPr>
              <a:t>BKK </a:t>
            </a:r>
            <a:r>
              <a:rPr lang="en-US" sz="1600" dirty="0" smtClean="0">
                <a:hlinkClick r:id="rId3"/>
              </a:rPr>
              <a:t>Website</a:t>
            </a:r>
            <a:endParaRPr lang="en-IN" sz="1600" dirty="0"/>
          </a:p>
        </p:txBody>
      </p:sp>
      <p:sp>
        <p:nvSpPr>
          <p:cNvPr id="41" name="Text Placeholder 4">
            <a:extLst>
              <a:ext uri="{FF2B5EF4-FFF2-40B4-BE49-F238E27FC236}">
                <a16:creationId xmlns:a16="http://schemas.microsoft.com/office/drawing/2014/main" id="{B3873866-C6DF-4447-8D2F-8A88CF14E6CB}"/>
              </a:ext>
            </a:extLst>
          </p:cNvPr>
          <p:cNvSpPr>
            <a:spLocks noGrp="1"/>
          </p:cNvSpPr>
          <p:nvPr>
            <p:ph type="body" sz="quarter" idx="4294967295"/>
          </p:nvPr>
        </p:nvSpPr>
        <p:spPr>
          <a:xfrm>
            <a:off x="9387342" y="1619288"/>
            <a:ext cx="2690949" cy="3965757"/>
          </a:xfrm>
          <a:prstGeom prst="rect">
            <a:avLst/>
          </a:prstGeom>
        </p:spPr>
        <p:txBody>
          <a:bodyPr/>
          <a:lstStyle/>
          <a:p>
            <a:pPr>
              <a:lnSpc>
                <a:spcPct val="110000"/>
              </a:lnSpc>
            </a:pPr>
            <a:r>
              <a:rPr lang="hu-HU" sz="1600" dirty="0"/>
              <a:t>agency.txt</a:t>
            </a:r>
          </a:p>
          <a:p>
            <a:pPr>
              <a:lnSpc>
                <a:spcPct val="110000"/>
              </a:lnSpc>
            </a:pPr>
            <a:r>
              <a:rPr lang="hu-HU" sz="1600" dirty="0"/>
              <a:t>calendar_dates.txt</a:t>
            </a:r>
          </a:p>
          <a:p>
            <a:pPr>
              <a:lnSpc>
                <a:spcPct val="110000"/>
              </a:lnSpc>
            </a:pPr>
            <a:r>
              <a:rPr lang="hu-HU" sz="1600" dirty="0"/>
              <a:t>feed_info.txt</a:t>
            </a:r>
          </a:p>
          <a:p>
            <a:pPr>
              <a:lnSpc>
                <a:spcPct val="110000"/>
              </a:lnSpc>
            </a:pPr>
            <a:r>
              <a:rPr lang="hu-HU" sz="1600" dirty="0"/>
              <a:t>pathways.txt</a:t>
            </a:r>
          </a:p>
          <a:p>
            <a:pPr>
              <a:lnSpc>
                <a:spcPct val="110000"/>
              </a:lnSpc>
            </a:pPr>
            <a:r>
              <a:rPr lang="hu-HU" sz="1600" dirty="0" smtClean="0">
                <a:solidFill>
                  <a:schemeClr val="tx1"/>
                </a:solidFill>
              </a:rPr>
              <a:t>routes.txt</a:t>
            </a:r>
            <a:r>
              <a:rPr lang="en-US" sz="1600" dirty="0" smtClean="0">
                <a:solidFill>
                  <a:srgbClr val="92D050"/>
                </a:solidFill>
              </a:rPr>
              <a:t> </a:t>
            </a:r>
            <a:r>
              <a:rPr lang="en-US" sz="1600" dirty="0" smtClean="0">
                <a:solidFill>
                  <a:srgbClr val="92D050"/>
                </a:solidFill>
                <a:sym typeface="Wingdings" panose="05000000000000000000" pitchFamily="2" charset="2"/>
              </a:rPr>
              <a:t></a:t>
            </a:r>
            <a:endParaRPr lang="hu-HU" sz="1600" dirty="0">
              <a:solidFill>
                <a:srgbClr val="92D050"/>
              </a:solidFill>
            </a:endParaRPr>
          </a:p>
          <a:p>
            <a:pPr>
              <a:lnSpc>
                <a:spcPct val="110000"/>
              </a:lnSpc>
            </a:pPr>
            <a:r>
              <a:rPr lang="en-GB" sz="1600" dirty="0"/>
              <a:t>shapes</a:t>
            </a:r>
            <a:r>
              <a:rPr lang="hu-HU" sz="1600" dirty="0"/>
              <a:t>.txt</a:t>
            </a:r>
          </a:p>
          <a:p>
            <a:pPr>
              <a:lnSpc>
                <a:spcPct val="110000"/>
              </a:lnSpc>
            </a:pPr>
            <a:r>
              <a:rPr lang="hu-HU" sz="1600" dirty="0" smtClean="0">
                <a:solidFill>
                  <a:schemeClr val="tx1"/>
                </a:solidFill>
              </a:rPr>
              <a:t>stop_times.txt</a:t>
            </a:r>
            <a:r>
              <a:rPr lang="en-US" sz="1600" dirty="0" smtClean="0">
                <a:solidFill>
                  <a:srgbClr val="92D050"/>
                </a:solidFill>
              </a:rPr>
              <a:t> </a:t>
            </a:r>
            <a:r>
              <a:rPr lang="en-US" sz="1600" dirty="0" smtClean="0">
                <a:solidFill>
                  <a:srgbClr val="92D050"/>
                </a:solidFill>
                <a:sym typeface="Wingdings" panose="05000000000000000000" pitchFamily="2" charset="2"/>
              </a:rPr>
              <a:t></a:t>
            </a:r>
            <a:endParaRPr lang="hu-HU" sz="1600" dirty="0">
              <a:solidFill>
                <a:srgbClr val="92D050"/>
              </a:solidFill>
            </a:endParaRPr>
          </a:p>
          <a:p>
            <a:pPr>
              <a:lnSpc>
                <a:spcPct val="110000"/>
              </a:lnSpc>
            </a:pPr>
            <a:r>
              <a:rPr lang="hu-HU" sz="1600" dirty="0" smtClean="0">
                <a:solidFill>
                  <a:schemeClr val="tx1"/>
                </a:solidFill>
              </a:rPr>
              <a:t>stops.txt</a:t>
            </a:r>
            <a:r>
              <a:rPr lang="en-US" sz="1600" dirty="0" smtClean="0">
                <a:solidFill>
                  <a:schemeClr val="tx1"/>
                </a:solidFill>
              </a:rPr>
              <a:t> </a:t>
            </a:r>
            <a:r>
              <a:rPr lang="en-US" sz="1600" dirty="0" smtClean="0">
                <a:solidFill>
                  <a:srgbClr val="92D050"/>
                </a:solidFill>
                <a:sym typeface="Wingdings" panose="05000000000000000000" pitchFamily="2" charset="2"/>
              </a:rPr>
              <a:t></a:t>
            </a:r>
            <a:endParaRPr lang="hu-HU" sz="1600" dirty="0">
              <a:solidFill>
                <a:srgbClr val="92D050"/>
              </a:solidFill>
            </a:endParaRPr>
          </a:p>
          <a:p>
            <a:pPr>
              <a:lnSpc>
                <a:spcPct val="110000"/>
              </a:lnSpc>
            </a:pPr>
            <a:r>
              <a:rPr lang="hu-HU" sz="1600" dirty="0" smtClean="0">
                <a:solidFill>
                  <a:schemeClr val="tx1"/>
                </a:solidFill>
              </a:rPr>
              <a:t>trips.txt</a:t>
            </a:r>
            <a:r>
              <a:rPr lang="en-US" sz="1600" dirty="0" smtClean="0">
                <a:solidFill>
                  <a:schemeClr val="tx1"/>
                </a:solidFill>
              </a:rPr>
              <a:t> </a:t>
            </a:r>
            <a:r>
              <a:rPr lang="en-US" sz="1600" dirty="0">
                <a:solidFill>
                  <a:srgbClr val="92D050"/>
                </a:solidFill>
                <a:sym typeface="Wingdings" panose="05000000000000000000" pitchFamily="2" charset="2"/>
              </a:rPr>
              <a:t></a:t>
            </a:r>
            <a:endParaRPr lang="hu-HU" sz="1600" dirty="0">
              <a:solidFill>
                <a:srgbClr val="92D050"/>
              </a:solidFill>
            </a:endParaRPr>
          </a:p>
          <a:p>
            <a:pPr>
              <a:lnSpc>
                <a:spcPct val="110000"/>
              </a:lnSpc>
            </a:pPr>
            <a:endParaRPr lang="hu-HU" dirty="0">
              <a:solidFill>
                <a:srgbClr val="92D050"/>
              </a:solidFill>
            </a:endParaRPr>
          </a:p>
        </p:txBody>
      </p:sp>
      <p:sp>
        <p:nvSpPr>
          <p:cNvPr id="7" name="Text Placeholder 4">
            <a:extLst>
              <a:ext uri="{FF2B5EF4-FFF2-40B4-BE49-F238E27FC236}">
                <a16:creationId xmlns:a16="http://schemas.microsoft.com/office/drawing/2014/main" id="{B3873866-C6DF-4447-8D2F-8A88CF14E6CB}"/>
              </a:ext>
            </a:extLst>
          </p:cNvPr>
          <p:cNvSpPr>
            <a:spLocks noGrp="1"/>
          </p:cNvSpPr>
          <p:nvPr>
            <p:ph type="body" sz="quarter" idx="4294967295"/>
          </p:nvPr>
        </p:nvSpPr>
        <p:spPr>
          <a:xfrm>
            <a:off x="432000" y="1298574"/>
            <a:ext cx="8398490" cy="5096367"/>
          </a:xfrm>
          <a:prstGeom prst="rect">
            <a:avLst/>
          </a:prstGeom>
        </p:spPr>
        <p:txBody>
          <a:bodyPr/>
          <a:lstStyle/>
          <a:p>
            <a:r>
              <a:rPr lang="en-US" dirty="0"/>
              <a:t>a</a:t>
            </a:r>
            <a:r>
              <a:rPr lang="en-US" dirty="0" smtClean="0"/>
              <a:t>gency - </a:t>
            </a:r>
            <a:r>
              <a:rPr lang="en-US" dirty="0"/>
              <a:t>Basic information about service provider</a:t>
            </a:r>
            <a:r>
              <a:rPr lang="en-US" dirty="0" smtClean="0"/>
              <a:t>.</a:t>
            </a:r>
          </a:p>
          <a:p>
            <a:r>
              <a:rPr lang="en-US" dirty="0" err="1" smtClean="0"/>
              <a:t>calendar_dates</a:t>
            </a:r>
            <a:r>
              <a:rPr lang="en-US" dirty="0"/>
              <a:t> </a:t>
            </a:r>
            <a:r>
              <a:rPr lang="en-US" dirty="0" smtClean="0"/>
              <a:t> </a:t>
            </a:r>
            <a:r>
              <a:rPr lang="en-US" dirty="0" smtClean="0"/>
              <a:t>- </a:t>
            </a:r>
            <a:r>
              <a:rPr lang="en-US" dirty="0"/>
              <a:t>Service patterns that don't repeat such as for a one-time special </a:t>
            </a:r>
            <a:r>
              <a:rPr lang="en-US" dirty="0" smtClean="0"/>
              <a:t>event.</a:t>
            </a:r>
          </a:p>
          <a:p>
            <a:r>
              <a:rPr lang="en-US" dirty="0" err="1" smtClean="0"/>
              <a:t>feed_info</a:t>
            </a:r>
            <a:r>
              <a:rPr lang="en-US" dirty="0" smtClean="0"/>
              <a:t> - </a:t>
            </a:r>
            <a:r>
              <a:rPr lang="en-US" dirty="0"/>
              <a:t>Basic information about the  </a:t>
            </a:r>
            <a:r>
              <a:rPr lang="en-US" dirty="0" smtClean="0"/>
              <a:t>BKK service</a:t>
            </a:r>
            <a:r>
              <a:rPr lang="en-US" dirty="0"/>
              <a:t>.</a:t>
            </a:r>
          </a:p>
          <a:p>
            <a:r>
              <a:rPr lang="en-US" dirty="0" smtClean="0"/>
              <a:t>pathways </a:t>
            </a:r>
            <a:r>
              <a:rPr lang="en-US" dirty="0"/>
              <a:t>- Contains </a:t>
            </a:r>
            <a:r>
              <a:rPr lang="en-US" dirty="0" smtClean="0"/>
              <a:t>all paths connected via directional -bidirectional route</a:t>
            </a:r>
            <a:r>
              <a:rPr lang="en-US" dirty="0"/>
              <a:t>. </a:t>
            </a:r>
            <a:endParaRPr lang="en-US" dirty="0" smtClean="0"/>
          </a:p>
          <a:p>
            <a:r>
              <a:rPr lang="en-US" dirty="0" smtClean="0">
                <a:solidFill>
                  <a:schemeClr val="tx1"/>
                </a:solidFill>
              </a:rPr>
              <a:t>routes </a:t>
            </a:r>
            <a:r>
              <a:rPr lang="en-US" dirty="0" smtClean="0">
                <a:solidFill>
                  <a:schemeClr val="tx1"/>
                </a:solidFill>
              </a:rPr>
              <a:t>- </a:t>
            </a:r>
            <a:r>
              <a:rPr lang="en-US" dirty="0">
                <a:solidFill>
                  <a:schemeClr val="tx1"/>
                </a:solidFill>
              </a:rPr>
              <a:t>Contains a list of all the routes with their </a:t>
            </a:r>
            <a:r>
              <a:rPr lang="en-US" dirty="0" smtClean="0">
                <a:solidFill>
                  <a:schemeClr val="tx1"/>
                </a:solidFill>
              </a:rPr>
              <a:t>names, short description </a:t>
            </a:r>
            <a:r>
              <a:rPr lang="en-US" dirty="0">
                <a:solidFill>
                  <a:schemeClr val="tx1"/>
                </a:solidFill>
              </a:rPr>
              <a:t>and color coding for the online map</a:t>
            </a:r>
            <a:r>
              <a:rPr lang="en-US" dirty="0" smtClean="0">
                <a:solidFill>
                  <a:schemeClr val="tx1"/>
                </a:solidFill>
              </a:rPr>
              <a:t>.</a:t>
            </a:r>
            <a:endParaRPr lang="en-US" dirty="0">
              <a:solidFill>
                <a:schemeClr val="tx1"/>
              </a:solidFill>
            </a:endParaRPr>
          </a:p>
          <a:p>
            <a:r>
              <a:rPr lang="en-US" dirty="0" smtClean="0"/>
              <a:t>shapes </a:t>
            </a:r>
            <a:r>
              <a:rPr lang="en-US" dirty="0"/>
              <a:t>- Contains collections of GPS </a:t>
            </a:r>
            <a:r>
              <a:rPr lang="en-US" dirty="0" smtClean="0"/>
              <a:t>coordinates.</a:t>
            </a:r>
          </a:p>
          <a:p>
            <a:r>
              <a:rPr lang="en-US" dirty="0" err="1" smtClean="0">
                <a:solidFill>
                  <a:schemeClr val="tx1"/>
                </a:solidFill>
              </a:rPr>
              <a:t>stop_times</a:t>
            </a:r>
            <a:r>
              <a:rPr lang="en-US" dirty="0" smtClean="0">
                <a:solidFill>
                  <a:schemeClr val="tx1"/>
                </a:solidFill>
              </a:rPr>
              <a:t> </a:t>
            </a:r>
            <a:r>
              <a:rPr lang="en-US" dirty="0" smtClean="0">
                <a:solidFill>
                  <a:schemeClr val="tx1"/>
                </a:solidFill>
              </a:rPr>
              <a:t>– contains information about </a:t>
            </a:r>
            <a:r>
              <a:rPr lang="en-US" dirty="0" err="1" smtClean="0">
                <a:solidFill>
                  <a:schemeClr val="tx1"/>
                </a:solidFill>
              </a:rPr>
              <a:t>trip_id</a:t>
            </a:r>
            <a:r>
              <a:rPr lang="en-US" dirty="0" smtClean="0">
                <a:solidFill>
                  <a:schemeClr val="tx1"/>
                </a:solidFill>
              </a:rPr>
              <a:t>, </a:t>
            </a:r>
            <a:r>
              <a:rPr lang="en-US" dirty="0" err="1" smtClean="0">
                <a:solidFill>
                  <a:schemeClr val="tx1"/>
                </a:solidFill>
              </a:rPr>
              <a:t>stop_id</a:t>
            </a:r>
            <a:r>
              <a:rPr lang="en-US" dirty="0" smtClean="0">
                <a:solidFill>
                  <a:schemeClr val="tx1"/>
                </a:solidFill>
              </a:rPr>
              <a:t>, </a:t>
            </a:r>
            <a:r>
              <a:rPr lang="en-US" dirty="0" err="1" smtClean="0">
                <a:solidFill>
                  <a:schemeClr val="tx1"/>
                </a:solidFill>
              </a:rPr>
              <a:t>arrival_time</a:t>
            </a:r>
            <a:r>
              <a:rPr lang="en-US" dirty="0" smtClean="0">
                <a:solidFill>
                  <a:schemeClr val="tx1"/>
                </a:solidFill>
              </a:rPr>
              <a:t>, </a:t>
            </a:r>
            <a:r>
              <a:rPr lang="en-US" dirty="0" err="1" smtClean="0">
                <a:solidFill>
                  <a:schemeClr val="tx1"/>
                </a:solidFill>
              </a:rPr>
              <a:t>departure_time</a:t>
            </a:r>
            <a:r>
              <a:rPr lang="en-US" dirty="0" smtClean="0">
                <a:solidFill>
                  <a:schemeClr val="tx1"/>
                </a:solidFill>
              </a:rPr>
              <a:t> and other attributes.</a:t>
            </a:r>
          </a:p>
          <a:p>
            <a:r>
              <a:rPr lang="en-US" dirty="0" smtClean="0">
                <a:solidFill>
                  <a:schemeClr val="tx1"/>
                </a:solidFill>
              </a:rPr>
              <a:t>stops </a:t>
            </a:r>
            <a:r>
              <a:rPr lang="en-US" dirty="0">
                <a:solidFill>
                  <a:schemeClr val="tx1"/>
                </a:solidFill>
              </a:rPr>
              <a:t>- Contains a list of all the stops with their location(GPS </a:t>
            </a:r>
            <a:r>
              <a:rPr lang="en-US" dirty="0" smtClean="0">
                <a:solidFill>
                  <a:schemeClr val="tx1"/>
                </a:solidFill>
              </a:rPr>
              <a:t>coordinates) </a:t>
            </a:r>
            <a:r>
              <a:rPr lang="en-US" dirty="0">
                <a:solidFill>
                  <a:schemeClr val="tx1"/>
                </a:solidFill>
              </a:rPr>
              <a:t>and other attributes</a:t>
            </a:r>
            <a:r>
              <a:rPr lang="en-US" dirty="0" smtClean="0">
                <a:solidFill>
                  <a:schemeClr val="tx1"/>
                </a:solidFill>
              </a:rPr>
              <a:t>.</a:t>
            </a:r>
          </a:p>
          <a:p>
            <a:r>
              <a:rPr lang="en-US" dirty="0" smtClean="0">
                <a:solidFill>
                  <a:schemeClr val="tx1"/>
                </a:solidFill>
              </a:rPr>
              <a:t>trips </a:t>
            </a:r>
            <a:r>
              <a:rPr lang="en-US" dirty="0">
                <a:solidFill>
                  <a:schemeClr val="tx1"/>
                </a:solidFill>
              </a:rPr>
              <a:t>- Contains which shape corresponds to which route.</a:t>
            </a:r>
          </a:p>
        </p:txBody>
      </p:sp>
      <p:sp>
        <p:nvSpPr>
          <p:cNvPr id="8" name="Text Placeholder 4">
            <a:extLst>
              <a:ext uri="{FF2B5EF4-FFF2-40B4-BE49-F238E27FC236}">
                <a16:creationId xmlns:a16="http://schemas.microsoft.com/office/drawing/2014/main" id="{B3873866-C6DF-4447-8D2F-8A88CF14E6CB}"/>
              </a:ext>
            </a:extLst>
          </p:cNvPr>
          <p:cNvSpPr>
            <a:spLocks noGrp="1"/>
          </p:cNvSpPr>
          <p:nvPr>
            <p:ph type="body" sz="quarter" idx="4294967295"/>
          </p:nvPr>
        </p:nvSpPr>
        <p:spPr>
          <a:xfrm>
            <a:off x="9387341" y="890126"/>
            <a:ext cx="2690949" cy="559851"/>
          </a:xfrm>
          <a:prstGeom prst="rect">
            <a:avLst/>
          </a:prstGeom>
        </p:spPr>
        <p:txBody>
          <a:bodyPr/>
          <a:lstStyle/>
          <a:p>
            <a:pPr marL="0" indent="0">
              <a:buNone/>
            </a:pPr>
            <a:r>
              <a:rPr lang="en-IN" sz="1600" b="1" dirty="0"/>
              <a:t>General Transit Feed Specification (</a:t>
            </a:r>
            <a:r>
              <a:rPr lang="en-IN" sz="1600" b="1" dirty="0" err="1"/>
              <a:t>gtfs</a:t>
            </a:r>
            <a:r>
              <a:rPr lang="en-IN" sz="1600" b="1" dirty="0"/>
              <a:t>)</a:t>
            </a:r>
            <a:br>
              <a:rPr lang="en-IN" sz="1600" b="1" dirty="0"/>
            </a:br>
            <a:endParaRPr lang="en-IN" sz="1600" b="1" dirty="0"/>
          </a:p>
        </p:txBody>
      </p:sp>
    </p:spTree>
    <p:extLst>
      <p:ext uri="{BB962C8B-B14F-4D97-AF65-F5344CB8AC3E}">
        <p14:creationId xmlns:p14="http://schemas.microsoft.com/office/powerpoint/2010/main" val="1348546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28ED-E8E6-4EBE-8C7C-8E6E2E5012C8}"/>
              </a:ext>
            </a:extLst>
          </p:cNvPr>
          <p:cNvSpPr>
            <a:spLocks noGrp="1"/>
          </p:cNvSpPr>
          <p:nvPr>
            <p:ph type="title"/>
          </p:nvPr>
        </p:nvSpPr>
        <p:spPr>
          <a:xfrm>
            <a:off x="432000" y="458126"/>
            <a:ext cx="11340000" cy="432000"/>
          </a:xfrm>
        </p:spPr>
        <p:txBody>
          <a:bodyPr/>
          <a:lstStyle/>
          <a:p>
            <a:r>
              <a:rPr lang="en-US" dirty="0" smtClean="0"/>
              <a:t>Data Preprocessing</a:t>
            </a:r>
            <a:endParaRPr lang="en-US" dirty="0"/>
          </a:p>
        </p:txBody>
      </p:sp>
      <p:sp>
        <p:nvSpPr>
          <p:cNvPr id="3" name="Slide Number Placeholder 2">
            <a:extLst>
              <a:ext uri="{FF2B5EF4-FFF2-40B4-BE49-F238E27FC236}">
                <a16:creationId xmlns:a16="http://schemas.microsoft.com/office/drawing/2014/main" id="{B79F4F6B-299B-431B-AD93-01AF893D8C92}"/>
              </a:ext>
            </a:extLst>
          </p:cNvPr>
          <p:cNvSpPr>
            <a:spLocks noGrp="1"/>
          </p:cNvSpPr>
          <p:nvPr>
            <p:ph type="sldNum" sz="quarter" idx="11"/>
          </p:nvPr>
        </p:nvSpPr>
        <p:spPr/>
        <p:txBody>
          <a:bodyPr/>
          <a:lstStyle/>
          <a:p>
            <a:fld id="{4B73C415-D670-4716-A5EC-CC4D52CA2BAC}" type="slidenum">
              <a:rPr lang="en-US" smtClean="0"/>
              <a:pPr/>
              <a:t>4</a:t>
            </a:fld>
            <a:endParaRPr lang="en-US" dirty="0"/>
          </a:p>
        </p:txBody>
      </p:sp>
      <p:sp>
        <p:nvSpPr>
          <p:cNvPr id="40" name="Text Placeholder 4">
            <a:extLst>
              <a:ext uri="{FF2B5EF4-FFF2-40B4-BE49-F238E27FC236}">
                <a16:creationId xmlns:a16="http://schemas.microsoft.com/office/drawing/2014/main" id="{B3873866-C6DF-4447-8D2F-8A88CF14E6CB}"/>
              </a:ext>
            </a:extLst>
          </p:cNvPr>
          <p:cNvSpPr>
            <a:spLocks noGrp="1"/>
          </p:cNvSpPr>
          <p:nvPr>
            <p:ph type="body" sz="quarter" idx="4294967295"/>
          </p:nvPr>
        </p:nvSpPr>
        <p:spPr>
          <a:xfrm>
            <a:off x="477720" y="1325881"/>
            <a:ext cx="11248560" cy="496388"/>
          </a:xfrm>
          <a:prstGeom prst="rect">
            <a:avLst/>
          </a:prstGeom>
        </p:spPr>
        <p:txBody>
          <a:bodyPr/>
          <a:lstStyle/>
          <a:p>
            <a:pPr marL="0" indent="0">
              <a:buNone/>
            </a:pPr>
            <a:r>
              <a:rPr lang="en-US" dirty="0"/>
              <a:t>There are modeling methodologies associated with each of the </a:t>
            </a:r>
            <a:r>
              <a:rPr lang="en-US" dirty="0" smtClean="0"/>
              <a:t>four </a:t>
            </a:r>
            <a:r>
              <a:rPr lang="en-IN" dirty="0" smtClean="0"/>
              <a:t>knowledge </a:t>
            </a:r>
            <a:r>
              <a:rPr lang="en-IN" dirty="0"/>
              <a:t>spaces.</a:t>
            </a:r>
            <a:endParaRPr lang="en-IN" sz="2200" dirty="0"/>
          </a:p>
        </p:txBody>
      </p:sp>
      <p:sp>
        <p:nvSpPr>
          <p:cNvPr id="41" name="Text Placeholder 4">
            <a:extLst>
              <a:ext uri="{FF2B5EF4-FFF2-40B4-BE49-F238E27FC236}">
                <a16:creationId xmlns:a16="http://schemas.microsoft.com/office/drawing/2014/main" id="{B3873866-C6DF-4447-8D2F-8A88CF14E6CB}"/>
              </a:ext>
            </a:extLst>
          </p:cNvPr>
          <p:cNvSpPr>
            <a:spLocks noGrp="1"/>
          </p:cNvSpPr>
          <p:nvPr>
            <p:ph type="body" sz="quarter" idx="4294967295"/>
          </p:nvPr>
        </p:nvSpPr>
        <p:spPr>
          <a:xfrm>
            <a:off x="477720" y="2492691"/>
            <a:ext cx="4074686" cy="2993243"/>
          </a:xfrm>
          <a:prstGeom prst="rect">
            <a:avLst/>
          </a:prstGeom>
        </p:spPr>
        <p:txBody>
          <a:bodyPr/>
          <a:lstStyle/>
          <a:p>
            <a:r>
              <a:rPr lang="en-US" sz="2200" dirty="0" smtClean="0"/>
              <a:t>Personal Workspace</a:t>
            </a:r>
          </a:p>
          <a:p>
            <a:r>
              <a:rPr lang="en-US" sz="2200" dirty="0"/>
              <a:t>I</a:t>
            </a:r>
            <a:r>
              <a:rPr lang="en-US" sz="2200" dirty="0" smtClean="0"/>
              <a:t>nnovation Space</a:t>
            </a:r>
          </a:p>
          <a:p>
            <a:r>
              <a:rPr lang="en-US" sz="2200" dirty="0" smtClean="0"/>
              <a:t>Business Networking </a:t>
            </a:r>
            <a:r>
              <a:rPr lang="en-US" sz="2200" dirty="0"/>
              <a:t>S</a:t>
            </a:r>
            <a:r>
              <a:rPr lang="en-US" sz="2200" dirty="0" smtClean="0"/>
              <a:t>pace</a:t>
            </a:r>
          </a:p>
          <a:p>
            <a:r>
              <a:rPr lang="en-US" sz="2200" dirty="0" smtClean="0"/>
              <a:t>Community Space</a:t>
            </a:r>
            <a:endParaRPr lang="en-IN" sz="2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0114" y="1717766"/>
            <a:ext cx="7546166" cy="4543094"/>
          </a:xfrm>
          <a:prstGeom prst="rect">
            <a:avLst/>
          </a:prstGeom>
        </p:spPr>
      </p:pic>
    </p:spTree>
    <p:extLst>
      <p:ext uri="{BB962C8B-B14F-4D97-AF65-F5344CB8AC3E}">
        <p14:creationId xmlns:p14="http://schemas.microsoft.com/office/powerpoint/2010/main" val="1230944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4B73C415-D670-4716-A5EC-CC4D52CA2BAC}" type="slidenum">
              <a:rPr lang="en-US" noProof="0" smtClean="0"/>
              <a:pPr/>
              <a:t>5</a:t>
            </a:fld>
            <a:endParaRPr lang="en-US" noProof="0" dirty="0"/>
          </a:p>
        </p:txBody>
      </p:sp>
      <p:pic>
        <p:nvPicPr>
          <p:cNvPr id="4" name="Picture Placeholder 3"/>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1979" r="1979"/>
          <a:stretch>
            <a:fillRect/>
          </a:stretch>
        </p:blipFill>
        <p:spPr>
          <a:xfrm>
            <a:off x="484251" y="1397121"/>
            <a:ext cx="4858458" cy="4246033"/>
          </a:xfrm>
        </p:spPr>
      </p:pic>
      <p:sp>
        <p:nvSpPr>
          <p:cNvPr id="5" name="Text Placeholder 4">
            <a:extLst>
              <a:ext uri="{FF2B5EF4-FFF2-40B4-BE49-F238E27FC236}">
                <a16:creationId xmlns:a16="http://schemas.microsoft.com/office/drawing/2014/main" id="{B3873866-C6DF-4447-8D2F-8A88CF14E6CB}"/>
              </a:ext>
            </a:extLst>
          </p:cNvPr>
          <p:cNvSpPr txBox="1">
            <a:spLocks/>
          </p:cNvSpPr>
          <p:nvPr/>
        </p:nvSpPr>
        <p:spPr>
          <a:xfrm>
            <a:off x="5878285" y="1513442"/>
            <a:ext cx="5708469" cy="4691415"/>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Information (I), </a:t>
            </a:r>
            <a:r>
              <a:rPr lang="en-US" dirty="0"/>
              <a:t>which information is needed to perform the </a:t>
            </a:r>
            <a:r>
              <a:rPr lang="en-US" dirty="0" smtClean="0"/>
              <a:t>work, which </a:t>
            </a:r>
            <a:r>
              <a:rPr lang="en-US" dirty="0"/>
              <a:t>information is produced, </a:t>
            </a:r>
            <a:r>
              <a:rPr lang="en-US" dirty="0" smtClean="0"/>
              <a:t>etcetera.</a:t>
            </a:r>
            <a:endParaRPr lang="en-US" dirty="0"/>
          </a:p>
          <a:p>
            <a:r>
              <a:rPr lang="en-US" dirty="0" smtClean="0"/>
              <a:t> </a:t>
            </a:r>
            <a:r>
              <a:rPr lang="en-US" b="1" dirty="0"/>
              <a:t>Roles (R), </a:t>
            </a:r>
            <a:r>
              <a:rPr lang="en-US" dirty="0"/>
              <a:t>who are involved in the work, what is their </a:t>
            </a:r>
            <a:r>
              <a:rPr lang="en-US" dirty="0" smtClean="0"/>
              <a:t>responsibilities, which </a:t>
            </a:r>
            <a:r>
              <a:rPr lang="en-US" dirty="0"/>
              <a:t>tasks do they perform, which information do they use, </a:t>
            </a:r>
            <a:r>
              <a:rPr lang="en-US" dirty="0" smtClean="0"/>
              <a:t>which views </a:t>
            </a:r>
            <a:r>
              <a:rPr lang="en-US" dirty="0"/>
              <a:t>should their workplace consist of, etcetera.</a:t>
            </a:r>
          </a:p>
          <a:p>
            <a:r>
              <a:rPr lang="en-US" b="1" dirty="0" smtClean="0"/>
              <a:t>Tasks </a:t>
            </a:r>
            <a:r>
              <a:rPr lang="en-US" b="1" dirty="0"/>
              <a:t>(T), </a:t>
            </a:r>
            <a:r>
              <a:rPr lang="en-US" dirty="0"/>
              <a:t>which tasks are performed, which services are used </a:t>
            </a:r>
            <a:r>
              <a:rPr lang="en-US" dirty="0" smtClean="0"/>
              <a:t>to </a:t>
            </a:r>
            <a:r>
              <a:rPr lang="en-IN" dirty="0" smtClean="0"/>
              <a:t>achieve </a:t>
            </a:r>
            <a:r>
              <a:rPr lang="en-IN" dirty="0"/>
              <a:t>the results</a:t>
            </a:r>
            <a:r>
              <a:rPr lang="en-IN" dirty="0" smtClean="0"/>
              <a:t>.</a:t>
            </a:r>
          </a:p>
          <a:p>
            <a:r>
              <a:rPr lang="en-US" b="1" dirty="0"/>
              <a:t>Views (V), </a:t>
            </a:r>
            <a:r>
              <a:rPr lang="en-US" dirty="0"/>
              <a:t>which views should be available in the workplaces, </a:t>
            </a:r>
            <a:r>
              <a:rPr lang="en-US" dirty="0" smtClean="0"/>
              <a:t>which information </a:t>
            </a:r>
            <a:r>
              <a:rPr lang="en-US" dirty="0"/>
              <a:t>and services should they give access to, what should it </a:t>
            </a:r>
            <a:r>
              <a:rPr lang="en-US" dirty="0" smtClean="0"/>
              <a:t>look </a:t>
            </a:r>
            <a:r>
              <a:rPr lang="en-IN" dirty="0" smtClean="0"/>
              <a:t>like</a:t>
            </a:r>
            <a:r>
              <a:rPr lang="en-IN" dirty="0"/>
              <a:t>, </a:t>
            </a:r>
            <a:r>
              <a:rPr lang="en-US" dirty="0"/>
              <a:t>etcetera</a:t>
            </a:r>
            <a:r>
              <a:rPr lang="en-IN" dirty="0" smtClean="0"/>
              <a:t>.</a:t>
            </a:r>
            <a:endParaRPr lang="en-IN" sz="2200" dirty="0"/>
          </a:p>
        </p:txBody>
      </p:sp>
      <p:sp>
        <p:nvSpPr>
          <p:cNvPr id="6" name="Title 4">
            <a:extLst>
              <a:ext uri="{FF2B5EF4-FFF2-40B4-BE49-F238E27FC236}">
                <a16:creationId xmlns:a16="http://schemas.microsoft.com/office/drawing/2014/main" id="{95385A3C-2778-4B23-9530-DFD5A61DA5B0}"/>
              </a:ext>
            </a:extLst>
          </p:cNvPr>
          <p:cNvSpPr txBox="1">
            <a:spLocks/>
          </p:cNvSpPr>
          <p:nvPr/>
        </p:nvSpPr>
        <p:spPr>
          <a:xfrm>
            <a:off x="432000" y="432000"/>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smtClean="0"/>
              <a:t>1. Personal Workspace</a:t>
            </a:r>
            <a:endParaRPr lang="en-US" dirty="0"/>
          </a:p>
        </p:txBody>
      </p:sp>
    </p:spTree>
    <p:extLst>
      <p:ext uri="{BB962C8B-B14F-4D97-AF65-F5344CB8AC3E}">
        <p14:creationId xmlns:p14="http://schemas.microsoft.com/office/powerpoint/2010/main" val="3637221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4B73C415-D670-4716-A5EC-CC4D52CA2BAC}" type="slidenum">
              <a:rPr lang="en-US" noProof="0" smtClean="0"/>
              <a:pPr/>
              <a:t>6</a:t>
            </a:fld>
            <a:endParaRPr lang="en-US" noProof="0" dirty="0"/>
          </a:p>
        </p:txBody>
      </p:sp>
      <p:pic>
        <p:nvPicPr>
          <p:cNvPr id="4" name="Picture Placeholder 3"/>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6701245" y="1817738"/>
            <a:ext cx="4858458" cy="3175874"/>
          </a:xfrm>
        </p:spPr>
      </p:pic>
      <p:sp>
        <p:nvSpPr>
          <p:cNvPr id="5" name="Text Placeholder 4">
            <a:extLst>
              <a:ext uri="{FF2B5EF4-FFF2-40B4-BE49-F238E27FC236}">
                <a16:creationId xmlns:a16="http://schemas.microsoft.com/office/drawing/2014/main" id="{B3873866-C6DF-4447-8D2F-8A88CF14E6CB}"/>
              </a:ext>
            </a:extLst>
          </p:cNvPr>
          <p:cNvSpPr txBox="1">
            <a:spLocks/>
          </p:cNvSpPr>
          <p:nvPr/>
        </p:nvSpPr>
        <p:spPr>
          <a:xfrm>
            <a:off x="682561" y="2133047"/>
            <a:ext cx="5419439" cy="2545256"/>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Product (P)</a:t>
            </a:r>
            <a:r>
              <a:rPr lang="en-US" dirty="0"/>
              <a:t>, the result and content of the </a:t>
            </a:r>
            <a:r>
              <a:rPr lang="en-US" dirty="0" smtClean="0"/>
              <a:t>work. </a:t>
            </a:r>
          </a:p>
          <a:p>
            <a:r>
              <a:rPr lang="en-US" b="1" dirty="0" smtClean="0"/>
              <a:t>Organization </a:t>
            </a:r>
            <a:r>
              <a:rPr lang="en-US" b="1" dirty="0"/>
              <a:t>(O), </a:t>
            </a:r>
            <a:r>
              <a:rPr lang="en-US" dirty="0"/>
              <a:t>the personnel resources and skills required, </a:t>
            </a:r>
            <a:r>
              <a:rPr lang="en-US" dirty="0" smtClean="0"/>
              <a:t>available </a:t>
            </a:r>
            <a:r>
              <a:rPr lang="en-IN" dirty="0" smtClean="0"/>
              <a:t>or applied.</a:t>
            </a:r>
            <a:endParaRPr lang="en-IN" dirty="0"/>
          </a:p>
          <a:p>
            <a:r>
              <a:rPr lang="en-US" b="1" dirty="0" smtClean="0"/>
              <a:t>Process </a:t>
            </a:r>
            <a:r>
              <a:rPr lang="en-US" b="1" dirty="0"/>
              <a:t>(P)</a:t>
            </a:r>
            <a:r>
              <a:rPr lang="en-US" dirty="0"/>
              <a:t>, the structure of work </a:t>
            </a:r>
            <a:r>
              <a:rPr lang="en-US" dirty="0" smtClean="0"/>
              <a:t>tasks.</a:t>
            </a:r>
            <a:endParaRPr lang="en-US" dirty="0"/>
          </a:p>
          <a:p>
            <a:r>
              <a:rPr lang="en-US" b="1" dirty="0" smtClean="0"/>
              <a:t>System </a:t>
            </a:r>
            <a:r>
              <a:rPr lang="en-US" b="1" dirty="0"/>
              <a:t>(S)</a:t>
            </a:r>
            <a:r>
              <a:rPr lang="en-US" dirty="0"/>
              <a:t>, the underlying support tools and equipment </a:t>
            </a:r>
            <a:r>
              <a:rPr lang="en-US" dirty="0" smtClean="0"/>
              <a:t>used.</a:t>
            </a:r>
            <a:endParaRPr lang="en-IN" sz="2200" dirty="0"/>
          </a:p>
        </p:txBody>
      </p:sp>
      <p:sp>
        <p:nvSpPr>
          <p:cNvPr id="6" name="Title 4">
            <a:extLst>
              <a:ext uri="{FF2B5EF4-FFF2-40B4-BE49-F238E27FC236}">
                <a16:creationId xmlns:a16="http://schemas.microsoft.com/office/drawing/2014/main" id="{95385A3C-2778-4B23-9530-DFD5A61DA5B0}"/>
              </a:ext>
            </a:extLst>
          </p:cNvPr>
          <p:cNvSpPr txBox="1">
            <a:spLocks/>
          </p:cNvSpPr>
          <p:nvPr/>
        </p:nvSpPr>
        <p:spPr>
          <a:xfrm>
            <a:off x="432000" y="432000"/>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a:t>2</a:t>
            </a:r>
            <a:r>
              <a:rPr lang="en-US" dirty="0" smtClean="0"/>
              <a:t>. Innovation </a:t>
            </a:r>
            <a:r>
              <a:rPr lang="en-US" dirty="0"/>
              <a:t>S</a:t>
            </a:r>
            <a:r>
              <a:rPr lang="en-US" dirty="0" smtClean="0"/>
              <a:t>pace</a:t>
            </a:r>
            <a:endParaRPr lang="en-US" dirty="0"/>
          </a:p>
        </p:txBody>
      </p:sp>
    </p:spTree>
    <p:extLst>
      <p:ext uri="{BB962C8B-B14F-4D97-AF65-F5344CB8AC3E}">
        <p14:creationId xmlns:p14="http://schemas.microsoft.com/office/powerpoint/2010/main" val="3868250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4B73C415-D670-4716-A5EC-CC4D52CA2BAC}" type="slidenum">
              <a:rPr lang="en-US" noProof="0" smtClean="0"/>
              <a:pPr/>
              <a:t>7</a:t>
            </a:fld>
            <a:endParaRPr lang="en-US" noProof="0" dirty="0"/>
          </a:p>
        </p:txBody>
      </p:sp>
      <p:pic>
        <p:nvPicPr>
          <p:cNvPr id="4" name="Picture Placeholder 3"/>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432000" y="1603002"/>
            <a:ext cx="5080526" cy="3762102"/>
          </a:xfrm>
        </p:spPr>
      </p:pic>
      <p:sp>
        <p:nvSpPr>
          <p:cNvPr id="5" name="Text Placeholder 4">
            <a:extLst>
              <a:ext uri="{FF2B5EF4-FFF2-40B4-BE49-F238E27FC236}">
                <a16:creationId xmlns:a16="http://schemas.microsoft.com/office/drawing/2014/main" id="{B3873866-C6DF-4447-8D2F-8A88CF14E6CB}"/>
              </a:ext>
            </a:extLst>
          </p:cNvPr>
          <p:cNvSpPr txBox="1">
            <a:spLocks/>
          </p:cNvSpPr>
          <p:nvPr/>
        </p:nvSpPr>
        <p:spPr>
          <a:xfrm>
            <a:off x="5995850" y="2046214"/>
            <a:ext cx="5512525" cy="3136935"/>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Services (S) </a:t>
            </a:r>
            <a:r>
              <a:rPr lang="en-US" dirty="0"/>
              <a:t>required and provided by the different companies </a:t>
            </a:r>
            <a:r>
              <a:rPr lang="en-US" dirty="0" smtClean="0"/>
              <a:t>and </a:t>
            </a:r>
            <a:r>
              <a:rPr lang="en-IN" dirty="0" smtClean="0"/>
              <a:t>groups.</a:t>
            </a:r>
            <a:endParaRPr lang="en-IN" dirty="0"/>
          </a:p>
          <a:p>
            <a:r>
              <a:rPr lang="en-US" b="1" dirty="0" smtClean="0"/>
              <a:t>Network </a:t>
            </a:r>
            <a:r>
              <a:rPr lang="en-US" b="1" dirty="0"/>
              <a:t>organization (N) </a:t>
            </a:r>
            <a:r>
              <a:rPr lang="en-US" dirty="0"/>
              <a:t>structures of established </a:t>
            </a:r>
            <a:r>
              <a:rPr lang="en-US" dirty="0" smtClean="0"/>
              <a:t>collaborations.</a:t>
            </a:r>
            <a:endParaRPr lang="en-US" dirty="0"/>
          </a:p>
          <a:p>
            <a:r>
              <a:rPr lang="en-US" b="1" dirty="0" smtClean="0"/>
              <a:t>Projects </a:t>
            </a:r>
            <a:r>
              <a:rPr lang="en-US" b="1" dirty="0"/>
              <a:t>(P) </a:t>
            </a:r>
            <a:r>
              <a:rPr lang="en-US" dirty="0"/>
              <a:t>where multiple partners cooperate to create new </a:t>
            </a:r>
            <a:r>
              <a:rPr lang="en-US" dirty="0" smtClean="0"/>
              <a:t>services.</a:t>
            </a:r>
            <a:endParaRPr lang="en-US" dirty="0"/>
          </a:p>
          <a:p>
            <a:r>
              <a:rPr lang="en-US" b="1" dirty="0" smtClean="0"/>
              <a:t>Platforms </a:t>
            </a:r>
            <a:r>
              <a:rPr lang="en-US" b="1" dirty="0"/>
              <a:t>(P) </a:t>
            </a:r>
            <a:r>
              <a:rPr lang="en-US" dirty="0"/>
              <a:t>providing interoperable IT support for the </a:t>
            </a:r>
            <a:r>
              <a:rPr lang="en-US" dirty="0" smtClean="0"/>
              <a:t>networks.</a:t>
            </a:r>
            <a:endParaRPr lang="en-IN" sz="2200" dirty="0"/>
          </a:p>
        </p:txBody>
      </p:sp>
      <p:sp>
        <p:nvSpPr>
          <p:cNvPr id="6" name="Title 4">
            <a:extLst>
              <a:ext uri="{FF2B5EF4-FFF2-40B4-BE49-F238E27FC236}">
                <a16:creationId xmlns:a16="http://schemas.microsoft.com/office/drawing/2014/main" id="{95385A3C-2778-4B23-9530-DFD5A61DA5B0}"/>
              </a:ext>
            </a:extLst>
          </p:cNvPr>
          <p:cNvSpPr txBox="1">
            <a:spLocks/>
          </p:cNvSpPr>
          <p:nvPr/>
        </p:nvSpPr>
        <p:spPr>
          <a:xfrm>
            <a:off x="432000" y="432000"/>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a:t>3</a:t>
            </a:r>
            <a:r>
              <a:rPr lang="en-US" dirty="0" smtClean="0"/>
              <a:t>. Business Networking Space</a:t>
            </a:r>
            <a:endParaRPr lang="en-US" dirty="0"/>
          </a:p>
        </p:txBody>
      </p:sp>
    </p:spTree>
    <p:extLst>
      <p:ext uri="{BB962C8B-B14F-4D97-AF65-F5344CB8AC3E}">
        <p14:creationId xmlns:p14="http://schemas.microsoft.com/office/powerpoint/2010/main" val="2319877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4B73C415-D670-4716-A5EC-CC4D52CA2BAC}" type="slidenum">
              <a:rPr lang="en-US" noProof="0" smtClean="0"/>
              <a:pPr/>
              <a:t>8</a:t>
            </a:fld>
            <a:endParaRPr lang="en-US" noProof="0" dirty="0"/>
          </a:p>
        </p:txBody>
      </p:sp>
      <p:pic>
        <p:nvPicPr>
          <p:cNvPr id="4" name="Picture Placeholder 3"/>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6426926" y="1817738"/>
            <a:ext cx="5345074" cy="3733976"/>
          </a:xfrm>
        </p:spPr>
      </p:pic>
      <p:sp>
        <p:nvSpPr>
          <p:cNvPr id="5" name="Text Placeholder 4">
            <a:extLst>
              <a:ext uri="{FF2B5EF4-FFF2-40B4-BE49-F238E27FC236}">
                <a16:creationId xmlns:a16="http://schemas.microsoft.com/office/drawing/2014/main" id="{B3873866-C6DF-4447-8D2F-8A88CF14E6CB}"/>
              </a:ext>
            </a:extLst>
          </p:cNvPr>
          <p:cNvSpPr txBox="1">
            <a:spLocks/>
          </p:cNvSpPr>
          <p:nvPr/>
        </p:nvSpPr>
        <p:spPr>
          <a:xfrm>
            <a:off x="682561" y="2133046"/>
            <a:ext cx="5419439" cy="3967307"/>
          </a:xfrm>
          <a:prstGeom prst="rect">
            <a:avLst/>
          </a:prstGeom>
        </p:spPr>
        <p:txBody>
          <a:bodyPr vert="horz" lIns="0" tIns="0" rIns="0" bIns="0" rtlCol="0">
            <a:noAutofit/>
          </a:bodyPr>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Values (V) </a:t>
            </a:r>
            <a:r>
              <a:rPr lang="en-US" dirty="0"/>
              <a:t>represent the worth of commodities, services, assets, </a:t>
            </a:r>
            <a:r>
              <a:rPr lang="en-US" dirty="0" smtClean="0"/>
              <a:t>or work</a:t>
            </a:r>
            <a:r>
              <a:rPr lang="en-US" dirty="0"/>
              <a:t>, and the principles, standards, or quality that guides human </a:t>
            </a:r>
            <a:r>
              <a:rPr lang="en-US" dirty="0" smtClean="0"/>
              <a:t>actions.</a:t>
            </a:r>
            <a:endParaRPr lang="en-US" dirty="0"/>
          </a:p>
          <a:p>
            <a:r>
              <a:rPr lang="en-US" b="1" dirty="0" smtClean="0"/>
              <a:t>Resources </a:t>
            </a:r>
            <a:r>
              <a:rPr lang="en-US" b="1" dirty="0"/>
              <a:t>(R) </a:t>
            </a:r>
            <a:r>
              <a:rPr lang="en-US" dirty="0"/>
              <a:t>are the personnel and material applied to create </a:t>
            </a:r>
            <a:r>
              <a:rPr lang="en-US" dirty="0" smtClean="0"/>
              <a:t>value.</a:t>
            </a:r>
            <a:endParaRPr lang="en-US" dirty="0"/>
          </a:p>
          <a:p>
            <a:r>
              <a:rPr lang="en-US" b="1" dirty="0" smtClean="0"/>
              <a:t>Initiatives </a:t>
            </a:r>
            <a:r>
              <a:rPr lang="en-US" b="1" dirty="0"/>
              <a:t>(I) </a:t>
            </a:r>
            <a:r>
              <a:rPr lang="en-US" dirty="0"/>
              <a:t>to apply resources and infrastructure to create new </a:t>
            </a:r>
            <a:r>
              <a:rPr lang="en-US" dirty="0" smtClean="0"/>
              <a:t>values.</a:t>
            </a:r>
            <a:endParaRPr lang="en-US" dirty="0"/>
          </a:p>
          <a:p>
            <a:r>
              <a:rPr lang="en-US" b="1" dirty="0" smtClean="0"/>
              <a:t>Infrastructure </a:t>
            </a:r>
            <a:r>
              <a:rPr lang="en-US" b="1" dirty="0"/>
              <a:t>(I) </a:t>
            </a:r>
            <a:r>
              <a:rPr lang="en-US" dirty="0"/>
              <a:t>is the overall set of tools and mechanisms </a:t>
            </a:r>
            <a:r>
              <a:rPr lang="en-US" dirty="0" smtClean="0"/>
              <a:t>for communication</a:t>
            </a:r>
            <a:r>
              <a:rPr lang="en-US" dirty="0"/>
              <a:t>, logistics, and value creation in </a:t>
            </a:r>
            <a:r>
              <a:rPr lang="en-US" dirty="0" smtClean="0"/>
              <a:t>general.</a:t>
            </a:r>
            <a:endParaRPr lang="en-IN" sz="2200" dirty="0"/>
          </a:p>
        </p:txBody>
      </p:sp>
      <p:sp>
        <p:nvSpPr>
          <p:cNvPr id="6" name="Title 4">
            <a:extLst>
              <a:ext uri="{FF2B5EF4-FFF2-40B4-BE49-F238E27FC236}">
                <a16:creationId xmlns:a16="http://schemas.microsoft.com/office/drawing/2014/main" id="{95385A3C-2778-4B23-9530-DFD5A61DA5B0}"/>
              </a:ext>
            </a:extLst>
          </p:cNvPr>
          <p:cNvSpPr txBox="1">
            <a:spLocks/>
          </p:cNvSpPr>
          <p:nvPr/>
        </p:nvSpPr>
        <p:spPr>
          <a:xfrm>
            <a:off x="432000" y="432000"/>
            <a:ext cx="11340000" cy="432000"/>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dirty="0" smtClean="0"/>
              <a:t>4. Community </a:t>
            </a:r>
            <a:r>
              <a:rPr lang="en-US" dirty="0"/>
              <a:t>S</a:t>
            </a:r>
            <a:r>
              <a:rPr lang="en-US" dirty="0" smtClean="0"/>
              <a:t>pace</a:t>
            </a:r>
            <a:endParaRPr lang="en-US" dirty="0"/>
          </a:p>
        </p:txBody>
      </p:sp>
    </p:spTree>
    <p:extLst>
      <p:ext uri="{BB962C8B-B14F-4D97-AF65-F5344CB8AC3E}">
        <p14:creationId xmlns:p14="http://schemas.microsoft.com/office/powerpoint/2010/main" val="2108973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B2F48-EA63-4C31-A2BD-E57B892ABA57}"/>
              </a:ext>
            </a:extLst>
          </p:cNvPr>
          <p:cNvSpPr>
            <a:spLocks noGrp="1"/>
          </p:cNvSpPr>
          <p:nvPr>
            <p:ph type="title"/>
          </p:nvPr>
        </p:nvSpPr>
        <p:spPr>
          <a:xfrm>
            <a:off x="432000" y="577473"/>
            <a:ext cx="11340000" cy="432000"/>
          </a:xfrm>
        </p:spPr>
        <p:txBody>
          <a:bodyPr/>
          <a:lstStyle/>
          <a:p>
            <a:r>
              <a:rPr lang="en-US" dirty="0" smtClean="0"/>
              <a:t>Roles vs </a:t>
            </a:r>
            <a:r>
              <a:rPr lang="en-US" dirty="0"/>
              <a:t>k</a:t>
            </a:r>
            <a:r>
              <a:rPr lang="en-US" dirty="0" smtClean="0"/>
              <a:t>nowledge spaces</a:t>
            </a:r>
            <a:endParaRPr lang="en-US" dirty="0"/>
          </a:p>
        </p:txBody>
      </p:sp>
      <p:graphicFrame>
        <p:nvGraphicFramePr>
          <p:cNvPr id="5" name="Table 4">
            <a:extLst>
              <a:ext uri="{FF2B5EF4-FFF2-40B4-BE49-F238E27FC236}">
                <a16:creationId xmlns:a16="http://schemas.microsoft.com/office/drawing/2014/main" id="{8F384FA6-319C-4977-ABA7-91C14C557D1B}"/>
              </a:ext>
            </a:extLst>
          </p:cNvPr>
          <p:cNvGraphicFramePr>
            <a:graphicFrameLocks noGrp="1"/>
          </p:cNvGraphicFramePr>
          <p:nvPr>
            <p:extLst>
              <p:ext uri="{D42A27DB-BD31-4B8C-83A1-F6EECF244321}">
                <p14:modId xmlns:p14="http://schemas.microsoft.com/office/powerpoint/2010/main" val="2606040074"/>
              </p:ext>
            </p:extLst>
          </p:nvPr>
        </p:nvGraphicFramePr>
        <p:xfrm>
          <a:off x="864157" y="1513526"/>
          <a:ext cx="10475685" cy="4347784"/>
        </p:xfrm>
        <a:graphic>
          <a:graphicData uri="http://schemas.openxmlformats.org/drawingml/2006/table">
            <a:tbl>
              <a:tblPr firstRow="1" firstCol="1">
                <a:tableStyleId>{5C22544A-7EE6-4342-B048-85BDC9FD1C3A}</a:tableStyleId>
              </a:tblPr>
              <a:tblGrid>
                <a:gridCol w="2095137">
                  <a:extLst>
                    <a:ext uri="{9D8B030D-6E8A-4147-A177-3AD203B41FA5}">
                      <a16:colId xmlns:a16="http://schemas.microsoft.com/office/drawing/2014/main" val="1173992025"/>
                    </a:ext>
                  </a:extLst>
                </a:gridCol>
                <a:gridCol w="2095137">
                  <a:extLst>
                    <a:ext uri="{9D8B030D-6E8A-4147-A177-3AD203B41FA5}">
                      <a16:colId xmlns:a16="http://schemas.microsoft.com/office/drawing/2014/main" val="115202853"/>
                    </a:ext>
                  </a:extLst>
                </a:gridCol>
                <a:gridCol w="2095137">
                  <a:extLst>
                    <a:ext uri="{9D8B030D-6E8A-4147-A177-3AD203B41FA5}">
                      <a16:colId xmlns:a16="http://schemas.microsoft.com/office/drawing/2014/main" val="1010693434"/>
                    </a:ext>
                  </a:extLst>
                </a:gridCol>
                <a:gridCol w="2095137">
                  <a:extLst>
                    <a:ext uri="{9D8B030D-6E8A-4147-A177-3AD203B41FA5}">
                      <a16:colId xmlns:a16="http://schemas.microsoft.com/office/drawing/2014/main" val="3778082769"/>
                    </a:ext>
                  </a:extLst>
                </a:gridCol>
                <a:gridCol w="2095137">
                  <a:extLst>
                    <a:ext uri="{9D8B030D-6E8A-4147-A177-3AD203B41FA5}">
                      <a16:colId xmlns:a16="http://schemas.microsoft.com/office/drawing/2014/main" val="1136644251"/>
                    </a:ext>
                  </a:extLst>
                </a:gridCol>
              </a:tblGrid>
              <a:tr h="601864">
                <a:tc>
                  <a:txBody>
                    <a:bodyPr/>
                    <a:lstStyle/>
                    <a:p>
                      <a:endParaRPr lang="en-ZA"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ZA" sz="1600" b="0" dirty="0" smtClean="0">
                          <a:latin typeface="+mn-lt"/>
                        </a:rPr>
                        <a:t>What/Why</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smtClean="0">
                          <a:latin typeface="+mn-lt"/>
                        </a:rPr>
                        <a:t>Who</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smtClean="0">
                          <a:latin typeface="+mn-lt"/>
                        </a:rPr>
                        <a:t>How</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smtClean="0">
                          <a:latin typeface="+mn-lt"/>
                        </a:rPr>
                        <a:t>Enabler</a:t>
                      </a:r>
                      <a:endParaRPr lang="en-ZA" sz="1600" b="0" dirty="0">
                        <a:latin typeface="+mn-lt"/>
                      </a:endParaRPr>
                    </a:p>
                  </a:txBody>
                  <a:tcPr>
                    <a:lnL w="12700" cmpd="sng">
                      <a:noFill/>
                    </a:lnL>
                    <a:lnR w="12700" cmpd="sng">
                      <a:noFill/>
                    </a:lnR>
                    <a:lnT w="12700" cmpd="sng">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7223600"/>
                  </a:ext>
                </a:extLst>
              </a:tr>
              <a:tr h="749184">
                <a:tc>
                  <a:txBody>
                    <a:bodyPr/>
                    <a:lstStyle/>
                    <a:p>
                      <a:pPr algn="ctr"/>
                      <a:r>
                        <a:rPr lang="en-ZA" sz="1600" b="1" dirty="0" smtClean="0"/>
                        <a:t>Community</a:t>
                      </a:r>
                      <a:r>
                        <a:rPr lang="en-ZA" sz="1600" b="1" baseline="0" dirty="0" smtClean="0"/>
                        <a:t> and network</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ZA" sz="1600" dirty="0" smtClean="0">
                          <a:solidFill>
                            <a:schemeClr val="tx1">
                              <a:lumMod val="75000"/>
                              <a:lumOff val="25000"/>
                            </a:schemeClr>
                          </a:solidFill>
                        </a:rPr>
                        <a:t>Value</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Resource</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Initiative</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ZA" sz="1600" dirty="0" smtClean="0">
                          <a:solidFill>
                            <a:schemeClr val="tx1">
                              <a:lumMod val="75000"/>
                              <a:lumOff val="25000"/>
                            </a:schemeClr>
                          </a:solidFill>
                        </a:rPr>
                        <a:t>Infrastructure</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83495943"/>
                  </a:ext>
                </a:extLst>
              </a:tr>
              <a:tr h="749184">
                <a:tc>
                  <a:txBody>
                    <a:bodyPr/>
                    <a:lstStyle/>
                    <a:p>
                      <a:pPr algn="ctr"/>
                      <a:r>
                        <a:rPr lang="en-ZA" sz="1600" b="1" dirty="0" smtClean="0"/>
                        <a:t>Business</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ZA" sz="1600" dirty="0" smtClean="0">
                          <a:solidFill>
                            <a:schemeClr val="tx1">
                              <a:lumMod val="75000"/>
                              <a:lumOff val="25000"/>
                            </a:schemeClr>
                          </a:solidFill>
                        </a:rPr>
                        <a:t>Service</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Network</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Project</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ZA" sz="1600" dirty="0" smtClean="0">
                          <a:solidFill>
                            <a:schemeClr val="tx1">
                              <a:lumMod val="75000"/>
                              <a:lumOff val="25000"/>
                            </a:schemeClr>
                          </a:solidFill>
                        </a:rPr>
                        <a:t>Platform</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12132828"/>
                  </a:ext>
                </a:extLst>
              </a:tr>
              <a:tr h="749184">
                <a:tc>
                  <a:txBody>
                    <a:bodyPr/>
                    <a:lstStyle/>
                    <a:p>
                      <a:pPr algn="ctr"/>
                      <a:r>
                        <a:rPr lang="en-ZA" sz="1600" b="1" dirty="0" smtClean="0"/>
                        <a:t>Team Innovation</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ZA" sz="1600" dirty="0" smtClean="0">
                          <a:solidFill>
                            <a:schemeClr val="tx1">
                              <a:lumMod val="75000"/>
                              <a:lumOff val="25000"/>
                            </a:schemeClr>
                          </a:solidFill>
                        </a:rPr>
                        <a:t>Product</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Organization</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Process</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ZA" sz="1600" dirty="0" smtClean="0">
                          <a:solidFill>
                            <a:schemeClr val="tx1">
                              <a:lumMod val="75000"/>
                              <a:lumOff val="25000"/>
                            </a:schemeClr>
                          </a:solidFill>
                        </a:rPr>
                        <a:t>System</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94300830"/>
                  </a:ext>
                </a:extLst>
              </a:tr>
              <a:tr h="749184">
                <a:tc>
                  <a:txBody>
                    <a:bodyPr/>
                    <a:lstStyle/>
                    <a:p>
                      <a:pPr algn="ctr"/>
                      <a:r>
                        <a:rPr lang="en-ZA" sz="1600" b="1" dirty="0" smtClean="0"/>
                        <a:t>Individual</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ZA" sz="1600" dirty="0" smtClean="0">
                          <a:solidFill>
                            <a:schemeClr val="tx1">
                              <a:lumMod val="75000"/>
                              <a:lumOff val="25000"/>
                            </a:schemeClr>
                          </a:solidFill>
                        </a:rPr>
                        <a:t>Information</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Role</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Task</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ZA" sz="1600" dirty="0" smtClean="0">
                          <a:solidFill>
                            <a:schemeClr val="tx1">
                              <a:lumMod val="75000"/>
                              <a:lumOff val="25000"/>
                            </a:schemeClr>
                          </a:solidFill>
                        </a:rPr>
                        <a:t>View</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87728417"/>
                  </a:ext>
                </a:extLst>
              </a:tr>
              <a:tr h="749184">
                <a:tc>
                  <a:txBody>
                    <a:bodyPr/>
                    <a:lstStyle/>
                    <a:p>
                      <a:pPr algn="ctr"/>
                      <a:r>
                        <a:rPr lang="en-ZA" sz="1600" b="1" dirty="0" smtClean="0"/>
                        <a:t>Software</a:t>
                      </a:r>
                      <a:endParaRPr lang="en-ZA" sz="1600" b="1" dirty="0"/>
                    </a:p>
                  </a:txBody>
                  <a:tcPr anchor="ctr">
                    <a:lnL w="12700" cmpd="sng">
                      <a:noFill/>
                    </a:lnL>
                    <a:lnR w="3175"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50000"/>
                      </a:schemeClr>
                    </a:solidFill>
                  </a:tcPr>
                </a:tc>
                <a:tc>
                  <a:txBody>
                    <a:bodyPr/>
                    <a:lstStyle/>
                    <a:p>
                      <a:pPr algn="ctr"/>
                      <a:r>
                        <a:rPr lang="en-ZA" sz="1600" dirty="0" smtClean="0">
                          <a:solidFill>
                            <a:schemeClr val="tx1">
                              <a:lumMod val="75000"/>
                              <a:lumOff val="25000"/>
                            </a:schemeClr>
                          </a:solidFill>
                        </a:rPr>
                        <a:t>Data</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User</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ZA" sz="1600" dirty="0" smtClean="0">
                          <a:solidFill>
                            <a:schemeClr val="tx1">
                              <a:lumMod val="75000"/>
                              <a:lumOff val="25000"/>
                            </a:schemeClr>
                          </a:solidFill>
                        </a:rPr>
                        <a:t>Code</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ZA" sz="1600" dirty="0" smtClean="0">
                          <a:solidFill>
                            <a:schemeClr val="tx1">
                              <a:lumMod val="75000"/>
                              <a:lumOff val="25000"/>
                            </a:schemeClr>
                          </a:solidFill>
                        </a:rPr>
                        <a:t>Programming</a:t>
                      </a:r>
                      <a:endParaRPr lang="en-ZA" sz="1600" dirty="0">
                        <a:solidFill>
                          <a:schemeClr val="tx1">
                            <a:lumMod val="75000"/>
                            <a:lumOff val="25000"/>
                          </a:schemeClr>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57078208"/>
                  </a:ext>
                </a:extLst>
              </a:tr>
            </a:tbl>
          </a:graphicData>
        </a:graphic>
      </p:graphicFrame>
      <p:sp>
        <p:nvSpPr>
          <p:cNvPr id="3" name="Slide Number Placeholder 2">
            <a:extLst>
              <a:ext uri="{FF2B5EF4-FFF2-40B4-BE49-F238E27FC236}">
                <a16:creationId xmlns:a16="http://schemas.microsoft.com/office/drawing/2014/main" id="{5A4023F7-426F-4F4B-8ACB-12F9B5FBE46F}"/>
              </a:ext>
            </a:extLst>
          </p:cNvPr>
          <p:cNvSpPr>
            <a:spLocks noGrp="1"/>
          </p:cNvSpPr>
          <p:nvPr>
            <p:ph type="sldNum" sz="quarter" idx="11"/>
          </p:nvPr>
        </p:nvSpPr>
        <p:spPr/>
        <p:txBody>
          <a:bodyPr/>
          <a:lstStyle/>
          <a:p>
            <a:fld id="{4B73C415-D670-4716-A5EC-CC4D52CA2BAC}" type="slidenum">
              <a:rPr lang="en-US" smtClean="0"/>
              <a:pPr/>
              <a:t>9</a:t>
            </a:fld>
            <a:endParaRPr lang="en-US" dirty="0"/>
          </a:p>
        </p:txBody>
      </p:sp>
    </p:spTree>
    <p:extLst>
      <p:ext uri="{BB962C8B-B14F-4D97-AF65-F5344CB8AC3E}">
        <p14:creationId xmlns:p14="http://schemas.microsoft.com/office/powerpoint/2010/main" val="36719236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fontScheme name="Custom 141">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781529_Tech pitch deck_RVA_v5" id="{A2EB78D0-E53B-4F6A-BDEB-161D0EE79897}" vid="{43D59DC8-94C0-4D1D-B6DD-8A7938E09C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at Pitch Decks - Technology">
    <a:dk1>
      <a:sysClr val="windowText" lastClr="000000"/>
    </a:dk1>
    <a:lt1>
      <a:sysClr val="window" lastClr="FFFFFF"/>
    </a:lt1>
    <a:dk2>
      <a:srgbClr val="12121E"/>
    </a:dk2>
    <a:lt2>
      <a:srgbClr val="F2F2F2"/>
    </a:lt2>
    <a:accent1>
      <a:srgbClr val="00B0F0"/>
    </a:accent1>
    <a:accent2>
      <a:srgbClr val="5ECCF3"/>
    </a:accent2>
    <a:accent3>
      <a:srgbClr val="A7EA52"/>
    </a:accent3>
    <a:accent4>
      <a:srgbClr val="5DCEAF"/>
    </a:accent4>
    <a:accent5>
      <a:srgbClr val="FF8021"/>
    </a:accent5>
    <a:accent6>
      <a:srgbClr val="F14124"/>
    </a:accent6>
    <a:hlink>
      <a:srgbClr val="5ECCF3"/>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C0BFDF-D948-4F4A-854E-477525F57792}">
  <ds:schemaRefs>
    <ds:schemaRef ds:uri="http://schemas.microsoft.com/office/2006/metadata/properties"/>
    <ds:schemaRef ds:uri="http://purl.org/dc/dcmitype/"/>
    <ds:schemaRef ds:uri="http://purl.org/dc/elements/1.1/"/>
    <ds:schemaRef ds:uri="71af3243-3dd4-4a8d-8c0d-dd76da1f02a5"/>
    <ds:schemaRef ds:uri="http://schemas.microsoft.com/office/2006/documentManagement/types"/>
    <ds:schemaRef ds:uri="http://schemas.microsoft.com/office/infopath/2007/PartnerControls"/>
    <ds:schemaRef ds:uri="http://www.w3.org/XML/1998/namespace"/>
    <ds:schemaRef ds:uri="http://schemas.openxmlformats.org/package/2006/metadata/core-properties"/>
    <ds:schemaRef ds:uri="16c05727-aa75-4e4a-9b5f-8a80a1165891"/>
    <ds:schemaRef ds:uri="http://purl.org/dc/terms/"/>
  </ds:schemaRefs>
</ds:datastoreItem>
</file>

<file path=customXml/itemProps2.xml><?xml version="1.0" encoding="utf-8"?>
<ds:datastoreItem xmlns:ds="http://schemas.openxmlformats.org/officeDocument/2006/customXml" ds:itemID="{56E3E58C-5E8A-4781-9921-C2B23BC09EB2}">
  <ds:schemaRefs>
    <ds:schemaRef ds:uri="http://schemas.microsoft.com/sharepoint/v3/contenttype/forms"/>
  </ds:schemaRefs>
</ds:datastoreItem>
</file>

<file path=customXml/itemProps3.xml><?xml version="1.0" encoding="utf-8"?>
<ds:datastoreItem xmlns:ds="http://schemas.openxmlformats.org/officeDocument/2006/customXml" ds:itemID="{513094F6-5ADD-4195-AF81-00AF033C96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pitch deck</Template>
  <TotalTime>0</TotalTime>
  <Words>812</Words>
  <Application>Microsoft Office PowerPoint</Application>
  <PresentationFormat>Widescreen</PresentationFormat>
  <Paragraphs>128</Paragraphs>
  <Slides>15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Calibri</vt:lpstr>
      <vt:lpstr>Tahoma</vt:lpstr>
      <vt:lpstr>Times New Roman</vt:lpstr>
      <vt:lpstr>Wingdings</vt:lpstr>
      <vt:lpstr>Office Theme</vt:lpstr>
      <vt:lpstr>PowerPoint Presentation</vt:lpstr>
      <vt:lpstr>The Data </vt:lpstr>
      <vt:lpstr>The Data </vt:lpstr>
      <vt:lpstr>Data Preprocessing</vt:lpstr>
      <vt:lpstr>PowerPoint Presentation</vt:lpstr>
      <vt:lpstr>PowerPoint Presentation</vt:lpstr>
      <vt:lpstr>PowerPoint Presentation</vt:lpstr>
      <vt:lpstr>PowerPoint Presentation</vt:lpstr>
      <vt:lpstr>Roles vs knowledge spaces</vt:lpstr>
      <vt:lpstr>Reflection Across Knowledge Spaces</vt:lpstr>
      <vt:lpstr>PowerPoint Presentation</vt:lpstr>
      <vt:lpstr>PowerPoint Presentation</vt:lpstr>
      <vt:lpstr>PowerPoint Presentation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2021-05-01T20:42:26Z</dcterms:created>
  <dcterms:modified xsi:type="dcterms:W3CDTF">2021-12-05T21:20:46Z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