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2"/>
  </p:notesMasterIdLst>
  <p:handoutMasterIdLst>
    <p:handoutMasterId r:id="rId23"/>
  </p:handoutMasterIdLst>
  <p:sldIdLst>
    <p:sldId id="285" r:id="rId5"/>
    <p:sldId id="290" r:id="rId6"/>
    <p:sldId id="297" r:id="rId7"/>
    <p:sldId id="302" r:id="rId8"/>
    <p:sldId id="291" r:id="rId9"/>
    <p:sldId id="286" r:id="rId10"/>
    <p:sldId id="301" r:id="rId11"/>
    <p:sldId id="303" r:id="rId12"/>
    <p:sldId id="298" r:id="rId13"/>
    <p:sldId id="287" r:id="rId14"/>
    <p:sldId id="288" r:id="rId15"/>
    <p:sldId id="270" r:id="rId16"/>
    <p:sldId id="300" r:id="rId17"/>
    <p:sldId id="295" r:id="rId18"/>
    <p:sldId id="299" r:id="rId19"/>
    <p:sldId id="294" r:id="rId20"/>
    <p:sldId id="25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660B408-B3CF-4A94-85FC-2B1E0A45F4A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07" autoAdjust="0"/>
  </p:normalViewPr>
  <p:slideViewPr>
    <p:cSldViewPr snapToGrid="0">
      <p:cViewPr varScale="1">
        <p:scale>
          <a:sx n="73" d="100"/>
          <a:sy n="73" d="100"/>
        </p:scale>
        <p:origin x="618"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7986"/>
    </p:cViewPr>
  </p:sorterViewPr>
  <p:notesViewPr>
    <p:cSldViewPr snapToGrid="0">
      <p:cViewPr>
        <p:scale>
          <a:sx n="50" d="100"/>
          <a:sy n="50" d="100"/>
        </p:scale>
        <p:origin x="2970" y="22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4F2345-EC98-4DA1-BEDE-E955624755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C33E638-B8D4-466B-AD53-47551EDA16C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D51EFA-6533-45C3-8394-23FFC04F750D}" type="datetimeFigureOut">
              <a:rPr lang="en-US" smtClean="0"/>
              <a:t>12/10/2021</a:t>
            </a:fld>
            <a:endParaRPr lang="en-US" dirty="0"/>
          </a:p>
        </p:txBody>
      </p:sp>
      <p:sp>
        <p:nvSpPr>
          <p:cNvPr id="4" name="Footer Placeholder 3">
            <a:extLst>
              <a:ext uri="{FF2B5EF4-FFF2-40B4-BE49-F238E27FC236}">
                <a16:creationId xmlns:a16="http://schemas.microsoft.com/office/drawing/2014/main" id="{C2889FA8-6777-4B9D-A1A9-C7DBF5FEA9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04C72C3-43D9-4379-9293-03F53C8488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9E2DD4-2E30-4434-A427-2EC50491079F}" type="slidenum">
              <a:rPr lang="en-US" smtClean="0"/>
              <a:t>‹#›</a:t>
            </a:fld>
            <a:endParaRPr lang="en-US" dirty="0"/>
          </a:p>
        </p:txBody>
      </p:sp>
    </p:spTree>
    <p:extLst>
      <p:ext uri="{BB962C8B-B14F-4D97-AF65-F5344CB8AC3E}">
        <p14:creationId xmlns:p14="http://schemas.microsoft.com/office/powerpoint/2010/main" val="24103731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B4C180-10CF-422C-B717-65F1B78C7EB7}" type="datetimeFigureOut">
              <a:rPr lang="en-US" noProof="0" smtClean="0"/>
              <a:t>12/10/2021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8375C1-7C5C-42A2-80F2-05631BB3764E}" type="slidenum">
              <a:rPr lang="en-US" noProof="0" smtClean="0"/>
              <a:t>‹#›</a:t>
            </a:fld>
            <a:endParaRPr lang="en-US" noProof="0" dirty="0"/>
          </a:p>
        </p:txBody>
      </p:sp>
    </p:spTree>
    <p:extLst>
      <p:ext uri="{BB962C8B-B14F-4D97-AF65-F5344CB8AC3E}">
        <p14:creationId xmlns:p14="http://schemas.microsoft.com/office/powerpoint/2010/main" val="3572554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3</a:t>
            </a:fld>
            <a:endParaRPr lang="en-US" noProof="0" dirty="0"/>
          </a:p>
        </p:txBody>
      </p:sp>
    </p:spTree>
    <p:extLst>
      <p:ext uri="{BB962C8B-B14F-4D97-AF65-F5344CB8AC3E}">
        <p14:creationId xmlns:p14="http://schemas.microsoft.com/office/powerpoint/2010/main" val="4567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5</a:t>
            </a:fld>
            <a:endParaRPr lang="en-US" noProof="0" dirty="0"/>
          </a:p>
        </p:txBody>
      </p:sp>
    </p:spTree>
    <p:extLst>
      <p:ext uri="{BB962C8B-B14F-4D97-AF65-F5344CB8AC3E}">
        <p14:creationId xmlns:p14="http://schemas.microsoft.com/office/powerpoint/2010/main" val="4165062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9</a:t>
            </a:fld>
            <a:endParaRPr lang="en-US" noProof="0" dirty="0"/>
          </a:p>
        </p:txBody>
      </p:sp>
    </p:spTree>
    <p:extLst>
      <p:ext uri="{BB962C8B-B14F-4D97-AF65-F5344CB8AC3E}">
        <p14:creationId xmlns:p14="http://schemas.microsoft.com/office/powerpoint/2010/main" val="4252321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12</a:t>
            </a:fld>
            <a:endParaRPr lang="en-US" noProof="0" dirty="0"/>
          </a:p>
        </p:txBody>
      </p:sp>
    </p:spTree>
    <p:extLst>
      <p:ext uri="{BB962C8B-B14F-4D97-AF65-F5344CB8AC3E}">
        <p14:creationId xmlns:p14="http://schemas.microsoft.com/office/powerpoint/2010/main" val="1475086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13</a:t>
            </a:fld>
            <a:endParaRPr lang="en-US" noProof="0" dirty="0"/>
          </a:p>
        </p:txBody>
      </p:sp>
    </p:spTree>
    <p:extLst>
      <p:ext uri="{BB962C8B-B14F-4D97-AF65-F5344CB8AC3E}">
        <p14:creationId xmlns:p14="http://schemas.microsoft.com/office/powerpoint/2010/main" val="2416323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15</a:t>
            </a:fld>
            <a:endParaRPr lang="en-US" noProof="0" dirty="0"/>
          </a:p>
        </p:txBody>
      </p:sp>
    </p:spTree>
    <p:extLst>
      <p:ext uri="{BB962C8B-B14F-4D97-AF65-F5344CB8AC3E}">
        <p14:creationId xmlns:p14="http://schemas.microsoft.com/office/powerpoint/2010/main" val="2825919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16</a:t>
            </a:fld>
            <a:endParaRPr lang="en-US" noProof="0" dirty="0"/>
          </a:p>
        </p:txBody>
      </p:sp>
    </p:spTree>
    <p:extLst>
      <p:ext uri="{BB962C8B-B14F-4D97-AF65-F5344CB8AC3E}">
        <p14:creationId xmlns:p14="http://schemas.microsoft.com/office/powerpoint/2010/main" val="849032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8375C1-7C5C-42A2-80F2-05631BB3764E}" type="slidenum">
              <a:rPr lang="en-US" noProof="0" smtClean="0"/>
              <a:t>17</a:t>
            </a:fld>
            <a:endParaRPr lang="en-US" noProof="0" dirty="0"/>
          </a:p>
        </p:txBody>
      </p:sp>
    </p:spTree>
    <p:extLst>
      <p:ext uri="{BB962C8B-B14F-4D97-AF65-F5344CB8AC3E}">
        <p14:creationId xmlns:p14="http://schemas.microsoft.com/office/powerpoint/2010/main" val="2218794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6977C32-6781-4E43-B083-CC319C1A2BE1}"/>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rIns="1044000" anchor="ctr"/>
          <a:lstStyle>
            <a:lvl1pPr marL="0" indent="0" algn="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0" y="0"/>
            <a:ext cx="633600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432000" y="2377000"/>
            <a:ext cx="5472000" cy="2387600"/>
          </a:xfrm>
        </p:spPr>
        <p:txBody>
          <a:bodyPr anchor="b"/>
          <a:lstStyle>
            <a:lvl1pPr algn="l">
              <a:defRPr sz="4200" spc="-3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432000" y="4962525"/>
            <a:ext cx="5472000"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6" name="Rectangle 5">
            <a:extLst>
              <a:ext uri="{FF2B5EF4-FFF2-40B4-BE49-F238E27FC236}">
                <a16:creationId xmlns:a16="http://schemas.microsoft.com/office/drawing/2014/main" id="{EA8EA9D3-63E1-4170-B9FF-2F1AF08CCA45}"/>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B6AE9C85-4EEF-40CA-AA18-4DC9F703F4F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3770000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C4908609-0EC4-4718-AC46-A50BB2DA333E}"/>
              </a:ext>
            </a:extLst>
          </p:cNvPr>
          <p:cNvSpPr>
            <a:spLocks noGrp="1"/>
          </p:cNvSpPr>
          <p:nvPr>
            <p:ph sz="half" idx="29" hasCustomPrompt="1"/>
          </p:nvPr>
        </p:nvSpPr>
        <p:spPr>
          <a:xfrm>
            <a:off x="1790100" y="2701131"/>
            <a:ext cx="4113900" cy="28281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C61EBC7C-80CF-489F-86B3-5894908189E4}"/>
              </a:ext>
            </a:extLst>
          </p:cNvPr>
          <p:cNvSpPr>
            <a:spLocks noGrp="1"/>
          </p:cNvSpPr>
          <p:nvPr>
            <p:ph sz="half" idx="2" hasCustomPrompt="1"/>
          </p:nvPr>
        </p:nvSpPr>
        <p:spPr>
          <a:xfrm>
            <a:off x="7658100" y="2701131"/>
            <a:ext cx="4113900" cy="28281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1" name="Text Placeholder 3">
            <a:extLst>
              <a:ext uri="{FF2B5EF4-FFF2-40B4-BE49-F238E27FC236}">
                <a16:creationId xmlns:a16="http://schemas.microsoft.com/office/drawing/2014/main" id="{CF5069B8-93E6-456E-B02B-1FD5F3B8D72A}"/>
              </a:ext>
            </a:extLst>
          </p:cNvPr>
          <p:cNvSpPr>
            <a:spLocks noGrp="1"/>
          </p:cNvSpPr>
          <p:nvPr>
            <p:ph type="body" sz="quarter" idx="27" hasCustomPrompt="1"/>
          </p:nvPr>
        </p:nvSpPr>
        <p:spPr>
          <a:xfrm>
            <a:off x="1793079" y="1728000"/>
            <a:ext cx="4122920" cy="735800"/>
          </a:xfrm>
          <a:noFill/>
        </p:spPr>
        <p:txBody>
          <a:bodyPr anchor="t"/>
          <a:lstStyle>
            <a:lvl1pPr marL="0" indent="0" algn="l">
              <a:buNone/>
              <a:defRPr sz="54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5" name="Text Placeholder 4">
            <a:extLst>
              <a:ext uri="{FF2B5EF4-FFF2-40B4-BE49-F238E27FC236}">
                <a16:creationId xmlns:a16="http://schemas.microsoft.com/office/drawing/2014/main" id="{867F0EAC-0FF4-447C-8EE4-2B107165DF3F}"/>
              </a:ext>
            </a:extLst>
          </p:cNvPr>
          <p:cNvSpPr>
            <a:spLocks noGrp="1"/>
          </p:cNvSpPr>
          <p:nvPr>
            <p:ph type="body" sz="quarter" idx="30" hasCustomPrompt="1"/>
          </p:nvPr>
        </p:nvSpPr>
        <p:spPr>
          <a:xfrm>
            <a:off x="7655762" y="1722438"/>
            <a:ext cx="4104437" cy="735749"/>
          </a:xfrm>
        </p:spPr>
        <p:txBody>
          <a:bodyPr anchor="t"/>
          <a:lstStyle>
            <a:lvl1pPr marL="0" indent="0">
              <a:buNone/>
              <a:defRPr sz="5400">
                <a:solidFill>
                  <a:schemeClr val="accent4"/>
                </a:solidFill>
                <a:latin typeface="+mj-lt"/>
              </a:defRPr>
            </a:lvl1pPr>
          </a:lstStyle>
          <a:p>
            <a:pPr lvl="0"/>
            <a:r>
              <a:rPr lang="en-US" noProof="0"/>
              <a:t>2</a:t>
            </a:r>
          </a:p>
        </p:txBody>
      </p:sp>
      <p:sp>
        <p:nvSpPr>
          <p:cNvPr id="16" name="Text Placeholder 5">
            <a:extLst>
              <a:ext uri="{FF2B5EF4-FFF2-40B4-BE49-F238E27FC236}">
                <a16:creationId xmlns:a16="http://schemas.microsoft.com/office/drawing/2014/main" id="{DED90C13-8D49-4652-B68A-A0B5084BB4D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417595950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11" name="Text Placeholder 3">
            <a:extLst>
              <a:ext uri="{FF2B5EF4-FFF2-40B4-BE49-F238E27FC236}">
                <a16:creationId xmlns:a16="http://schemas.microsoft.com/office/drawing/2014/main" id="{CF5069B8-93E6-456E-B02B-1FD5F3B8D72A}"/>
              </a:ext>
            </a:extLst>
          </p:cNvPr>
          <p:cNvSpPr>
            <a:spLocks noGrp="1"/>
          </p:cNvSpPr>
          <p:nvPr>
            <p:ph type="body" sz="quarter" idx="27" hasCustomPrompt="1"/>
          </p:nvPr>
        </p:nvSpPr>
        <p:spPr>
          <a:xfrm>
            <a:off x="890706" y="1593150"/>
            <a:ext cx="4348065" cy="4348065"/>
          </a:xfrm>
          <a:prstGeom prst="ellipse">
            <a:avLst/>
          </a:prstGeom>
          <a:solidFill>
            <a:schemeClr val="tx1">
              <a:alpha val="10000"/>
            </a:schemeClr>
          </a:solidFill>
        </p:spPr>
        <p:txBody>
          <a:bodyPr anchor="ctr"/>
          <a:lstStyle>
            <a:lvl1pPr marL="0" indent="0" algn="ctr">
              <a:buNone/>
              <a:defRPr sz="18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2" name="Text Placeholder 9">
            <a:extLst>
              <a:ext uri="{FF2B5EF4-FFF2-40B4-BE49-F238E27FC236}">
                <a16:creationId xmlns:a16="http://schemas.microsoft.com/office/drawing/2014/main" id="{C15F42E2-EE95-4479-80E9-94A75E9D6E98}"/>
              </a:ext>
            </a:extLst>
          </p:cNvPr>
          <p:cNvSpPr>
            <a:spLocks noGrp="1"/>
          </p:cNvSpPr>
          <p:nvPr>
            <p:ph type="body" sz="quarter" idx="28" hasCustomPrompt="1"/>
          </p:nvPr>
        </p:nvSpPr>
        <p:spPr>
          <a:xfrm>
            <a:off x="4739330" y="1767887"/>
            <a:ext cx="3998591" cy="3998591"/>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9" name="Text Placeholder 9">
            <a:extLst>
              <a:ext uri="{FF2B5EF4-FFF2-40B4-BE49-F238E27FC236}">
                <a16:creationId xmlns:a16="http://schemas.microsoft.com/office/drawing/2014/main" id="{4059823C-F505-4D2A-854E-5144BD58A767}"/>
              </a:ext>
            </a:extLst>
          </p:cNvPr>
          <p:cNvSpPr>
            <a:spLocks noGrp="1"/>
          </p:cNvSpPr>
          <p:nvPr>
            <p:ph type="body" sz="quarter" idx="29" hasCustomPrompt="1"/>
          </p:nvPr>
        </p:nvSpPr>
        <p:spPr>
          <a:xfrm>
            <a:off x="8238481" y="2207063"/>
            <a:ext cx="3120238" cy="3120238"/>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Text Placeholder 3">
            <a:extLst>
              <a:ext uri="{FF2B5EF4-FFF2-40B4-BE49-F238E27FC236}">
                <a16:creationId xmlns:a16="http://schemas.microsoft.com/office/drawing/2014/main" id="{B30FA196-A035-4908-BA51-B769293255A9}"/>
              </a:ext>
            </a:extLst>
          </p:cNvPr>
          <p:cNvSpPr>
            <a:spLocks noGrp="1"/>
          </p:cNvSpPr>
          <p:nvPr>
            <p:ph type="body" sz="quarter" idx="30" hasCustomPrompt="1"/>
          </p:nvPr>
        </p:nvSpPr>
        <p:spPr>
          <a:xfrm>
            <a:off x="1658929" y="2205688"/>
            <a:ext cx="2811618" cy="1440000"/>
          </a:xfrm>
          <a:prstGeom prst="rect">
            <a:avLst/>
          </a:prstGeom>
          <a:noFill/>
        </p:spPr>
        <p:txBody>
          <a:bodyPr anchor="b"/>
          <a:lstStyle>
            <a:lvl1pPr marL="0" indent="0" algn="ctr">
              <a:spcBef>
                <a:spcPts val="0"/>
              </a:spcBef>
              <a:spcAft>
                <a:spcPts val="0"/>
              </a:spcAft>
              <a:buNone/>
              <a:defRPr sz="6600">
                <a:solidFill>
                  <a:schemeClr val="tx1">
                    <a:lumMod val="75000"/>
                    <a:lumOff val="25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Text Placeholder 9">
            <a:extLst>
              <a:ext uri="{FF2B5EF4-FFF2-40B4-BE49-F238E27FC236}">
                <a16:creationId xmlns:a16="http://schemas.microsoft.com/office/drawing/2014/main" id="{38F1EEC3-A74E-4124-95F3-D8A27EA3DDFC}"/>
              </a:ext>
            </a:extLst>
          </p:cNvPr>
          <p:cNvSpPr>
            <a:spLocks noGrp="1"/>
          </p:cNvSpPr>
          <p:nvPr>
            <p:ph type="body" sz="quarter" idx="31" hasCustomPrompt="1"/>
          </p:nvPr>
        </p:nvSpPr>
        <p:spPr>
          <a:xfrm>
            <a:off x="5332816"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noProof="0"/>
              <a:t>2</a:t>
            </a:r>
          </a:p>
        </p:txBody>
      </p:sp>
      <p:sp>
        <p:nvSpPr>
          <p:cNvPr id="14" name="Text Placeholder 9">
            <a:extLst>
              <a:ext uri="{FF2B5EF4-FFF2-40B4-BE49-F238E27FC236}">
                <a16:creationId xmlns:a16="http://schemas.microsoft.com/office/drawing/2014/main" id="{744F95B1-3E5D-46C4-846F-01E3035D1A72}"/>
              </a:ext>
            </a:extLst>
          </p:cNvPr>
          <p:cNvSpPr>
            <a:spLocks noGrp="1"/>
          </p:cNvSpPr>
          <p:nvPr>
            <p:ph type="body" sz="quarter" idx="32" hasCustomPrompt="1"/>
          </p:nvPr>
        </p:nvSpPr>
        <p:spPr>
          <a:xfrm>
            <a:off x="8547101"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noProof="0"/>
              <a:t>3</a:t>
            </a:r>
          </a:p>
        </p:txBody>
      </p:sp>
      <p:sp>
        <p:nvSpPr>
          <p:cNvPr id="16" name="Content Placeholder 3">
            <a:extLst>
              <a:ext uri="{FF2B5EF4-FFF2-40B4-BE49-F238E27FC236}">
                <a16:creationId xmlns:a16="http://schemas.microsoft.com/office/drawing/2014/main" id="{39CDA933-12B5-44CD-BD16-C9589DE755EE}"/>
              </a:ext>
            </a:extLst>
          </p:cNvPr>
          <p:cNvSpPr>
            <a:spLocks noGrp="1"/>
          </p:cNvSpPr>
          <p:nvPr>
            <p:ph sz="half" idx="2" hasCustomPrompt="1"/>
          </p:nvPr>
        </p:nvSpPr>
        <p:spPr>
          <a:xfrm>
            <a:off x="2074738"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7" name="Text Placeholder 5">
            <a:extLst>
              <a:ext uri="{FF2B5EF4-FFF2-40B4-BE49-F238E27FC236}">
                <a16:creationId xmlns:a16="http://schemas.microsoft.com/office/drawing/2014/main" id="{9751FCE0-5FA8-4E25-A4E7-8B2901F69491}"/>
              </a:ext>
            </a:extLst>
          </p:cNvPr>
          <p:cNvSpPr>
            <a:spLocks noGrp="1"/>
          </p:cNvSpPr>
          <p:nvPr>
            <p:ph type="body" sz="quarter" idx="12" hasCustomPrompt="1"/>
          </p:nvPr>
        </p:nvSpPr>
        <p:spPr>
          <a:xfrm>
            <a:off x="5748625"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8" name="Text Placeholder 9">
            <a:extLst>
              <a:ext uri="{FF2B5EF4-FFF2-40B4-BE49-F238E27FC236}">
                <a16:creationId xmlns:a16="http://schemas.microsoft.com/office/drawing/2014/main" id="{0D97BC04-5B6C-4CFD-8184-7637C9A8F8E4}"/>
              </a:ext>
            </a:extLst>
          </p:cNvPr>
          <p:cNvSpPr>
            <a:spLocks noGrp="1"/>
          </p:cNvSpPr>
          <p:nvPr>
            <p:ph type="body" sz="quarter" idx="13" hasCustomPrompt="1"/>
          </p:nvPr>
        </p:nvSpPr>
        <p:spPr>
          <a:xfrm>
            <a:off x="8808600"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22" name="Text Placeholder 5">
            <a:extLst>
              <a:ext uri="{FF2B5EF4-FFF2-40B4-BE49-F238E27FC236}">
                <a16:creationId xmlns:a16="http://schemas.microsoft.com/office/drawing/2014/main" id="{E7A8CB18-EF35-4644-9DDB-02D8B65EA55E}"/>
              </a:ext>
            </a:extLst>
          </p:cNvPr>
          <p:cNvSpPr>
            <a:spLocks noGrp="1"/>
          </p:cNvSpPr>
          <p:nvPr>
            <p:ph type="body" sz="quarter" idx="33"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389717074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436FA5D-088F-4BDE-ABD2-A640A8610900}"/>
              </a:ext>
            </a:extLst>
          </p:cNvPr>
          <p:cNvCxnSpPr/>
          <p:nvPr userDrawn="1"/>
        </p:nvCxnSpPr>
        <p:spPr>
          <a:xfrm>
            <a:off x="6096000" y="1319756"/>
            <a:ext cx="0" cy="461010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cxnSp>
        <p:nvCxnSpPr>
          <p:cNvPr id="8" name="Straight Connector 7">
            <a:extLst>
              <a:ext uri="{FF2B5EF4-FFF2-40B4-BE49-F238E27FC236}">
                <a16:creationId xmlns:a16="http://schemas.microsoft.com/office/drawing/2014/main" id="{0C2BCB80-6997-4274-AAFE-65C2CCFFFD10}"/>
              </a:ext>
            </a:extLst>
          </p:cNvPr>
          <p:cNvCxnSpPr>
            <a:cxnSpLocks/>
          </p:cNvCxnSpPr>
          <p:nvPr userDrawn="1"/>
        </p:nvCxnSpPr>
        <p:spPr>
          <a:xfrm flipH="1">
            <a:off x="432000" y="3624806"/>
            <a:ext cx="11340000"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 Placeholder 5">
            <a:extLst>
              <a:ext uri="{FF2B5EF4-FFF2-40B4-BE49-F238E27FC236}">
                <a16:creationId xmlns:a16="http://schemas.microsoft.com/office/drawing/2014/main" id="{9A1FC84B-8A06-4879-86ED-47E43AAC9888}"/>
              </a:ext>
            </a:extLst>
          </p:cNvPr>
          <p:cNvSpPr>
            <a:spLocks noGrp="1"/>
          </p:cNvSpPr>
          <p:nvPr>
            <p:ph type="body" sz="quarter" idx="12" hasCustomPrompt="1"/>
          </p:nvPr>
        </p:nvSpPr>
        <p:spPr>
          <a:xfrm>
            <a:off x="5112000" y="951013"/>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4B975678-3DFA-4D26-9CF6-01294F7259E4}"/>
              </a:ext>
            </a:extLst>
          </p:cNvPr>
          <p:cNvSpPr>
            <a:spLocks noGrp="1"/>
          </p:cNvSpPr>
          <p:nvPr>
            <p:ph type="body" sz="quarter" idx="13" hasCustomPrompt="1"/>
          </p:nvPr>
        </p:nvSpPr>
        <p:spPr>
          <a:xfrm>
            <a:off x="5106000" y="6046600"/>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3" name="Text Placeholder 5">
            <a:extLst>
              <a:ext uri="{FF2B5EF4-FFF2-40B4-BE49-F238E27FC236}">
                <a16:creationId xmlns:a16="http://schemas.microsoft.com/office/drawing/2014/main" id="{8B55997C-0304-482F-A7C3-8E50C8ED55D7}"/>
              </a:ext>
            </a:extLst>
          </p:cNvPr>
          <p:cNvSpPr>
            <a:spLocks noGrp="1"/>
          </p:cNvSpPr>
          <p:nvPr>
            <p:ph type="body" sz="quarter" idx="14" hasCustomPrompt="1"/>
          </p:nvPr>
        </p:nvSpPr>
        <p:spPr>
          <a:xfrm>
            <a:off x="432000" y="3260393"/>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4" name="Text Placeholder 5">
            <a:extLst>
              <a:ext uri="{FF2B5EF4-FFF2-40B4-BE49-F238E27FC236}">
                <a16:creationId xmlns:a16="http://schemas.microsoft.com/office/drawing/2014/main" id="{E26AB0A6-DA7A-4EA3-9528-68FDBA8BF358}"/>
              </a:ext>
            </a:extLst>
          </p:cNvPr>
          <p:cNvSpPr>
            <a:spLocks noGrp="1"/>
          </p:cNvSpPr>
          <p:nvPr>
            <p:ph type="body" sz="quarter" idx="15" hasCustomPrompt="1"/>
          </p:nvPr>
        </p:nvSpPr>
        <p:spPr>
          <a:xfrm>
            <a:off x="9792001" y="3260393"/>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Tree>
    <p:extLst>
      <p:ext uri="{BB962C8B-B14F-4D97-AF65-F5344CB8AC3E}">
        <p14:creationId xmlns:p14="http://schemas.microsoft.com/office/powerpoint/2010/main" val="96692048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15021112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1FED-0A73-4769-96A2-4C362E5D9DE0}"/>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E455B16D-31A1-4D28-ADC4-0BDEF4E07DFF}"/>
              </a:ext>
            </a:extLst>
          </p:cNvPr>
          <p:cNvSpPr>
            <a:spLocks noGrp="1"/>
          </p:cNvSpPr>
          <p:nvPr>
            <p:ph sz="half" idx="1" hasCustomPrompt="1"/>
          </p:nvPr>
        </p:nvSpPr>
        <p:spPr>
          <a:xfrm>
            <a:off x="432000" y="1728000"/>
            <a:ext cx="54720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a16="http://schemas.microsoft.com/office/drawing/2014/main" id="{AC4D4C6E-0D63-44CE-B0B4-BAA8F101EAFF}"/>
              </a:ext>
            </a:extLst>
          </p:cNvPr>
          <p:cNvSpPr>
            <a:spLocks noGrp="1"/>
          </p:cNvSpPr>
          <p:nvPr>
            <p:ph sz="half" idx="2" hasCustomPrompt="1"/>
          </p:nvPr>
        </p:nvSpPr>
        <p:spPr>
          <a:xfrm>
            <a:off x="6300000" y="1728000"/>
            <a:ext cx="54720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43C0B96F-9D35-4001-9F9C-1A7004D61F3D}"/>
              </a:ext>
            </a:extLst>
          </p:cNvPr>
          <p:cNvSpPr>
            <a:spLocks noGrp="1"/>
          </p:cNvSpPr>
          <p:nvPr>
            <p:ph type="ftr" sz="quarter" idx="10"/>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A1C915CA-DB91-4B68-8DB8-2745ADA58582}"/>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4050061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15908-D8D7-48AF-8B8F-21B88B87DDF2}"/>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4" name="Content Placeholder 3">
            <a:extLst>
              <a:ext uri="{FF2B5EF4-FFF2-40B4-BE49-F238E27FC236}">
                <a16:creationId xmlns:a16="http://schemas.microsoft.com/office/drawing/2014/main" id="{60B617A5-FA6C-44C9-ABCB-DCA5D4615EC7}"/>
              </a:ext>
            </a:extLst>
          </p:cNvPr>
          <p:cNvSpPr>
            <a:spLocks noGrp="1"/>
          </p:cNvSpPr>
          <p:nvPr>
            <p:ph sz="half" idx="2" hasCustomPrompt="1"/>
          </p:nvPr>
        </p:nvSpPr>
        <p:spPr>
          <a:xfrm>
            <a:off x="432000" y="2210852"/>
            <a:ext cx="5472000" cy="386848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Content Placeholder 5">
            <a:extLst>
              <a:ext uri="{FF2B5EF4-FFF2-40B4-BE49-F238E27FC236}">
                <a16:creationId xmlns:a16="http://schemas.microsoft.com/office/drawing/2014/main" id="{0A122ACD-5C8B-4CDA-89C5-565C88865B50}"/>
              </a:ext>
            </a:extLst>
          </p:cNvPr>
          <p:cNvSpPr>
            <a:spLocks noGrp="1"/>
          </p:cNvSpPr>
          <p:nvPr>
            <p:ph sz="quarter" idx="4" hasCustomPrompt="1"/>
          </p:nvPr>
        </p:nvSpPr>
        <p:spPr>
          <a:xfrm>
            <a:off x="6300000" y="2210852"/>
            <a:ext cx="5472000" cy="386848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Footer Placeholder 9">
            <a:extLst>
              <a:ext uri="{FF2B5EF4-FFF2-40B4-BE49-F238E27FC236}">
                <a16:creationId xmlns:a16="http://schemas.microsoft.com/office/drawing/2014/main" id="{43614A35-31E3-40DA-85DD-07B207690717}"/>
              </a:ext>
            </a:extLst>
          </p:cNvPr>
          <p:cNvSpPr>
            <a:spLocks noGrp="1"/>
          </p:cNvSpPr>
          <p:nvPr>
            <p:ph type="ftr" sz="quarter" idx="10"/>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B171800C-9F25-4694-879B-16A1F7BBAA77}"/>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cxnSp>
        <p:nvCxnSpPr>
          <p:cNvPr id="12" name="Straight Connector 11" title="Divider Line">
            <a:extLst>
              <a:ext uri="{FF2B5EF4-FFF2-40B4-BE49-F238E27FC236}">
                <a16:creationId xmlns:a16="http://schemas.microsoft.com/office/drawing/2014/main" id="{03063CBE-E62B-44CB-9B45-D39B595FE2AF}"/>
              </a:ext>
            </a:extLst>
          </p:cNvPr>
          <p:cNvCxnSpPr>
            <a:cxnSpLocks/>
          </p:cNvCxnSpPr>
          <p:nvPr userDrawn="1"/>
        </p:nvCxnSpPr>
        <p:spPr>
          <a:xfrm>
            <a:off x="449349" y="2159999"/>
            <a:ext cx="42141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title="Divider Line">
            <a:extLst>
              <a:ext uri="{FF2B5EF4-FFF2-40B4-BE49-F238E27FC236}">
                <a16:creationId xmlns:a16="http://schemas.microsoft.com/office/drawing/2014/main" id="{0EA58CA1-D7A1-4089-B687-193C35202523}"/>
              </a:ext>
            </a:extLst>
          </p:cNvPr>
          <p:cNvCxnSpPr>
            <a:cxnSpLocks/>
          </p:cNvCxnSpPr>
          <p:nvPr userDrawn="1"/>
        </p:nvCxnSpPr>
        <p:spPr>
          <a:xfrm>
            <a:off x="6312700" y="2159999"/>
            <a:ext cx="421410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Text Placeholder 2">
            <a:extLst>
              <a:ext uri="{FF2B5EF4-FFF2-40B4-BE49-F238E27FC236}">
                <a16:creationId xmlns:a16="http://schemas.microsoft.com/office/drawing/2014/main" id="{A1844C96-F6D4-4E32-8A11-B1815109D205}"/>
              </a:ext>
            </a:extLst>
          </p:cNvPr>
          <p:cNvSpPr>
            <a:spLocks noGrp="1"/>
          </p:cNvSpPr>
          <p:nvPr>
            <p:ph type="body" idx="1" hasCustomPrompt="1"/>
          </p:nvPr>
        </p:nvSpPr>
        <p:spPr>
          <a:xfrm>
            <a:off x="432000" y="1654025"/>
            <a:ext cx="5472000"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5" name="Text Placeholder 4">
            <a:extLst>
              <a:ext uri="{FF2B5EF4-FFF2-40B4-BE49-F238E27FC236}">
                <a16:creationId xmlns:a16="http://schemas.microsoft.com/office/drawing/2014/main" id="{EA0BCCC6-F846-426B-B421-41B835224F43}"/>
              </a:ext>
            </a:extLst>
          </p:cNvPr>
          <p:cNvSpPr>
            <a:spLocks noGrp="1"/>
          </p:cNvSpPr>
          <p:nvPr>
            <p:ph type="body" sz="quarter" idx="3" hasCustomPrompt="1"/>
          </p:nvPr>
        </p:nvSpPr>
        <p:spPr>
          <a:xfrm>
            <a:off x="6312700" y="1654025"/>
            <a:ext cx="5459300"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Tree>
    <p:extLst>
      <p:ext uri="{BB962C8B-B14F-4D97-AF65-F5344CB8AC3E}">
        <p14:creationId xmlns:p14="http://schemas.microsoft.com/office/powerpoint/2010/main" val="5530977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FF5B2679-5029-4692-A1C7-099E7A583624}"/>
              </a:ext>
            </a:extLst>
          </p:cNvPr>
          <p:cNvSpPr>
            <a:spLocks noGrp="1"/>
          </p:cNvSpPr>
          <p:nvPr>
            <p:ph idx="14" hasCustomPrompt="1"/>
          </p:nvPr>
        </p:nvSpPr>
        <p:spPr>
          <a:xfrm>
            <a:off x="43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2">
            <a:extLst>
              <a:ext uri="{FF2B5EF4-FFF2-40B4-BE49-F238E27FC236}">
                <a16:creationId xmlns:a16="http://schemas.microsoft.com/office/drawing/2014/main" id="{1B5AA133-C824-4B4A-96F4-D48A58E222DA}"/>
              </a:ext>
            </a:extLst>
          </p:cNvPr>
          <p:cNvSpPr>
            <a:spLocks noGrp="1"/>
          </p:cNvSpPr>
          <p:nvPr>
            <p:ph idx="15" hasCustomPrompt="1"/>
          </p:nvPr>
        </p:nvSpPr>
        <p:spPr>
          <a:xfrm>
            <a:off x="430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388A40C4-1887-4DBA-90FF-4CF89932DA57}"/>
              </a:ext>
            </a:extLst>
          </p:cNvPr>
          <p:cNvSpPr>
            <a:spLocks noGrp="1"/>
          </p:cNvSpPr>
          <p:nvPr>
            <p:ph idx="16" hasCustomPrompt="1"/>
          </p:nvPr>
        </p:nvSpPr>
        <p:spPr>
          <a:xfrm>
            <a:off x="817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2000" y="1728000"/>
            <a:ext cx="3600000" cy="720000"/>
          </a:xfrm>
          <a:solidFill>
            <a:schemeClr val="tx1">
              <a:lumMod val="75000"/>
              <a:lumOff val="25000"/>
            </a:schemeClr>
          </a:solidFill>
          <a:ln w="28575">
            <a:solidFill>
              <a:schemeClr val="accent1"/>
            </a:solidFill>
          </a:ln>
        </p:spPr>
        <p:txBody>
          <a:bodyPr lIns="108000" tIns="36000" rIns="108000" bIns="36000" anchor="ctr"/>
          <a:lstStyle>
            <a:lvl1pPr marL="0" indent="0" algn="ctr">
              <a:buNone/>
              <a:defRPr>
                <a:solidFill>
                  <a:schemeClr val="bg1"/>
                </a:solidFill>
              </a:defRPr>
            </a:lvl1pPr>
          </a:lstStyle>
          <a:p>
            <a:pPr lvl="0"/>
            <a:r>
              <a:rPr lang="en-US" noProof="0"/>
              <a:t>Section 1 Title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43CF4B74-3202-48D6-B573-AA3882B039F4}"/>
              </a:ext>
            </a:extLst>
          </p:cNvPr>
          <p:cNvSpPr>
            <a:spLocks noGrp="1"/>
          </p:cNvSpPr>
          <p:nvPr>
            <p:ph idx="12" hasCustomPrompt="1"/>
          </p:nvPr>
        </p:nvSpPr>
        <p:spPr>
          <a:xfrm>
            <a:off x="4302000" y="1728000"/>
            <a:ext cx="3600000" cy="720000"/>
          </a:xfrm>
          <a:solidFill>
            <a:schemeClr val="tx1">
              <a:lumMod val="75000"/>
              <a:lumOff val="25000"/>
            </a:schemeClr>
          </a:solidFill>
          <a:ln w="28575">
            <a:solidFill>
              <a:schemeClr val="accent2"/>
            </a:solidFill>
          </a:ln>
        </p:spPr>
        <p:txBody>
          <a:bodyPr lIns="108000" tIns="36000" rIns="108000" bIns="36000" anchor="ctr"/>
          <a:lstStyle>
            <a:lvl1pPr marL="0" indent="0" algn="ctr">
              <a:buNone/>
              <a:defRPr>
                <a:solidFill>
                  <a:schemeClr val="bg1"/>
                </a:solidFill>
              </a:defRPr>
            </a:lvl1pPr>
          </a:lstStyle>
          <a:p>
            <a:pPr lvl="0"/>
            <a:r>
              <a:rPr lang="en-US" noProof="0"/>
              <a:t>Section 2 Title</a:t>
            </a:r>
          </a:p>
        </p:txBody>
      </p:sp>
      <p:sp>
        <p:nvSpPr>
          <p:cNvPr id="9" name="Content Placeholder 2">
            <a:extLst>
              <a:ext uri="{FF2B5EF4-FFF2-40B4-BE49-F238E27FC236}">
                <a16:creationId xmlns:a16="http://schemas.microsoft.com/office/drawing/2014/main" id="{0BA6D519-EE14-4D3E-B15F-70C4423A3988}"/>
              </a:ext>
            </a:extLst>
          </p:cNvPr>
          <p:cNvSpPr>
            <a:spLocks noGrp="1"/>
          </p:cNvSpPr>
          <p:nvPr>
            <p:ph idx="13" hasCustomPrompt="1"/>
          </p:nvPr>
        </p:nvSpPr>
        <p:spPr>
          <a:xfrm>
            <a:off x="8172000" y="1728000"/>
            <a:ext cx="3600000" cy="720000"/>
          </a:xfrm>
          <a:solidFill>
            <a:schemeClr val="tx1">
              <a:lumMod val="75000"/>
              <a:lumOff val="25000"/>
            </a:schemeClr>
          </a:solidFill>
          <a:ln w="28575">
            <a:solidFill>
              <a:schemeClr val="accent3"/>
            </a:solidFill>
          </a:ln>
        </p:spPr>
        <p:txBody>
          <a:bodyPr lIns="108000" tIns="36000" rIns="108000" bIns="36000" anchor="ctr"/>
          <a:lstStyle>
            <a:lvl1pPr marL="0" indent="0" algn="ctr">
              <a:buNone/>
              <a:defRPr>
                <a:solidFill>
                  <a:schemeClr val="bg1"/>
                </a:solidFill>
              </a:defRPr>
            </a:lvl1pPr>
          </a:lstStyle>
          <a:p>
            <a:pPr lvl="0"/>
            <a:r>
              <a:rPr lang="en-US" noProof="0"/>
              <a:t>Section 3 Title</a:t>
            </a:r>
          </a:p>
        </p:txBody>
      </p:sp>
      <p:sp>
        <p:nvSpPr>
          <p:cNvPr id="13" name="Text Placeholder 5">
            <a:extLst>
              <a:ext uri="{FF2B5EF4-FFF2-40B4-BE49-F238E27FC236}">
                <a16:creationId xmlns:a16="http://schemas.microsoft.com/office/drawing/2014/main" id="{4DA29CFB-3C73-4618-B2D9-70E396D1EBA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160153898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Text Placeholder 5">
            <a:extLst>
              <a:ext uri="{FF2B5EF4-FFF2-40B4-BE49-F238E27FC236}">
                <a16:creationId xmlns:a16="http://schemas.microsoft.com/office/drawing/2014/main" id="{91612B32-057C-422E-8B4A-7B464DE04A79}"/>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cxnSp>
        <p:nvCxnSpPr>
          <p:cNvPr id="8" name="Straight Arrow Connector 7">
            <a:extLst>
              <a:ext uri="{FF2B5EF4-FFF2-40B4-BE49-F238E27FC236}">
                <a16:creationId xmlns:a16="http://schemas.microsoft.com/office/drawing/2014/main" id="{B66BE87F-A588-41BE-A251-8940FFF7BDB0}"/>
              </a:ext>
            </a:extLst>
          </p:cNvPr>
          <p:cNvCxnSpPr/>
          <p:nvPr userDrawn="1"/>
        </p:nvCxnSpPr>
        <p:spPr>
          <a:xfrm>
            <a:off x="431800" y="3866682"/>
            <a:ext cx="1133951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 Placeholder 10">
            <a:extLst>
              <a:ext uri="{FF2B5EF4-FFF2-40B4-BE49-F238E27FC236}">
                <a16:creationId xmlns:a16="http://schemas.microsoft.com/office/drawing/2014/main" id="{EE87B275-BCEB-48C5-BD58-39E2B9AB906E}"/>
              </a:ext>
            </a:extLst>
          </p:cNvPr>
          <p:cNvSpPr>
            <a:spLocks noGrp="1"/>
          </p:cNvSpPr>
          <p:nvPr>
            <p:ph type="body" sz="quarter" idx="33" hasCustomPrompt="1"/>
          </p:nvPr>
        </p:nvSpPr>
        <p:spPr>
          <a:xfrm>
            <a:off x="4129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0" name="Text Placeholder 10">
            <a:extLst>
              <a:ext uri="{FF2B5EF4-FFF2-40B4-BE49-F238E27FC236}">
                <a16:creationId xmlns:a16="http://schemas.microsoft.com/office/drawing/2014/main" id="{75FEF587-0930-42DA-AF85-54F9A14870D3}"/>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1" name="Text Placeholder 10">
            <a:extLst>
              <a:ext uri="{FF2B5EF4-FFF2-40B4-BE49-F238E27FC236}">
                <a16:creationId xmlns:a16="http://schemas.microsoft.com/office/drawing/2014/main" id="{77B00876-F334-4F19-ACB9-5A52E300C62F}"/>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2" name="Text Placeholder 10">
            <a:extLst>
              <a:ext uri="{FF2B5EF4-FFF2-40B4-BE49-F238E27FC236}">
                <a16:creationId xmlns:a16="http://schemas.microsoft.com/office/drawing/2014/main" id="{DC5160FB-C621-4014-AF15-7C31EBF94639}"/>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3" name="Text Placeholder 10">
            <a:extLst>
              <a:ext uri="{FF2B5EF4-FFF2-40B4-BE49-F238E27FC236}">
                <a16:creationId xmlns:a16="http://schemas.microsoft.com/office/drawing/2014/main" id="{3D37E5E1-DD5A-4C77-849F-40C0D2AE3F71}"/>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4" name="Text Placeholder 10">
            <a:extLst>
              <a:ext uri="{FF2B5EF4-FFF2-40B4-BE49-F238E27FC236}">
                <a16:creationId xmlns:a16="http://schemas.microsoft.com/office/drawing/2014/main" id="{8164CA25-5B7F-4EDD-8B42-0D567DED1794}"/>
              </a:ext>
            </a:extLst>
          </p:cNvPr>
          <p:cNvSpPr>
            <a:spLocks noGrp="1"/>
          </p:cNvSpPr>
          <p:nvPr>
            <p:ph type="body" sz="quarter" idx="38" hasCustomPrompt="1"/>
          </p:nvPr>
        </p:nvSpPr>
        <p:spPr>
          <a:xfrm>
            <a:off x="60771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15876039-3F56-4587-900E-4FCE60BCA50B}"/>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515FCEBD-9007-4B9D-AE69-7F8068A14B21}"/>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8856F7F9-97EB-4612-BB5C-DDB9D90C9CD4}"/>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B0C577BC-AD44-4FF0-8F34-D7ABD44B100A}"/>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12E19F39-39CE-43A3-912F-3D8656DA5E76}"/>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0" name="Text Placeholder 10">
            <a:extLst>
              <a:ext uri="{FF2B5EF4-FFF2-40B4-BE49-F238E27FC236}">
                <a16:creationId xmlns:a16="http://schemas.microsoft.com/office/drawing/2014/main" id="{64F2C543-C785-4078-9811-96F28F1BF210}"/>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022F0FFE-8538-47C2-9227-B4DE41186CE8}"/>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5D12B21-B498-4E00-B817-457BAED99A33}"/>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A60F8F4D-F654-4555-BC21-7137D98E027C}"/>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0B633DEF-CDC6-4A75-A05B-0C875E2B8FF1}"/>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23A67F56-440C-4AE2-B52E-F6ECF3E31F86}"/>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E8F5BF8F-8918-4E36-8AAF-45E994E46B29}"/>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1A2F56E4-C780-42A2-BA54-B1EAB7CA2197}"/>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7405E86B-3690-4EBE-8353-7ABE76F10810}"/>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DB54048B-A035-47F0-B54D-1B9676EE8931}"/>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12F6976C-DDBF-4808-9B45-2C78E0FC6AA7}"/>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66103D17-8EEC-45BF-B909-8F6DB8575A35}"/>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57F6EB7B-A4AE-4147-A94B-9C2860A158F4}"/>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95673032-36DB-4772-82D8-46E21D810A56}"/>
              </a:ext>
            </a:extLst>
          </p:cNvPr>
          <p:cNvSpPr>
            <a:spLocks noGrp="1"/>
          </p:cNvSpPr>
          <p:nvPr>
            <p:ph type="body" sz="quarter" idx="57" hasCustomPrompt="1"/>
          </p:nvPr>
        </p:nvSpPr>
        <p:spPr>
          <a:xfrm>
            <a:off x="1081616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CDE9935C-FEBD-421A-A63B-8A87A2D4A4D9}"/>
              </a:ext>
            </a:extLst>
          </p:cNvPr>
          <p:cNvSpPr>
            <a:spLocks noGrp="1"/>
          </p:cNvSpPr>
          <p:nvPr>
            <p:ph type="body" sz="quarter" idx="58" hasCustomPrompt="1"/>
          </p:nvPr>
        </p:nvSpPr>
        <p:spPr>
          <a:xfrm>
            <a:off x="1128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 name="Text Placeholder 3">
            <a:extLst>
              <a:ext uri="{FF2B5EF4-FFF2-40B4-BE49-F238E27FC236}">
                <a16:creationId xmlns:a16="http://schemas.microsoft.com/office/drawing/2014/main" id="{D242C672-1222-4C21-9E3D-F365D9665E1B}"/>
              </a:ext>
            </a:extLst>
          </p:cNvPr>
          <p:cNvSpPr>
            <a:spLocks noGrp="1"/>
          </p:cNvSpPr>
          <p:nvPr>
            <p:ph type="body" sz="quarter" idx="59" hasCustomPrompt="1"/>
          </p:nvPr>
        </p:nvSpPr>
        <p:spPr>
          <a:xfrm>
            <a:off x="5360988" y="2190750"/>
            <a:ext cx="1793875" cy="561975"/>
          </a:xfrm>
          <a:solidFill>
            <a:schemeClr val="bg1">
              <a:lumMod val="95000"/>
            </a:schemeClr>
          </a:solidFill>
        </p:spPr>
        <p:txBody>
          <a:bodyPr tIns="36000" anchor="t"/>
          <a:lstStyle>
            <a:lvl1pPr marL="0" indent="0" algn="ctr">
              <a:buNone/>
              <a:defRPr sz="1600"/>
            </a:lvl1pPr>
          </a:lstStyle>
          <a:p>
            <a:pPr lvl="0"/>
            <a:r>
              <a:rPr lang="en-US" noProof="0"/>
              <a:t>Item Title</a:t>
            </a:r>
          </a:p>
        </p:txBody>
      </p:sp>
      <p:sp>
        <p:nvSpPr>
          <p:cNvPr id="37" name="Text Placeholder 36">
            <a:extLst>
              <a:ext uri="{FF2B5EF4-FFF2-40B4-BE49-F238E27FC236}">
                <a16:creationId xmlns:a16="http://schemas.microsoft.com/office/drawing/2014/main" id="{2F97A7E3-509A-417D-9818-EDDA3B539E4F}"/>
              </a:ext>
            </a:extLst>
          </p:cNvPr>
          <p:cNvSpPr>
            <a:spLocks noGrp="1"/>
          </p:cNvSpPr>
          <p:nvPr>
            <p:ph type="body" sz="quarter" idx="60" hasCustomPrompt="1"/>
          </p:nvPr>
        </p:nvSpPr>
        <p:spPr>
          <a:xfrm>
            <a:off x="5412717"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Tree>
    <p:extLst>
      <p:ext uri="{BB962C8B-B14F-4D97-AF65-F5344CB8AC3E}">
        <p14:creationId xmlns:p14="http://schemas.microsoft.com/office/powerpoint/2010/main" val="52911073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Picture Placeholder 4">
            <a:extLst>
              <a:ext uri="{FF2B5EF4-FFF2-40B4-BE49-F238E27FC236}">
                <a16:creationId xmlns:a16="http://schemas.microsoft.com/office/drawing/2014/main" id="{8977821B-617D-47E4-AAA2-FADADD15EBCD}"/>
              </a:ext>
            </a:extLst>
          </p:cNvPr>
          <p:cNvSpPr>
            <a:spLocks noGrp="1"/>
          </p:cNvSpPr>
          <p:nvPr>
            <p:ph type="pic" sz="quarter" idx="12" hasCustomPrompt="1"/>
          </p:nvPr>
        </p:nvSpPr>
        <p:spPr>
          <a:xfrm>
            <a:off x="431799"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9" name="Text Placeholder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1974854"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11" name="Text Placeholder 10">
            <a:extLst>
              <a:ext uri="{FF2B5EF4-FFF2-40B4-BE49-F238E27FC236}">
                <a16:creationId xmlns:a16="http://schemas.microsoft.com/office/drawing/2014/main" id="{53739758-B746-428A-A18B-3989DA89A860}"/>
              </a:ext>
            </a:extLst>
          </p:cNvPr>
          <p:cNvSpPr>
            <a:spLocks noGrp="1"/>
          </p:cNvSpPr>
          <p:nvPr>
            <p:ph type="body" sz="quarter" idx="14" hasCustomPrompt="1"/>
          </p:nvPr>
        </p:nvSpPr>
        <p:spPr>
          <a:xfrm>
            <a:off x="1974854"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Text Placeholder 8">
            <a:extLst>
              <a:ext uri="{FF2B5EF4-FFF2-40B4-BE49-F238E27FC236}">
                <a16:creationId xmlns:a16="http://schemas.microsoft.com/office/drawing/2014/main" id="{B502D142-31B4-4BFF-A18F-9FB36E0F4005}"/>
              </a:ext>
            </a:extLst>
          </p:cNvPr>
          <p:cNvSpPr>
            <a:spLocks noGrp="1"/>
          </p:cNvSpPr>
          <p:nvPr>
            <p:ph type="body" sz="quarter" idx="33" hasCustomPrompt="1"/>
          </p:nvPr>
        </p:nvSpPr>
        <p:spPr>
          <a:xfrm>
            <a:off x="1974854"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1" name="Picture Placeholder 4">
            <a:extLst>
              <a:ext uri="{FF2B5EF4-FFF2-40B4-BE49-F238E27FC236}">
                <a16:creationId xmlns:a16="http://schemas.microsoft.com/office/drawing/2014/main" id="{ED382BE6-73A2-49C4-9284-7996310FE85F}"/>
              </a:ext>
            </a:extLst>
          </p:cNvPr>
          <p:cNvSpPr>
            <a:spLocks noGrp="1"/>
          </p:cNvSpPr>
          <p:nvPr>
            <p:ph type="pic" sz="quarter" idx="34" hasCustomPrompt="1"/>
          </p:nvPr>
        </p:nvSpPr>
        <p:spPr>
          <a:xfrm>
            <a:off x="4268028"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2" name="Text Placeholder 8">
            <a:extLst>
              <a:ext uri="{FF2B5EF4-FFF2-40B4-BE49-F238E27FC236}">
                <a16:creationId xmlns:a16="http://schemas.microsoft.com/office/drawing/2014/main" id="{5E81FDE4-AA9D-42F8-BEAF-C710A81DC8AB}"/>
              </a:ext>
            </a:extLst>
          </p:cNvPr>
          <p:cNvSpPr>
            <a:spLocks noGrp="1"/>
          </p:cNvSpPr>
          <p:nvPr>
            <p:ph type="body" sz="quarter" idx="35" hasCustomPrompt="1"/>
          </p:nvPr>
        </p:nvSpPr>
        <p:spPr>
          <a:xfrm>
            <a:off x="5811083"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43" name="Text Placeholder 10">
            <a:extLst>
              <a:ext uri="{FF2B5EF4-FFF2-40B4-BE49-F238E27FC236}">
                <a16:creationId xmlns:a16="http://schemas.microsoft.com/office/drawing/2014/main" id="{9D6585E1-D051-4611-811C-C8101B0D2F03}"/>
              </a:ext>
            </a:extLst>
          </p:cNvPr>
          <p:cNvSpPr>
            <a:spLocks noGrp="1"/>
          </p:cNvSpPr>
          <p:nvPr>
            <p:ph type="body" sz="quarter" idx="36" hasCustomPrompt="1"/>
          </p:nvPr>
        </p:nvSpPr>
        <p:spPr>
          <a:xfrm>
            <a:off x="5811083"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4" name="Text Placeholder 8">
            <a:extLst>
              <a:ext uri="{FF2B5EF4-FFF2-40B4-BE49-F238E27FC236}">
                <a16:creationId xmlns:a16="http://schemas.microsoft.com/office/drawing/2014/main" id="{6C195A32-24CC-4109-9C00-31757D0A0A3C}"/>
              </a:ext>
            </a:extLst>
          </p:cNvPr>
          <p:cNvSpPr>
            <a:spLocks noGrp="1"/>
          </p:cNvSpPr>
          <p:nvPr>
            <p:ph type="body" sz="quarter" idx="37" hasCustomPrompt="1"/>
          </p:nvPr>
        </p:nvSpPr>
        <p:spPr>
          <a:xfrm>
            <a:off x="5811083"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5" name="Picture Placeholder 4">
            <a:extLst>
              <a:ext uri="{FF2B5EF4-FFF2-40B4-BE49-F238E27FC236}">
                <a16:creationId xmlns:a16="http://schemas.microsoft.com/office/drawing/2014/main" id="{B318C64F-C963-4A3C-BB8F-999A7F7F5F88}"/>
              </a:ext>
            </a:extLst>
          </p:cNvPr>
          <p:cNvSpPr>
            <a:spLocks noGrp="1"/>
          </p:cNvSpPr>
          <p:nvPr>
            <p:ph type="pic" sz="quarter" idx="38" hasCustomPrompt="1"/>
          </p:nvPr>
        </p:nvSpPr>
        <p:spPr>
          <a:xfrm>
            <a:off x="8112825"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6" name="Text Placeholder 8">
            <a:extLst>
              <a:ext uri="{FF2B5EF4-FFF2-40B4-BE49-F238E27FC236}">
                <a16:creationId xmlns:a16="http://schemas.microsoft.com/office/drawing/2014/main" id="{B8B9BC49-5937-4C0A-9AA6-7A7DA7F18CAF}"/>
              </a:ext>
            </a:extLst>
          </p:cNvPr>
          <p:cNvSpPr>
            <a:spLocks noGrp="1"/>
          </p:cNvSpPr>
          <p:nvPr>
            <p:ph type="body" sz="quarter" idx="39" hasCustomPrompt="1"/>
          </p:nvPr>
        </p:nvSpPr>
        <p:spPr>
          <a:xfrm>
            <a:off x="9647313"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47" name="Text Placeholder 10">
            <a:extLst>
              <a:ext uri="{FF2B5EF4-FFF2-40B4-BE49-F238E27FC236}">
                <a16:creationId xmlns:a16="http://schemas.microsoft.com/office/drawing/2014/main" id="{8020B4D6-002F-4FA9-BF1D-FC56D9A06F28}"/>
              </a:ext>
            </a:extLst>
          </p:cNvPr>
          <p:cNvSpPr>
            <a:spLocks noGrp="1"/>
          </p:cNvSpPr>
          <p:nvPr>
            <p:ph type="body" sz="quarter" idx="40" hasCustomPrompt="1"/>
          </p:nvPr>
        </p:nvSpPr>
        <p:spPr>
          <a:xfrm>
            <a:off x="9647313"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8" name="Text Placeholder 8">
            <a:extLst>
              <a:ext uri="{FF2B5EF4-FFF2-40B4-BE49-F238E27FC236}">
                <a16:creationId xmlns:a16="http://schemas.microsoft.com/office/drawing/2014/main" id="{93C1946C-7118-4BF3-8EE8-B0944465F49A}"/>
              </a:ext>
            </a:extLst>
          </p:cNvPr>
          <p:cNvSpPr>
            <a:spLocks noGrp="1"/>
          </p:cNvSpPr>
          <p:nvPr>
            <p:ph type="body" sz="quarter" idx="41" hasCustomPrompt="1"/>
          </p:nvPr>
        </p:nvSpPr>
        <p:spPr>
          <a:xfrm>
            <a:off x="9647313"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Tree>
    <p:extLst>
      <p:ext uri="{BB962C8B-B14F-4D97-AF65-F5344CB8AC3E}">
        <p14:creationId xmlns:p14="http://schemas.microsoft.com/office/powerpoint/2010/main" val="163894930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9" name="Text Placeholder 8">
            <a:extLst>
              <a:ext uri="{FF2B5EF4-FFF2-40B4-BE49-F238E27FC236}">
                <a16:creationId xmlns:a16="http://schemas.microsoft.com/office/drawing/2014/main" id="{305CEEFA-58BB-4AFA-AD31-BEE38B013E00}"/>
              </a:ext>
            </a:extLst>
          </p:cNvPr>
          <p:cNvSpPr>
            <a:spLocks noGrp="1"/>
          </p:cNvSpPr>
          <p:nvPr>
            <p:ph type="body" sz="quarter" idx="17" hasCustomPrompt="1"/>
          </p:nvPr>
        </p:nvSpPr>
        <p:spPr>
          <a:xfrm>
            <a:off x="431800"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0" name="Text Placeholder 10">
            <a:extLst>
              <a:ext uri="{FF2B5EF4-FFF2-40B4-BE49-F238E27FC236}">
                <a16:creationId xmlns:a16="http://schemas.microsoft.com/office/drawing/2014/main" id="{BEEE40C3-341F-4063-8D33-B1328863FB30}"/>
              </a:ext>
            </a:extLst>
          </p:cNvPr>
          <p:cNvSpPr>
            <a:spLocks noGrp="1"/>
          </p:cNvSpPr>
          <p:nvPr>
            <p:ph type="body" sz="quarter" idx="18" hasCustomPrompt="1"/>
          </p:nvPr>
        </p:nvSpPr>
        <p:spPr>
          <a:xfrm>
            <a:off x="431800"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1" name="Text Placeholder 8">
            <a:extLst>
              <a:ext uri="{FF2B5EF4-FFF2-40B4-BE49-F238E27FC236}">
                <a16:creationId xmlns:a16="http://schemas.microsoft.com/office/drawing/2014/main" id="{D09CE291-B951-4300-9D67-154E4BB557EC}"/>
              </a:ext>
            </a:extLst>
          </p:cNvPr>
          <p:cNvSpPr>
            <a:spLocks noGrp="1"/>
          </p:cNvSpPr>
          <p:nvPr>
            <p:ph type="body" sz="quarter" idx="33" hasCustomPrompt="1"/>
          </p:nvPr>
        </p:nvSpPr>
        <p:spPr>
          <a:xfrm>
            <a:off x="2375703"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2" name="Text Placeholder 10">
            <a:extLst>
              <a:ext uri="{FF2B5EF4-FFF2-40B4-BE49-F238E27FC236}">
                <a16:creationId xmlns:a16="http://schemas.microsoft.com/office/drawing/2014/main" id="{0D3A393C-4D8C-49BC-934D-B57BE1B28405}"/>
              </a:ext>
            </a:extLst>
          </p:cNvPr>
          <p:cNvSpPr>
            <a:spLocks noGrp="1"/>
          </p:cNvSpPr>
          <p:nvPr>
            <p:ph type="body" sz="quarter" idx="34" hasCustomPrompt="1"/>
          </p:nvPr>
        </p:nvSpPr>
        <p:spPr>
          <a:xfrm>
            <a:off x="2375703"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3" name="Text Placeholder 8">
            <a:extLst>
              <a:ext uri="{FF2B5EF4-FFF2-40B4-BE49-F238E27FC236}">
                <a16:creationId xmlns:a16="http://schemas.microsoft.com/office/drawing/2014/main" id="{08906184-3520-4606-AF8B-59ECFFA6D756}"/>
              </a:ext>
            </a:extLst>
          </p:cNvPr>
          <p:cNvSpPr>
            <a:spLocks noGrp="1"/>
          </p:cNvSpPr>
          <p:nvPr>
            <p:ph type="body" sz="quarter" idx="35" hasCustomPrompt="1"/>
          </p:nvPr>
        </p:nvSpPr>
        <p:spPr>
          <a:xfrm>
            <a:off x="4319606"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4" name="Text Placeholder 10">
            <a:extLst>
              <a:ext uri="{FF2B5EF4-FFF2-40B4-BE49-F238E27FC236}">
                <a16:creationId xmlns:a16="http://schemas.microsoft.com/office/drawing/2014/main" id="{8A64BEB9-7FB0-4DF9-BFE9-62016E83E890}"/>
              </a:ext>
            </a:extLst>
          </p:cNvPr>
          <p:cNvSpPr>
            <a:spLocks noGrp="1"/>
          </p:cNvSpPr>
          <p:nvPr>
            <p:ph type="body" sz="quarter" idx="36" hasCustomPrompt="1"/>
          </p:nvPr>
        </p:nvSpPr>
        <p:spPr>
          <a:xfrm>
            <a:off x="4319606"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Text Placeholder 8">
            <a:extLst>
              <a:ext uri="{FF2B5EF4-FFF2-40B4-BE49-F238E27FC236}">
                <a16:creationId xmlns:a16="http://schemas.microsoft.com/office/drawing/2014/main" id="{4CCC1C98-37FD-4404-8383-72ED535FE578}"/>
              </a:ext>
            </a:extLst>
          </p:cNvPr>
          <p:cNvSpPr>
            <a:spLocks noGrp="1"/>
          </p:cNvSpPr>
          <p:nvPr>
            <p:ph type="body" sz="quarter" idx="37" hasCustomPrompt="1"/>
          </p:nvPr>
        </p:nvSpPr>
        <p:spPr>
          <a:xfrm>
            <a:off x="6263509"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6" name="Text Placeholder 10">
            <a:extLst>
              <a:ext uri="{FF2B5EF4-FFF2-40B4-BE49-F238E27FC236}">
                <a16:creationId xmlns:a16="http://schemas.microsoft.com/office/drawing/2014/main" id="{B24BD1AE-AB0E-40FA-AEA8-8D687D84B56E}"/>
              </a:ext>
            </a:extLst>
          </p:cNvPr>
          <p:cNvSpPr>
            <a:spLocks noGrp="1"/>
          </p:cNvSpPr>
          <p:nvPr>
            <p:ph type="body" sz="quarter" idx="38" hasCustomPrompt="1"/>
          </p:nvPr>
        </p:nvSpPr>
        <p:spPr>
          <a:xfrm>
            <a:off x="6263509"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id="{CA2F0EA7-F3F7-443F-BA0D-4916B618C56B}"/>
              </a:ext>
            </a:extLst>
          </p:cNvPr>
          <p:cNvSpPr>
            <a:spLocks noGrp="1"/>
          </p:cNvSpPr>
          <p:nvPr>
            <p:ph type="body" sz="quarter" idx="39" hasCustomPrompt="1"/>
          </p:nvPr>
        </p:nvSpPr>
        <p:spPr>
          <a:xfrm>
            <a:off x="8207412"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2BB6E6C3-1F6A-41B6-8EE0-6FDCBA34413C}"/>
              </a:ext>
            </a:extLst>
          </p:cNvPr>
          <p:cNvSpPr>
            <a:spLocks noGrp="1"/>
          </p:cNvSpPr>
          <p:nvPr>
            <p:ph type="body" sz="quarter" idx="40" hasCustomPrompt="1"/>
          </p:nvPr>
        </p:nvSpPr>
        <p:spPr>
          <a:xfrm>
            <a:off x="8207412"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16" name="Picture Placeholder 15">
            <a:extLst>
              <a:ext uri="{FF2B5EF4-FFF2-40B4-BE49-F238E27FC236}">
                <a16:creationId xmlns:a16="http://schemas.microsoft.com/office/drawing/2014/main" id="{B2738624-9DAA-4152-9A77-80BBB71AD5F1}"/>
              </a:ext>
            </a:extLst>
          </p:cNvPr>
          <p:cNvSpPr>
            <a:spLocks noGrp="1"/>
          </p:cNvSpPr>
          <p:nvPr>
            <p:ph type="pic" sz="quarter" idx="41"/>
          </p:nvPr>
        </p:nvSpPr>
        <p:spPr>
          <a:xfrm>
            <a:off x="431800"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59" name="Picture Placeholder 15">
            <a:extLst>
              <a:ext uri="{FF2B5EF4-FFF2-40B4-BE49-F238E27FC236}">
                <a16:creationId xmlns:a16="http://schemas.microsoft.com/office/drawing/2014/main" id="{522AE46C-0845-4BB0-9861-06071BCF56F6}"/>
              </a:ext>
            </a:extLst>
          </p:cNvPr>
          <p:cNvSpPr>
            <a:spLocks noGrp="1"/>
          </p:cNvSpPr>
          <p:nvPr>
            <p:ph type="pic" sz="quarter" idx="42"/>
          </p:nvPr>
        </p:nvSpPr>
        <p:spPr>
          <a:xfrm>
            <a:off x="237570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0" name="Picture Placeholder 15">
            <a:extLst>
              <a:ext uri="{FF2B5EF4-FFF2-40B4-BE49-F238E27FC236}">
                <a16:creationId xmlns:a16="http://schemas.microsoft.com/office/drawing/2014/main" id="{D791A6AF-478F-443B-A785-F82A8DBA9F30}"/>
              </a:ext>
            </a:extLst>
          </p:cNvPr>
          <p:cNvSpPr>
            <a:spLocks noGrp="1"/>
          </p:cNvSpPr>
          <p:nvPr>
            <p:ph type="pic" sz="quarter" idx="43"/>
          </p:nvPr>
        </p:nvSpPr>
        <p:spPr>
          <a:xfrm>
            <a:off x="4319606"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1" name="Picture Placeholder 15">
            <a:extLst>
              <a:ext uri="{FF2B5EF4-FFF2-40B4-BE49-F238E27FC236}">
                <a16:creationId xmlns:a16="http://schemas.microsoft.com/office/drawing/2014/main" id="{1A65AFE9-2875-44A5-BF13-6E8438892669}"/>
              </a:ext>
            </a:extLst>
          </p:cNvPr>
          <p:cNvSpPr>
            <a:spLocks noGrp="1"/>
          </p:cNvSpPr>
          <p:nvPr>
            <p:ph type="pic" sz="quarter" idx="44"/>
          </p:nvPr>
        </p:nvSpPr>
        <p:spPr>
          <a:xfrm>
            <a:off x="6263509"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2" name="Picture Placeholder 15">
            <a:extLst>
              <a:ext uri="{FF2B5EF4-FFF2-40B4-BE49-F238E27FC236}">
                <a16:creationId xmlns:a16="http://schemas.microsoft.com/office/drawing/2014/main" id="{069B9167-077F-4123-82C5-01EB62AFB3E6}"/>
              </a:ext>
            </a:extLst>
          </p:cNvPr>
          <p:cNvSpPr>
            <a:spLocks noGrp="1"/>
          </p:cNvSpPr>
          <p:nvPr>
            <p:ph type="pic" sz="quarter" idx="45"/>
          </p:nvPr>
        </p:nvSpPr>
        <p:spPr>
          <a:xfrm>
            <a:off x="8207412"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1" name="Text Placeholder 8">
            <a:extLst>
              <a:ext uri="{FF2B5EF4-FFF2-40B4-BE49-F238E27FC236}">
                <a16:creationId xmlns:a16="http://schemas.microsoft.com/office/drawing/2014/main" id="{F9EF21D5-1862-4F5B-86BF-B76AF2A72B32}"/>
              </a:ext>
            </a:extLst>
          </p:cNvPr>
          <p:cNvSpPr>
            <a:spLocks noGrp="1"/>
          </p:cNvSpPr>
          <p:nvPr>
            <p:ph type="body" sz="quarter" idx="46" hasCustomPrompt="1"/>
          </p:nvPr>
        </p:nvSpPr>
        <p:spPr>
          <a:xfrm>
            <a:off x="10151313"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22" name="Text Placeholder 10">
            <a:extLst>
              <a:ext uri="{FF2B5EF4-FFF2-40B4-BE49-F238E27FC236}">
                <a16:creationId xmlns:a16="http://schemas.microsoft.com/office/drawing/2014/main" id="{80EC8DA4-EC6B-4362-949F-968E973A545B}"/>
              </a:ext>
            </a:extLst>
          </p:cNvPr>
          <p:cNvSpPr>
            <a:spLocks noGrp="1"/>
          </p:cNvSpPr>
          <p:nvPr>
            <p:ph type="body" sz="quarter" idx="47" hasCustomPrompt="1"/>
          </p:nvPr>
        </p:nvSpPr>
        <p:spPr>
          <a:xfrm>
            <a:off x="10151313"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3" name="Picture Placeholder 15">
            <a:extLst>
              <a:ext uri="{FF2B5EF4-FFF2-40B4-BE49-F238E27FC236}">
                <a16:creationId xmlns:a16="http://schemas.microsoft.com/office/drawing/2014/main" id="{FC64B5FD-0E87-4FAB-AFEA-D10DFED9F653}"/>
              </a:ext>
            </a:extLst>
          </p:cNvPr>
          <p:cNvSpPr>
            <a:spLocks noGrp="1"/>
          </p:cNvSpPr>
          <p:nvPr>
            <p:ph type="pic" sz="quarter" idx="48"/>
          </p:nvPr>
        </p:nvSpPr>
        <p:spPr>
          <a:xfrm>
            <a:off x="1015131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Tree>
    <p:extLst>
      <p:ext uri="{BB962C8B-B14F-4D97-AF65-F5344CB8AC3E}">
        <p14:creationId xmlns:p14="http://schemas.microsoft.com/office/powerpoint/2010/main" val="3462051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Picture Placeholder 9">
            <a:extLst>
              <a:ext uri="{FF2B5EF4-FFF2-40B4-BE49-F238E27FC236}">
                <a16:creationId xmlns:a16="http://schemas.microsoft.com/office/drawing/2014/main" id="{8BA39708-26C4-4C58-AAF1-7DDBAAFACC99}"/>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0" name="Rectangle 9">
            <a:extLst>
              <a:ext uri="{FF2B5EF4-FFF2-40B4-BE49-F238E27FC236}">
                <a16:creationId xmlns:a16="http://schemas.microsoft.com/office/drawing/2014/main" id="{129FEC1A-545F-4D58-B291-028B7D695567}"/>
              </a:ext>
            </a:extLst>
          </p:cNvPr>
          <p:cNvSpPr/>
          <p:nvPr userDrawn="1"/>
        </p:nvSpPr>
        <p:spPr>
          <a:xfrm>
            <a:off x="6336000" y="0"/>
            <a:ext cx="3979575" cy="6857999"/>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539896" y="2377000"/>
            <a:ext cx="3571782" cy="2387600"/>
          </a:xfrm>
        </p:spPr>
        <p:txBody>
          <a:bodyPr anchor="b"/>
          <a:lstStyle>
            <a:lvl1pPr algn="l">
              <a:defRPr sz="3600" spc="-3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539896" y="4962525"/>
            <a:ext cx="35717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6" name="Rectangle 5">
            <a:extLst>
              <a:ext uri="{FF2B5EF4-FFF2-40B4-BE49-F238E27FC236}">
                <a16:creationId xmlns:a16="http://schemas.microsoft.com/office/drawing/2014/main" id="{787B6BB1-24C3-48A6-913C-94F7EA8127A1}"/>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C1C9CBFF-5639-480A-82C7-50DAD54E2E48}"/>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128617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Text Placeholder 5">
            <a:extLst>
              <a:ext uri="{FF2B5EF4-FFF2-40B4-BE49-F238E27FC236}">
                <a16:creationId xmlns:a16="http://schemas.microsoft.com/office/drawing/2014/main" id="{91612B32-057C-422E-8B4A-7B464DE04A79}"/>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2434267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305928462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82A4E56-DEE9-4FB2-89FF-0F12DB08ADCA}"/>
              </a:ext>
            </a:extLst>
          </p:cNvPr>
          <p:cNvSpPr>
            <a:spLocks noGrp="1"/>
          </p:cNvSpPr>
          <p:nvPr>
            <p:ph type="ftr" sz="quarter" idx="10"/>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CA8525B7-4C8D-4482-98E3-A68789AAB0CF}"/>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176023810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chemeClr val="bg1">
            <a:lumMod val="95000"/>
          </a:schemeClr>
        </a:solidFill>
        <a:effectLst/>
      </p:bgPr>
    </p:bg>
    <p:spTree>
      <p:nvGrpSpPr>
        <p:cNvPr id="1" name=""/>
        <p:cNvGrpSpPr/>
        <p:nvPr/>
      </p:nvGrpSpPr>
      <p:grpSpPr>
        <a:xfrm>
          <a:off x="0" y="0"/>
          <a:ext cx="0" cy="0"/>
          <a:chOff x="0" y="0"/>
          <a:chExt cx="0" cy="0"/>
        </a:xfrm>
      </p:grpSpPr>
      <p:sp>
        <p:nvSpPr>
          <p:cNvPr id="14" name="Picture Placeholder 9">
            <a:extLst>
              <a:ext uri="{FF2B5EF4-FFF2-40B4-BE49-F238E27FC236}">
                <a16:creationId xmlns:a16="http://schemas.microsoft.com/office/drawing/2014/main" id="{FF978957-D101-43B4-A717-19B1820B4F1A}"/>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9" name="Rectangle 8">
            <a:extLst>
              <a:ext uri="{FF2B5EF4-FFF2-40B4-BE49-F238E27FC236}">
                <a16:creationId xmlns:a16="http://schemas.microsoft.com/office/drawing/2014/main" id="{84DD3616-4E40-4CE5-88C8-2AF6E47D2086}"/>
              </a:ext>
            </a:extLst>
          </p:cNvPr>
          <p:cNvSpPr/>
          <p:nvPr userDrawn="1"/>
        </p:nvSpPr>
        <p:spPr>
          <a:xfrm>
            <a:off x="6336000" y="0"/>
            <a:ext cx="3979575"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1EA3B184-0AF0-4DF5-B2BD-E6D1806BE1BF}"/>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B8FC9062-5711-4550-8470-F1324E804FFF}"/>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6336000" y="0"/>
            <a:ext cx="3979575"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hasCustomPrompt="1"/>
          </p:nvPr>
        </p:nvSpPr>
        <p:spPr>
          <a:xfrm>
            <a:off x="6539896" y="2377000"/>
            <a:ext cx="3571782" cy="2387600"/>
          </a:xfrm>
        </p:spPr>
        <p:txBody>
          <a:bodyPr anchor="b"/>
          <a:lstStyle>
            <a:lvl1pPr algn="l">
              <a:defRPr sz="5400" spc="-30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hasCustomPrompt="1"/>
          </p:nvPr>
        </p:nvSpPr>
        <p:spPr>
          <a:xfrm>
            <a:off x="6905624" y="5057775"/>
            <a:ext cx="3206053" cy="247650"/>
          </a:xfrm>
        </p:spPr>
        <p:txBody>
          <a:bodyPr/>
          <a:lstStyle>
            <a:lvl1pPr marL="0" indent="0" algn="l">
              <a:buNone/>
              <a:defRPr sz="1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5" name="Text Placeholder 4">
            <a:extLst>
              <a:ext uri="{FF2B5EF4-FFF2-40B4-BE49-F238E27FC236}">
                <a16:creationId xmlns:a16="http://schemas.microsoft.com/office/drawing/2014/main" id="{99EABB85-2AAF-4939-BDF4-E3CF2F31B32F}"/>
              </a:ext>
            </a:extLst>
          </p:cNvPr>
          <p:cNvSpPr>
            <a:spLocks noGrp="1"/>
          </p:cNvSpPr>
          <p:nvPr>
            <p:ph type="body" sz="quarter" idx="12" hasCustomPrompt="1"/>
          </p:nvPr>
        </p:nvSpPr>
        <p:spPr>
          <a:xfrm>
            <a:off x="6905625" y="5400675"/>
            <a:ext cx="3206750" cy="247650"/>
          </a:xfrm>
        </p:spPr>
        <p:txBody>
          <a:bodyPr vert="horz" lIns="0" tIns="0" rIns="0" bIns="0" rtlCol="0">
            <a:noAutofit/>
          </a:bodyPr>
          <a:lstStyle>
            <a:lvl1pPr marL="0" indent="0">
              <a:buNone/>
              <a:defRPr lang="en-US" sz="1400" dirty="0" smtClean="0">
                <a:solidFill>
                  <a:schemeClr val="bg1"/>
                </a:solidFill>
              </a:defRPr>
            </a:lvl1pPr>
            <a:lvl2pPr>
              <a:defRPr lang="en-US" sz="2000" dirty="0" smtClean="0"/>
            </a:lvl2pPr>
            <a:lvl3pPr>
              <a:defRPr lang="en-US" sz="1800" dirty="0" smtClean="0"/>
            </a:lvl3pPr>
            <a:lvl4pPr>
              <a:defRPr lang="en-US" sz="1600" dirty="0" smtClean="0"/>
            </a:lvl4pPr>
            <a:lvl5pPr>
              <a:defRPr lang="en-ZA" sz="1600" dirty="0"/>
            </a:lvl5pPr>
          </a:lstStyle>
          <a:p>
            <a:pPr marL="266700" lvl="0" indent="-266700"/>
            <a:r>
              <a:rPr lang="en-US" noProof="0"/>
              <a:t>Contact Number</a:t>
            </a:r>
          </a:p>
        </p:txBody>
      </p:sp>
      <p:sp>
        <p:nvSpPr>
          <p:cNvPr id="10" name="Text Placeholder 9">
            <a:extLst>
              <a:ext uri="{FF2B5EF4-FFF2-40B4-BE49-F238E27FC236}">
                <a16:creationId xmlns:a16="http://schemas.microsoft.com/office/drawing/2014/main" id="{04E7DF27-55E9-4F17-91D3-29228A4020F3}"/>
              </a:ext>
            </a:extLst>
          </p:cNvPr>
          <p:cNvSpPr>
            <a:spLocks noGrp="1"/>
          </p:cNvSpPr>
          <p:nvPr>
            <p:ph type="body" sz="quarter" idx="13" hasCustomPrompt="1"/>
          </p:nvPr>
        </p:nvSpPr>
        <p:spPr>
          <a:xfrm>
            <a:off x="6905625" y="5751513"/>
            <a:ext cx="3206750" cy="247650"/>
          </a:xfrm>
        </p:spPr>
        <p:txBody>
          <a:bodyPr vert="horz" lIns="0" tIns="0" rIns="0" bIns="0" rtlCol="0">
            <a:noAutofit/>
          </a:bodyPr>
          <a:lstStyle>
            <a:lvl1pPr marL="0" indent="0">
              <a:buNone/>
              <a:defRPr lang="en-US" sz="1400" smtClean="0">
                <a:solidFill>
                  <a:schemeClr val="bg1"/>
                </a:solidFill>
              </a:defRPr>
            </a:lvl1pPr>
            <a:lvl2pPr>
              <a:defRPr lang="en-US" sz="2000" smtClean="0"/>
            </a:lvl2pPr>
            <a:lvl3pPr>
              <a:defRPr lang="en-US" sz="1800" smtClean="0"/>
            </a:lvl3pPr>
            <a:lvl4pPr>
              <a:defRPr lang="en-US" sz="1600" smtClean="0"/>
            </a:lvl4pPr>
            <a:lvl5pPr>
              <a:defRPr lang="en-ZA" sz="1600"/>
            </a:lvl5pPr>
          </a:lstStyle>
          <a:p>
            <a:pPr marL="266700" lvl="0" indent="-266700"/>
            <a:r>
              <a:rPr lang="en-US" noProof="0"/>
              <a:t>Email or Social Media Handle</a:t>
            </a:r>
          </a:p>
        </p:txBody>
      </p:sp>
    </p:spTree>
    <p:extLst>
      <p:ext uri="{BB962C8B-B14F-4D97-AF65-F5344CB8AC3E}">
        <p14:creationId xmlns:p14="http://schemas.microsoft.com/office/powerpoint/2010/main" val="410081535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obile App Previews">
    <p:spTree>
      <p:nvGrpSpPr>
        <p:cNvPr id="1" name=""/>
        <p:cNvGrpSpPr/>
        <p:nvPr/>
      </p:nvGrpSpPr>
      <p:grpSpPr>
        <a:xfrm>
          <a:off x="0" y="0"/>
          <a:ext cx="0" cy="0"/>
          <a:chOff x="0" y="0"/>
          <a:chExt cx="0" cy="0"/>
        </a:xfrm>
      </p:grpSpPr>
      <p:pic>
        <p:nvPicPr>
          <p:cNvPr id="8" name="Picture 7" descr="Screen of a cell phone&#10;&#10;Description generated with high confidence">
            <a:extLst>
              <a:ext uri="{FF2B5EF4-FFF2-40B4-BE49-F238E27FC236}">
                <a16:creationId xmlns:a16="http://schemas.microsoft.com/office/drawing/2014/main" id="{68055F11-596F-47BF-A832-A501EC346C2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3307" y="915497"/>
            <a:ext cx="4666142" cy="4684105"/>
          </a:xfrm>
          <a:prstGeom prst="rect">
            <a:avLst/>
          </a:prstGeom>
        </p:spPr>
      </p:pic>
      <p:pic>
        <p:nvPicPr>
          <p:cNvPr id="9" name="Picture 8" descr="Screen of a cell phone&#10;&#10;Description generated with high confidence">
            <a:extLst>
              <a:ext uri="{FF2B5EF4-FFF2-40B4-BE49-F238E27FC236}">
                <a16:creationId xmlns:a16="http://schemas.microsoft.com/office/drawing/2014/main" id="{80EBF765-2A5E-4BDA-B092-25691E47915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762929" y="915497"/>
            <a:ext cx="4666142" cy="4684105"/>
          </a:xfrm>
          <a:prstGeom prst="rect">
            <a:avLst/>
          </a:prstGeom>
        </p:spPr>
      </p:pic>
      <p:pic>
        <p:nvPicPr>
          <p:cNvPr id="10" name="Picture 9" descr="Screen of a cell phone&#10;&#10;Description generated with high confidence">
            <a:extLst>
              <a:ext uri="{FF2B5EF4-FFF2-40B4-BE49-F238E27FC236}">
                <a16:creationId xmlns:a16="http://schemas.microsoft.com/office/drawing/2014/main" id="{E97A6530-14B5-4A05-B7A3-7BA661FCD58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92551" y="915497"/>
            <a:ext cx="4666142" cy="4684105"/>
          </a:xfrm>
          <a:prstGeom prst="rect">
            <a:avLst/>
          </a:prstGeom>
        </p:spPr>
      </p:pic>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1" name="Content Placeholder 3">
            <a:extLst>
              <a:ext uri="{FF2B5EF4-FFF2-40B4-BE49-F238E27FC236}">
                <a16:creationId xmlns:a16="http://schemas.microsoft.com/office/drawing/2014/main" id="{47EC9494-5A42-419D-AADF-96EF1EFD7B64}"/>
              </a:ext>
            </a:extLst>
          </p:cNvPr>
          <p:cNvSpPr>
            <a:spLocks noGrp="1"/>
          </p:cNvSpPr>
          <p:nvPr>
            <p:ph sz="half" idx="2" hasCustomPrompt="1"/>
          </p:nvPr>
        </p:nvSpPr>
        <p:spPr>
          <a:xfrm>
            <a:off x="1615505"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2" name="Text Placeholder 11">
            <a:extLst>
              <a:ext uri="{FF2B5EF4-FFF2-40B4-BE49-F238E27FC236}">
                <a16:creationId xmlns:a16="http://schemas.microsoft.com/office/drawing/2014/main" id="{CE2D3309-00A3-42D9-8706-6F2A6AD3BB04}"/>
              </a:ext>
            </a:extLst>
          </p:cNvPr>
          <p:cNvSpPr>
            <a:spLocks noGrp="1"/>
          </p:cNvSpPr>
          <p:nvPr>
            <p:ph type="body" sz="quarter" idx="14" hasCustomPrompt="1"/>
          </p:nvPr>
        </p:nvSpPr>
        <p:spPr>
          <a:xfrm>
            <a:off x="1615505"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13" name="Content Placeholder 3">
            <a:extLst>
              <a:ext uri="{FF2B5EF4-FFF2-40B4-BE49-F238E27FC236}">
                <a16:creationId xmlns:a16="http://schemas.microsoft.com/office/drawing/2014/main" id="{94E4C70C-AC1E-4EDE-B2C1-23A54123479F}"/>
              </a:ext>
            </a:extLst>
          </p:cNvPr>
          <p:cNvSpPr>
            <a:spLocks noGrp="1"/>
          </p:cNvSpPr>
          <p:nvPr>
            <p:ph sz="half" idx="15" hasCustomPrompt="1"/>
          </p:nvPr>
        </p:nvSpPr>
        <p:spPr>
          <a:xfrm>
            <a:off x="5177148"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4" name="Text Placeholder 11">
            <a:extLst>
              <a:ext uri="{FF2B5EF4-FFF2-40B4-BE49-F238E27FC236}">
                <a16:creationId xmlns:a16="http://schemas.microsoft.com/office/drawing/2014/main" id="{14B1BB7D-C6D3-4D9C-A235-6CBB5A13EEC6}"/>
              </a:ext>
            </a:extLst>
          </p:cNvPr>
          <p:cNvSpPr>
            <a:spLocks noGrp="1"/>
          </p:cNvSpPr>
          <p:nvPr>
            <p:ph type="body" sz="quarter" idx="16" hasCustomPrompt="1"/>
          </p:nvPr>
        </p:nvSpPr>
        <p:spPr>
          <a:xfrm>
            <a:off x="5177148"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15" name="Content Placeholder 3">
            <a:extLst>
              <a:ext uri="{FF2B5EF4-FFF2-40B4-BE49-F238E27FC236}">
                <a16:creationId xmlns:a16="http://schemas.microsoft.com/office/drawing/2014/main" id="{718515F4-6451-4FB7-ACE4-5D9C2CD207A4}"/>
              </a:ext>
            </a:extLst>
          </p:cNvPr>
          <p:cNvSpPr>
            <a:spLocks noGrp="1"/>
          </p:cNvSpPr>
          <p:nvPr>
            <p:ph sz="half" idx="17" hasCustomPrompt="1"/>
          </p:nvPr>
        </p:nvSpPr>
        <p:spPr>
          <a:xfrm>
            <a:off x="8699878"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6" name="Text Placeholder 11">
            <a:extLst>
              <a:ext uri="{FF2B5EF4-FFF2-40B4-BE49-F238E27FC236}">
                <a16:creationId xmlns:a16="http://schemas.microsoft.com/office/drawing/2014/main" id="{B362C889-34FC-4EB1-967B-DC98349082CB}"/>
              </a:ext>
            </a:extLst>
          </p:cNvPr>
          <p:cNvSpPr>
            <a:spLocks noGrp="1"/>
          </p:cNvSpPr>
          <p:nvPr>
            <p:ph type="body" sz="quarter" idx="18" hasCustomPrompt="1"/>
          </p:nvPr>
        </p:nvSpPr>
        <p:spPr>
          <a:xfrm>
            <a:off x="8699878"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4" name="Picture Placeholder 3">
            <a:extLst>
              <a:ext uri="{FF2B5EF4-FFF2-40B4-BE49-F238E27FC236}">
                <a16:creationId xmlns:a16="http://schemas.microsoft.com/office/drawing/2014/main" id="{4C4EB921-BD58-4C2E-BDD5-FC8D2629829B}"/>
              </a:ext>
            </a:extLst>
          </p:cNvPr>
          <p:cNvSpPr>
            <a:spLocks noGrp="1"/>
          </p:cNvSpPr>
          <p:nvPr>
            <p:ph type="pic" sz="quarter" idx="19"/>
          </p:nvPr>
        </p:nvSpPr>
        <p:spPr>
          <a:xfrm>
            <a:off x="1751679"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17" name="Picture Placeholder 3">
            <a:extLst>
              <a:ext uri="{FF2B5EF4-FFF2-40B4-BE49-F238E27FC236}">
                <a16:creationId xmlns:a16="http://schemas.microsoft.com/office/drawing/2014/main" id="{3CB44DE3-C599-4EA7-BFDA-4E39AE89FC01}"/>
              </a:ext>
            </a:extLst>
          </p:cNvPr>
          <p:cNvSpPr>
            <a:spLocks noGrp="1"/>
          </p:cNvSpPr>
          <p:nvPr>
            <p:ph type="pic" sz="quarter" idx="20"/>
          </p:nvPr>
        </p:nvSpPr>
        <p:spPr>
          <a:xfrm>
            <a:off x="5281301"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18" name="Picture Placeholder 3">
            <a:extLst>
              <a:ext uri="{FF2B5EF4-FFF2-40B4-BE49-F238E27FC236}">
                <a16:creationId xmlns:a16="http://schemas.microsoft.com/office/drawing/2014/main" id="{A4392E45-2A0B-49BF-9952-79C42AF8DE90}"/>
              </a:ext>
            </a:extLst>
          </p:cNvPr>
          <p:cNvSpPr>
            <a:spLocks noGrp="1"/>
          </p:cNvSpPr>
          <p:nvPr>
            <p:ph type="pic" sz="quarter" idx="21"/>
          </p:nvPr>
        </p:nvSpPr>
        <p:spPr>
          <a:xfrm>
            <a:off x="8810923"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Tree>
    <p:extLst>
      <p:ext uri="{BB962C8B-B14F-4D97-AF65-F5344CB8AC3E}">
        <p14:creationId xmlns:p14="http://schemas.microsoft.com/office/powerpoint/2010/main" val="123012765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stimoni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a:xfrm>
            <a:off x="8597206" y="6410132"/>
            <a:ext cx="1602302" cy="412431"/>
          </a:xfrm>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 name="Text Placeholder 3">
            <a:extLst>
              <a:ext uri="{FF2B5EF4-FFF2-40B4-BE49-F238E27FC236}">
                <a16:creationId xmlns:a16="http://schemas.microsoft.com/office/drawing/2014/main" id="{749CC2AE-E299-42B4-A2C4-357708A0054F}"/>
              </a:ext>
            </a:extLst>
          </p:cNvPr>
          <p:cNvSpPr>
            <a:spLocks noGrp="1"/>
          </p:cNvSpPr>
          <p:nvPr>
            <p:ph type="body" sz="quarter" idx="34" hasCustomPrompt="1"/>
          </p:nvPr>
        </p:nvSpPr>
        <p:spPr>
          <a:xfrm>
            <a:off x="431800" y="1836744"/>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9" name="Text Placeholder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582556" y="3693626"/>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2" name="Text Placeholder 3">
            <a:extLst>
              <a:ext uri="{FF2B5EF4-FFF2-40B4-BE49-F238E27FC236}">
                <a16:creationId xmlns:a16="http://schemas.microsoft.com/office/drawing/2014/main" id="{03139A49-E537-4395-967A-08C997820703}"/>
              </a:ext>
            </a:extLst>
          </p:cNvPr>
          <p:cNvSpPr>
            <a:spLocks noGrp="1"/>
          </p:cNvSpPr>
          <p:nvPr>
            <p:ph type="body" sz="quarter" idx="35" hasCustomPrompt="1"/>
          </p:nvPr>
        </p:nvSpPr>
        <p:spPr>
          <a:xfrm>
            <a:off x="4325172" y="3591659"/>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3" name="Text Placeholder 8">
            <a:extLst>
              <a:ext uri="{FF2B5EF4-FFF2-40B4-BE49-F238E27FC236}">
                <a16:creationId xmlns:a16="http://schemas.microsoft.com/office/drawing/2014/main" id="{3EE1C8A1-F171-46D2-A92F-1B0E9C52B1A9}"/>
              </a:ext>
            </a:extLst>
          </p:cNvPr>
          <p:cNvSpPr>
            <a:spLocks noGrp="1"/>
          </p:cNvSpPr>
          <p:nvPr>
            <p:ph type="body" sz="quarter" idx="36" hasCustomPrompt="1"/>
          </p:nvPr>
        </p:nvSpPr>
        <p:spPr>
          <a:xfrm>
            <a:off x="4468052" y="5448541"/>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4" name="Text Placeholder 3">
            <a:extLst>
              <a:ext uri="{FF2B5EF4-FFF2-40B4-BE49-F238E27FC236}">
                <a16:creationId xmlns:a16="http://schemas.microsoft.com/office/drawing/2014/main" id="{E3E7FB48-98BE-4677-A80F-969F9F307209}"/>
              </a:ext>
            </a:extLst>
          </p:cNvPr>
          <p:cNvSpPr>
            <a:spLocks noGrp="1"/>
          </p:cNvSpPr>
          <p:nvPr>
            <p:ph type="body" sz="quarter" idx="37" hasCustomPrompt="1"/>
          </p:nvPr>
        </p:nvSpPr>
        <p:spPr>
          <a:xfrm>
            <a:off x="8218545" y="1836744"/>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5" name="Text Placeholder 8">
            <a:extLst>
              <a:ext uri="{FF2B5EF4-FFF2-40B4-BE49-F238E27FC236}">
                <a16:creationId xmlns:a16="http://schemas.microsoft.com/office/drawing/2014/main" id="{0146F28A-70F5-4E8B-8A3A-ADB1B6A080D1}"/>
              </a:ext>
            </a:extLst>
          </p:cNvPr>
          <p:cNvSpPr>
            <a:spLocks noGrp="1"/>
          </p:cNvSpPr>
          <p:nvPr>
            <p:ph type="body" sz="quarter" idx="38" hasCustomPrompt="1"/>
          </p:nvPr>
        </p:nvSpPr>
        <p:spPr>
          <a:xfrm>
            <a:off x="8369301" y="3693626"/>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Tree>
    <p:extLst>
      <p:ext uri="{BB962C8B-B14F-4D97-AF65-F5344CB8AC3E}">
        <p14:creationId xmlns:p14="http://schemas.microsoft.com/office/powerpoint/2010/main" val="236271559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C433A2F-8949-4AAC-AE96-175254493AF4}"/>
              </a:ext>
            </a:extLst>
          </p:cNvPr>
          <p:cNvSpPr/>
          <p:nvPr userDrawn="1"/>
        </p:nvSpPr>
        <p:spPr>
          <a:xfrm>
            <a:off x="0" y="0"/>
            <a:ext cx="633600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432000" y="2377000"/>
            <a:ext cx="5472000" cy="2387600"/>
          </a:xfrm>
        </p:spPr>
        <p:txBody>
          <a:bodyPr anchor="b"/>
          <a:lstStyle>
            <a:lvl1pPr algn="l">
              <a:defRPr sz="4200" spc="-3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432000" y="4962525"/>
            <a:ext cx="5472000"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6" name="Rectangle 5">
            <a:extLst>
              <a:ext uri="{FF2B5EF4-FFF2-40B4-BE49-F238E27FC236}">
                <a16:creationId xmlns:a16="http://schemas.microsoft.com/office/drawing/2014/main" id="{EA8EA9D3-63E1-4170-B9FF-2F1AF08CCA45}"/>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B6AE9C85-4EEF-40CA-AA18-4DC9F703F4F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83102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05D700-F00E-4505-8483-501219FB8BD2}"/>
              </a:ext>
            </a:extLst>
          </p:cNvPr>
          <p:cNvSpPr/>
          <p:nvPr userDrawn="1"/>
        </p:nvSpPr>
        <p:spPr>
          <a:xfrm>
            <a:off x="0" y="0"/>
            <a:ext cx="12192000" cy="63653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432000" y="1"/>
            <a:ext cx="11760000"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80728" y="2377000"/>
            <a:ext cx="6299682" cy="2387600"/>
          </a:xfrm>
        </p:spPr>
        <p:txBody>
          <a:bodyPr anchor="b"/>
          <a:lstStyle>
            <a:lvl1pPr algn="l">
              <a:defRPr sz="4200" spc="-3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80728" y="4962525"/>
            <a:ext cx="62996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5" name="Rectangle 4">
            <a:extLst>
              <a:ext uri="{FF2B5EF4-FFF2-40B4-BE49-F238E27FC236}">
                <a16:creationId xmlns:a16="http://schemas.microsoft.com/office/drawing/2014/main" id="{C1384471-818E-4B2E-BA19-852421944514}"/>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6FBA5E93-E4C5-4917-B92A-53FC468CFEB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6C109B30-9CC9-4BE8-AB10-1BA398CAB523}"/>
              </a:ext>
            </a:extLst>
          </p:cNvPr>
          <p:cNvSpPr>
            <a:spLocks noGrp="1"/>
          </p:cNvSpPr>
          <p:nvPr>
            <p:ph type="sldNum" sz="quarter" idx="12"/>
          </p:nvPr>
        </p:nvSpPr>
        <p:spPr/>
        <p:txBody>
          <a:bodyPr/>
          <a:lstStyle/>
          <a:p>
            <a:fld id="{4B73C415-D670-4716-A5EC-CC4D52CA2BAC}" type="slidenum">
              <a:rPr lang="en-US" noProof="0" smtClean="0"/>
              <a:pPr/>
              <a:t>‹#›</a:t>
            </a:fld>
            <a:endParaRPr lang="en-US" noProof="0" dirty="0"/>
          </a:p>
        </p:txBody>
      </p:sp>
      <p:sp>
        <p:nvSpPr>
          <p:cNvPr id="9" name="Footer Placeholder 8">
            <a:extLst>
              <a:ext uri="{FF2B5EF4-FFF2-40B4-BE49-F238E27FC236}">
                <a16:creationId xmlns:a16="http://schemas.microsoft.com/office/drawing/2014/main" id="{AF77174B-114F-48DF-AFBF-1AA3416ACD4A}"/>
              </a:ext>
            </a:extLst>
          </p:cNvPr>
          <p:cNvSpPr>
            <a:spLocks noGrp="1"/>
          </p:cNvSpPr>
          <p:nvPr>
            <p:ph type="ftr" sz="quarter" idx="13"/>
          </p:nvPr>
        </p:nvSpPr>
        <p:spPr/>
        <p:txBody>
          <a:bodyPr/>
          <a:lstStyle/>
          <a:p>
            <a:r>
              <a:rPr lang="en-US" noProof="0" dirty="0"/>
              <a:t>Add a footer</a:t>
            </a:r>
          </a:p>
        </p:txBody>
      </p:sp>
    </p:spTree>
    <p:extLst>
      <p:ext uri="{BB962C8B-B14F-4D97-AF65-F5344CB8AC3E}">
        <p14:creationId xmlns:p14="http://schemas.microsoft.com/office/powerpoint/2010/main" val="41868349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1"/>
            <a:ext cx="6406950"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dirty="0"/>
              <a:t>Add a footer</a:t>
            </a:r>
          </a:p>
        </p:txBody>
      </p:sp>
      <p:sp>
        <p:nvSpPr>
          <p:cNvPr id="11" name="Title 1">
            <a:extLst>
              <a:ext uri="{FF2B5EF4-FFF2-40B4-BE49-F238E27FC236}">
                <a16:creationId xmlns:a16="http://schemas.microsoft.com/office/drawing/2014/main" id="{0F80631D-0113-45B5-9716-6AED2430C97F}"/>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12" name="Text Placeholder 3">
            <a:extLst>
              <a:ext uri="{FF2B5EF4-FFF2-40B4-BE49-F238E27FC236}">
                <a16:creationId xmlns:a16="http://schemas.microsoft.com/office/drawing/2014/main" id="{81AC65F5-382D-4CF6-95CF-DD3FC6D96F37}"/>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3" name="Content Placeholder 2">
            <a:extLst>
              <a:ext uri="{FF2B5EF4-FFF2-40B4-BE49-F238E27FC236}">
                <a16:creationId xmlns:a16="http://schemas.microsoft.com/office/drawing/2014/main" id="{DF554488-3F7D-4F3A-9AAF-73FB0977D735}"/>
              </a:ext>
            </a:extLst>
          </p:cNvPr>
          <p:cNvSpPr>
            <a:spLocks noGrp="1"/>
          </p:cNvSpPr>
          <p:nvPr>
            <p:ph idx="1" hasCustomPrompt="1"/>
          </p:nvPr>
        </p:nvSpPr>
        <p:spPr>
          <a:xfrm>
            <a:off x="5805962" y="457200"/>
            <a:ext cx="5501126" cy="5411787"/>
          </a:xfrm>
        </p:spPr>
        <p:txBody>
          <a:bodyPr/>
          <a:lstStyle>
            <a:lvl1pPr>
              <a:buClr>
                <a:schemeClr val="bg1"/>
              </a:buCl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996757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1"/>
            <a:ext cx="6406950"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dirty="0"/>
              <a:t>Add a footer</a:t>
            </a:r>
          </a:p>
        </p:txBody>
      </p:sp>
      <p:sp>
        <p:nvSpPr>
          <p:cNvPr id="11" name="Title 1">
            <a:extLst>
              <a:ext uri="{FF2B5EF4-FFF2-40B4-BE49-F238E27FC236}">
                <a16:creationId xmlns:a16="http://schemas.microsoft.com/office/drawing/2014/main" id="{0F80631D-0113-45B5-9716-6AED2430C97F}"/>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12" name="Text Placeholder 3">
            <a:extLst>
              <a:ext uri="{FF2B5EF4-FFF2-40B4-BE49-F238E27FC236}">
                <a16:creationId xmlns:a16="http://schemas.microsoft.com/office/drawing/2014/main" id="{81AC65F5-382D-4CF6-95CF-DD3FC6D96F37}"/>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Picture Placeholder 2">
            <a:extLst>
              <a:ext uri="{FF2B5EF4-FFF2-40B4-BE49-F238E27FC236}">
                <a16:creationId xmlns:a16="http://schemas.microsoft.com/office/drawing/2014/main" id="{56321125-B861-4CD5-8023-6E403517657A}"/>
              </a:ext>
            </a:extLst>
          </p:cNvPr>
          <p:cNvSpPr>
            <a:spLocks noGrp="1"/>
          </p:cNvSpPr>
          <p:nvPr>
            <p:ph type="pic" idx="1"/>
          </p:nvPr>
        </p:nvSpPr>
        <p:spPr>
          <a:xfrm>
            <a:off x="5804181" y="457201"/>
            <a:ext cx="5504688" cy="5403850"/>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877188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bg>
      <p:bgPr>
        <a:solidFill>
          <a:schemeClr val="bg1">
            <a:lumMod val="95000"/>
          </a:schemeClr>
        </a:solidFill>
        <a:effectLst/>
      </p:bgPr>
    </p:bg>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6FAD7B97-1B74-414B-B585-45E33908CBEB}"/>
              </a:ext>
            </a:extLst>
          </p:cNvPr>
          <p:cNvSpPr>
            <a:spLocks noGrp="1"/>
          </p:cNvSpPr>
          <p:nvPr>
            <p:ph type="pic" sz="quarter" idx="10" hasCustomPrompt="1"/>
          </p:nvPr>
        </p:nvSpPr>
        <p:spPr>
          <a:xfrm>
            <a:off x="0" y="0"/>
            <a:ext cx="12192000" cy="6365363"/>
          </a:xfrm>
          <a:solidFill>
            <a:schemeClr val="tx1">
              <a:lumMod val="75000"/>
              <a:lumOff val="25000"/>
            </a:schemeClr>
          </a:solidFill>
        </p:spPr>
        <p:txBody>
          <a:bodyPr vert="vert270" lIns="144000" tIns="0" rIns="0" anchor="t"/>
          <a:lstStyle>
            <a:lvl1pPr marL="0" indent="0" algn="ct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432000" y="1"/>
            <a:ext cx="11760000"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80728" y="2377000"/>
            <a:ext cx="6299682" cy="2387600"/>
          </a:xfrm>
        </p:spPr>
        <p:txBody>
          <a:bodyPr anchor="b"/>
          <a:lstStyle>
            <a:lvl1pPr algn="l">
              <a:defRPr sz="4200" spc="-3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80728" y="4962525"/>
            <a:ext cx="62996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5" name="Rectangle 4">
            <a:extLst>
              <a:ext uri="{FF2B5EF4-FFF2-40B4-BE49-F238E27FC236}">
                <a16:creationId xmlns:a16="http://schemas.microsoft.com/office/drawing/2014/main" id="{C1384471-818E-4B2E-BA19-852421944514}"/>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6FBA5E93-E4C5-4917-B92A-53FC468CFEB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6C109B30-9CC9-4BE8-AB10-1BA398CAB523}"/>
              </a:ext>
            </a:extLst>
          </p:cNvPr>
          <p:cNvSpPr>
            <a:spLocks noGrp="1"/>
          </p:cNvSpPr>
          <p:nvPr>
            <p:ph type="sldNum" sz="quarter" idx="12"/>
          </p:nvPr>
        </p:nvSpPr>
        <p:spPr/>
        <p:txBody>
          <a:bodyPr/>
          <a:lstStyle/>
          <a:p>
            <a:fld id="{4B73C415-D670-4716-A5EC-CC4D52CA2BAC}" type="slidenum">
              <a:rPr lang="en-US" noProof="0" smtClean="0"/>
              <a:pPr/>
              <a:t>‹#›</a:t>
            </a:fld>
            <a:endParaRPr lang="en-US" noProof="0" dirty="0"/>
          </a:p>
        </p:txBody>
      </p:sp>
      <p:sp>
        <p:nvSpPr>
          <p:cNvPr id="9" name="Footer Placeholder 8">
            <a:extLst>
              <a:ext uri="{FF2B5EF4-FFF2-40B4-BE49-F238E27FC236}">
                <a16:creationId xmlns:a16="http://schemas.microsoft.com/office/drawing/2014/main" id="{AF77174B-114F-48DF-AFBF-1AA3416ACD4A}"/>
              </a:ext>
            </a:extLst>
          </p:cNvPr>
          <p:cNvSpPr>
            <a:spLocks noGrp="1"/>
          </p:cNvSpPr>
          <p:nvPr>
            <p:ph type="ftr" sz="quarter" idx="13"/>
          </p:nvPr>
        </p:nvSpPr>
        <p:spPr/>
        <p:txBody>
          <a:bodyPr/>
          <a:lstStyle/>
          <a:p>
            <a:r>
              <a:rPr lang="en-US" noProof="0" dirty="0"/>
              <a:t>Add a footer</a:t>
            </a:r>
          </a:p>
        </p:txBody>
      </p:sp>
    </p:spTree>
    <p:extLst>
      <p:ext uri="{BB962C8B-B14F-4D97-AF65-F5344CB8AC3E}">
        <p14:creationId xmlns:p14="http://schemas.microsoft.com/office/powerpoint/2010/main" val="14956669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06620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9" name="Text Placeholder 8">
            <a:extLst>
              <a:ext uri="{FF2B5EF4-FFF2-40B4-BE49-F238E27FC236}">
                <a16:creationId xmlns:a16="http://schemas.microsoft.com/office/drawing/2014/main" id="{305CEEFA-58BB-4AFA-AD31-BEE38B013E00}"/>
              </a:ext>
            </a:extLst>
          </p:cNvPr>
          <p:cNvSpPr>
            <a:spLocks noGrp="1"/>
          </p:cNvSpPr>
          <p:nvPr>
            <p:ph type="body" sz="quarter" idx="17" hasCustomPrompt="1"/>
          </p:nvPr>
        </p:nvSpPr>
        <p:spPr>
          <a:xfrm>
            <a:off x="4318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0" name="Text Placeholder 10">
            <a:extLst>
              <a:ext uri="{FF2B5EF4-FFF2-40B4-BE49-F238E27FC236}">
                <a16:creationId xmlns:a16="http://schemas.microsoft.com/office/drawing/2014/main" id="{BEEE40C3-341F-4063-8D33-B1328863FB30}"/>
              </a:ext>
            </a:extLst>
          </p:cNvPr>
          <p:cNvSpPr>
            <a:spLocks noGrp="1"/>
          </p:cNvSpPr>
          <p:nvPr>
            <p:ph type="body" sz="quarter" idx="18" hasCustomPrompt="1"/>
          </p:nvPr>
        </p:nvSpPr>
        <p:spPr>
          <a:xfrm>
            <a:off x="4318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1" name="Text Placeholder 8">
            <a:extLst>
              <a:ext uri="{FF2B5EF4-FFF2-40B4-BE49-F238E27FC236}">
                <a16:creationId xmlns:a16="http://schemas.microsoft.com/office/drawing/2014/main" id="{D09CE291-B951-4300-9D67-154E4BB557EC}"/>
              </a:ext>
            </a:extLst>
          </p:cNvPr>
          <p:cNvSpPr>
            <a:spLocks noGrp="1"/>
          </p:cNvSpPr>
          <p:nvPr>
            <p:ph type="body" sz="quarter" idx="33" hasCustomPrompt="1"/>
          </p:nvPr>
        </p:nvSpPr>
        <p:spPr>
          <a:xfrm>
            <a:off x="27718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2" name="Text Placeholder 10">
            <a:extLst>
              <a:ext uri="{FF2B5EF4-FFF2-40B4-BE49-F238E27FC236}">
                <a16:creationId xmlns:a16="http://schemas.microsoft.com/office/drawing/2014/main" id="{0D3A393C-4D8C-49BC-934D-B57BE1B28405}"/>
              </a:ext>
            </a:extLst>
          </p:cNvPr>
          <p:cNvSpPr>
            <a:spLocks noGrp="1"/>
          </p:cNvSpPr>
          <p:nvPr>
            <p:ph type="body" sz="quarter" idx="34" hasCustomPrompt="1"/>
          </p:nvPr>
        </p:nvSpPr>
        <p:spPr>
          <a:xfrm>
            <a:off x="27718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3" name="Text Placeholder 8">
            <a:extLst>
              <a:ext uri="{FF2B5EF4-FFF2-40B4-BE49-F238E27FC236}">
                <a16:creationId xmlns:a16="http://schemas.microsoft.com/office/drawing/2014/main" id="{08906184-3520-4606-AF8B-59ECFFA6D756}"/>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4" name="Text Placeholder 10">
            <a:extLst>
              <a:ext uri="{FF2B5EF4-FFF2-40B4-BE49-F238E27FC236}">
                <a16:creationId xmlns:a16="http://schemas.microsoft.com/office/drawing/2014/main" id="{8A64BEB9-7FB0-4DF9-BFE9-62016E83E890}"/>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5" name="Text Placeholder 8">
            <a:extLst>
              <a:ext uri="{FF2B5EF4-FFF2-40B4-BE49-F238E27FC236}">
                <a16:creationId xmlns:a16="http://schemas.microsoft.com/office/drawing/2014/main" id="{4CCC1C98-37FD-4404-8383-72ED535FE578}"/>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6" name="Text Placeholder 10">
            <a:extLst>
              <a:ext uri="{FF2B5EF4-FFF2-40B4-BE49-F238E27FC236}">
                <a16:creationId xmlns:a16="http://schemas.microsoft.com/office/drawing/2014/main" id="{B24BD1AE-AB0E-40FA-AEA8-8D687D84B56E}"/>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id="{CA2F0EA7-F3F7-443F-BA0D-4916B618C56B}"/>
              </a:ext>
            </a:extLst>
          </p:cNvPr>
          <p:cNvSpPr>
            <a:spLocks noGrp="1"/>
          </p:cNvSpPr>
          <p:nvPr>
            <p:ph type="body" sz="quarter" idx="39" hasCustomPrompt="1"/>
          </p:nvPr>
        </p:nvSpPr>
        <p:spPr>
          <a:xfrm>
            <a:off x="97920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8" name="Text Placeholder 10">
            <a:extLst>
              <a:ext uri="{FF2B5EF4-FFF2-40B4-BE49-F238E27FC236}">
                <a16:creationId xmlns:a16="http://schemas.microsoft.com/office/drawing/2014/main" id="{2BB6E6C3-1F6A-41B6-8EE0-6FDCBA34413C}"/>
              </a:ext>
            </a:extLst>
          </p:cNvPr>
          <p:cNvSpPr>
            <a:spLocks noGrp="1"/>
          </p:cNvSpPr>
          <p:nvPr>
            <p:ph type="body" sz="quarter" idx="40" hasCustomPrompt="1"/>
          </p:nvPr>
        </p:nvSpPr>
        <p:spPr>
          <a:xfrm>
            <a:off x="97920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6" name="Picture Placeholder 15">
            <a:extLst>
              <a:ext uri="{FF2B5EF4-FFF2-40B4-BE49-F238E27FC236}">
                <a16:creationId xmlns:a16="http://schemas.microsoft.com/office/drawing/2014/main" id="{B2738624-9DAA-4152-9A77-80BBB71AD5F1}"/>
              </a:ext>
            </a:extLst>
          </p:cNvPr>
          <p:cNvSpPr>
            <a:spLocks noGrp="1"/>
          </p:cNvSpPr>
          <p:nvPr>
            <p:ph type="pic" sz="quarter" idx="41"/>
          </p:nvPr>
        </p:nvSpPr>
        <p:spPr>
          <a:xfrm>
            <a:off x="43180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59" name="Picture Placeholder 15">
            <a:extLst>
              <a:ext uri="{FF2B5EF4-FFF2-40B4-BE49-F238E27FC236}">
                <a16:creationId xmlns:a16="http://schemas.microsoft.com/office/drawing/2014/main" id="{522AE46C-0845-4BB0-9861-06071BCF56F6}"/>
              </a:ext>
            </a:extLst>
          </p:cNvPr>
          <p:cNvSpPr>
            <a:spLocks noGrp="1"/>
          </p:cNvSpPr>
          <p:nvPr>
            <p:ph type="pic" sz="quarter" idx="42"/>
          </p:nvPr>
        </p:nvSpPr>
        <p:spPr>
          <a:xfrm>
            <a:off x="277185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0" name="Picture Placeholder 15">
            <a:extLst>
              <a:ext uri="{FF2B5EF4-FFF2-40B4-BE49-F238E27FC236}">
                <a16:creationId xmlns:a16="http://schemas.microsoft.com/office/drawing/2014/main" id="{D791A6AF-478F-443B-A785-F82A8DBA9F30}"/>
              </a:ext>
            </a:extLst>
          </p:cNvPr>
          <p:cNvSpPr>
            <a:spLocks noGrp="1"/>
          </p:cNvSpPr>
          <p:nvPr>
            <p:ph type="pic" sz="quarter" idx="43"/>
          </p:nvPr>
        </p:nvSpPr>
        <p:spPr>
          <a:xfrm>
            <a:off x="5112287"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1" name="Picture Placeholder 15">
            <a:extLst>
              <a:ext uri="{FF2B5EF4-FFF2-40B4-BE49-F238E27FC236}">
                <a16:creationId xmlns:a16="http://schemas.microsoft.com/office/drawing/2014/main" id="{1A65AFE9-2875-44A5-BF13-6E8438892669}"/>
              </a:ext>
            </a:extLst>
          </p:cNvPr>
          <p:cNvSpPr>
            <a:spLocks noGrp="1"/>
          </p:cNvSpPr>
          <p:nvPr>
            <p:ph type="pic" sz="quarter" idx="44"/>
          </p:nvPr>
        </p:nvSpPr>
        <p:spPr>
          <a:xfrm>
            <a:off x="745195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2" name="Picture Placeholder 15">
            <a:extLst>
              <a:ext uri="{FF2B5EF4-FFF2-40B4-BE49-F238E27FC236}">
                <a16:creationId xmlns:a16="http://schemas.microsoft.com/office/drawing/2014/main" id="{069B9167-077F-4123-82C5-01EB62AFB3E6}"/>
              </a:ext>
            </a:extLst>
          </p:cNvPr>
          <p:cNvSpPr>
            <a:spLocks noGrp="1"/>
          </p:cNvSpPr>
          <p:nvPr>
            <p:ph type="pic" sz="quarter" idx="45"/>
          </p:nvPr>
        </p:nvSpPr>
        <p:spPr>
          <a:xfrm>
            <a:off x="9780587"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Tree>
    <p:extLst>
      <p:ext uri="{BB962C8B-B14F-4D97-AF65-F5344CB8AC3E}">
        <p14:creationId xmlns:p14="http://schemas.microsoft.com/office/powerpoint/2010/main" val="40648382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 Bullets">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a:xfrm>
            <a:off x="432000" y="6365363"/>
            <a:ext cx="5472000" cy="412431"/>
          </a:xfrm>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Picture Placeholder 4">
            <a:extLst>
              <a:ext uri="{FF2B5EF4-FFF2-40B4-BE49-F238E27FC236}">
                <a16:creationId xmlns:a16="http://schemas.microsoft.com/office/drawing/2014/main" id="{704BE0A1-F26A-4947-971D-055860FFC91D}"/>
              </a:ext>
            </a:extLst>
          </p:cNvPr>
          <p:cNvSpPr>
            <a:spLocks noGrp="1"/>
          </p:cNvSpPr>
          <p:nvPr>
            <p:ph type="pic" sz="quarter" idx="12" hasCustomPrompt="1"/>
          </p:nvPr>
        </p:nvSpPr>
        <p:spPr>
          <a:xfrm>
            <a:off x="432000" y="1410184"/>
            <a:ext cx="547200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Tree>
    <p:extLst>
      <p:ext uri="{BB962C8B-B14F-4D97-AF65-F5344CB8AC3E}">
        <p14:creationId xmlns:p14="http://schemas.microsoft.com/office/powerpoint/2010/main" val="546623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Icon Bullet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FA8C4C-FE50-44C1-8434-6C7BB898173F}"/>
              </a:ext>
            </a:extLst>
          </p:cNvPr>
          <p:cNvSpPr/>
          <p:nvPr userDrawn="1"/>
        </p:nvSpPr>
        <p:spPr>
          <a:xfrm>
            <a:off x="432000" y="0"/>
            <a:ext cx="5472000" cy="6858000"/>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680728" y="5657850"/>
            <a:ext cx="4974545" cy="707513"/>
          </a:xfrm>
        </p:spPr>
        <p:txBody>
          <a:bodyPr/>
          <a:lstStyle>
            <a:lvl1pPr marL="0" indent="0">
              <a:buNone/>
              <a:defRPr sz="1800">
                <a:solidFill>
                  <a:schemeClr val="bg1"/>
                </a:solidFill>
              </a:defRPr>
            </a:lvl1pPr>
          </a:lstStyle>
          <a:p>
            <a:pPr lvl="0"/>
            <a:r>
              <a:rPr lang="en-US" noProof="0"/>
              <a:t>Subtitle, tagline or blurb can go here</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Picture Placeholder 4">
            <a:extLst>
              <a:ext uri="{FF2B5EF4-FFF2-40B4-BE49-F238E27FC236}">
                <a16:creationId xmlns:a16="http://schemas.microsoft.com/office/drawing/2014/main" id="{704BE0A1-F26A-4947-971D-055860FFC91D}"/>
              </a:ext>
            </a:extLst>
          </p:cNvPr>
          <p:cNvSpPr>
            <a:spLocks noGrp="1"/>
          </p:cNvSpPr>
          <p:nvPr>
            <p:ph type="pic" sz="quarter" idx="12" hasCustomPrompt="1"/>
          </p:nvPr>
        </p:nvSpPr>
        <p:spPr>
          <a:xfrm>
            <a:off x="432000" y="0"/>
            <a:ext cx="547200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680728" y="3981450"/>
            <a:ext cx="4974545" cy="1343025"/>
          </a:xfrm>
        </p:spPr>
        <p:txBody>
          <a:bodyPr vert="horz" lIns="0" tIns="0" rIns="0" bIns="0" rtlCol="0" anchor="b">
            <a:noAutofit/>
          </a:bodyPr>
          <a:lstStyle>
            <a:lvl1pPr>
              <a:defRPr lang="en-ZA" sz="3600" dirty="0">
                <a:solidFill>
                  <a:schemeClr val="bg1"/>
                </a:solidFill>
              </a:defRPr>
            </a:lvl1pPr>
          </a:lstStyle>
          <a:p>
            <a:pPr lvl="0"/>
            <a:r>
              <a:rPr lang="en-US" noProof="0" smtClean="0"/>
              <a:t>Click to edit Master title style</a:t>
            </a:r>
            <a:endParaRPr lang="en-US" noProof="0"/>
          </a:p>
        </p:txBody>
      </p:sp>
      <p:sp>
        <p:nvSpPr>
          <p:cNvPr id="13" name="Text Placeholder 8">
            <a:extLst>
              <a:ext uri="{FF2B5EF4-FFF2-40B4-BE49-F238E27FC236}">
                <a16:creationId xmlns:a16="http://schemas.microsoft.com/office/drawing/2014/main" id="{B51A342D-6638-406F-A54B-59B56F36AD4A}"/>
              </a:ext>
            </a:extLst>
          </p:cNvPr>
          <p:cNvSpPr>
            <a:spLocks noGrp="1"/>
          </p:cNvSpPr>
          <p:nvPr>
            <p:ph type="body" sz="quarter" idx="13" hasCustomPrompt="1"/>
          </p:nvPr>
        </p:nvSpPr>
        <p:spPr>
          <a:xfrm>
            <a:off x="7078577" y="5010963"/>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14" name="Text Placeholder 10">
            <a:extLst>
              <a:ext uri="{FF2B5EF4-FFF2-40B4-BE49-F238E27FC236}">
                <a16:creationId xmlns:a16="http://schemas.microsoft.com/office/drawing/2014/main" id="{C32169FB-F8BF-46FF-8BDE-E27C751C1C46}"/>
              </a:ext>
            </a:extLst>
          </p:cNvPr>
          <p:cNvSpPr>
            <a:spLocks noGrp="1"/>
          </p:cNvSpPr>
          <p:nvPr>
            <p:ph type="body" sz="quarter" idx="14" hasCustomPrompt="1"/>
          </p:nvPr>
        </p:nvSpPr>
        <p:spPr>
          <a:xfrm>
            <a:off x="7078577" y="5645363"/>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a16="http://schemas.microsoft.com/office/drawing/2014/main" id="{051BC42F-45BF-462B-A15F-54639A5DA461}"/>
              </a:ext>
            </a:extLst>
          </p:cNvPr>
          <p:cNvSpPr>
            <a:spLocks noGrp="1"/>
          </p:cNvSpPr>
          <p:nvPr>
            <p:ph type="body" sz="quarter" idx="15" hasCustomPrompt="1"/>
          </p:nvPr>
        </p:nvSpPr>
        <p:spPr>
          <a:xfrm>
            <a:off x="9402677" y="5010963"/>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p>
        </p:txBody>
      </p:sp>
      <p:sp>
        <p:nvSpPr>
          <p:cNvPr id="16" name="Text Placeholder 10">
            <a:extLst>
              <a:ext uri="{FF2B5EF4-FFF2-40B4-BE49-F238E27FC236}">
                <a16:creationId xmlns:a16="http://schemas.microsoft.com/office/drawing/2014/main" id="{08A990CD-AF1D-4FBE-B3FF-4BC5BE2BFD9F}"/>
              </a:ext>
            </a:extLst>
          </p:cNvPr>
          <p:cNvSpPr>
            <a:spLocks noGrp="1"/>
          </p:cNvSpPr>
          <p:nvPr>
            <p:ph type="body" sz="quarter" idx="16" hasCustomPrompt="1"/>
          </p:nvPr>
        </p:nvSpPr>
        <p:spPr>
          <a:xfrm>
            <a:off x="9402677" y="5645363"/>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3" name="Text Placeholder 8">
            <a:extLst>
              <a:ext uri="{FF2B5EF4-FFF2-40B4-BE49-F238E27FC236}">
                <a16:creationId xmlns:a16="http://schemas.microsoft.com/office/drawing/2014/main" id="{B71CBA76-3CE4-4FA7-8940-41ECC9129C5A}"/>
              </a:ext>
            </a:extLst>
          </p:cNvPr>
          <p:cNvSpPr>
            <a:spLocks noGrp="1"/>
          </p:cNvSpPr>
          <p:nvPr>
            <p:ph type="body" sz="quarter" idx="17" hasCustomPrompt="1"/>
          </p:nvPr>
        </p:nvSpPr>
        <p:spPr>
          <a:xfrm>
            <a:off x="7078577" y="2360347"/>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4" name="Text Placeholder 10">
            <a:extLst>
              <a:ext uri="{FF2B5EF4-FFF2-40B4-BE49-F238E27FC236}">
                <a16:creationId xmlns:a16="http://schemas.microsoft.com/office/drawing/2014/main" id="{ADC8FCF6-5E2F-4976-8979-F493766C38E0}"/>
              </a:ext>
            </a:extLst>
          </p:cNvPr>
          <p:cNvSpPr>
            <a:spLocks noGrp="1"/>
          </p:cNvSpPr>
          <p:nvPr>
            <p:ph type="body" sz="quarter" idx="18" hasCustomPrompt="1"/>
          </p:nvPr>
        </p:nvSpPr>
        <p:spPr>
          <a:xfrm>
            <a:off x="7078577" y="2994747"/>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5" name="Text Placeholder 8">
            <a:extLst>
              <a:ext uri="{FF2B5EF4-FFF2-40B4-BE49-F238E27FC236}">
                <a16:creationId xmlns:a16="http://schemas.microsoft.com/office/drawing/2014/main" id="{F111F3D7-9557-4D01-B2FB-38A2FFA1052E}"/>
              </a:ext>
            </a:extLst>
          </p:cNvPr>
          <p:cNvSpPr>
            <a:spLocks noGrp="1"/>
          </p:cNvSpPr>
          <p:nvPr>
            <p:ph type="body" sz="quarter" idx="19" hasCustomPrompt="1"/>
          </p:nvPr>
        </p:nvSpPr>
        <p:spPr>
          <a:xfrm>
            <a:off x="9402677" y="2360347"/>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26" name="Text Placeholder 10">
            <a:extLst>
              <a:ext uri="{FF2B5EF4-FFF2-40B4-BE49-F238E27FC236}">
                <a16:creationId xmlns:a16="http://schemas.microsoft.com/office/drawing/2014/main" id="{FE89EBCC-101B-4979-93C1-08579B031993}"/>
              </a:ext>
            </a:extLst>
          </p:cNvPr>
          <p:cNvSpPr>
            <a:spLocks noGrp="1"/>
          </p:cNvSpPr>
          <p:nvPr>
            <p:ph type="body" sz="quarter" idx="20" hasCustomPrompt="1"/>
          </p:nvPr>
        </p:nvSpPr>
        <p:spPr>
          <a:xfrm>
            <a:off x="9402677" y="2994747"/>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Tree>
    <p:extLst>
      <p:ext uri="{BB962C8B-B14F-4D97-AF65-F5344CB8AC3E}">
        <p14:creationId xmlns:p14="http://schemas.microsoft.com/office/powerpoint/2010/main" val="304084318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gital Product">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E857ED-B36A-4B8A-81C4-94389617E240}"/>
              </a:ext>
            </a:extLst>
          </p:cNvPr>
          <p:cNvPicPr>
            <a:picLocks noChangeAspect="1"/>
          </p:cNvPicPr>
          <p:nvPr userDrawn="1"/>
        </p:nvPicPr>
        <p:blipFill>
          <a:blip r:embed="rId3"/>
          <a:stretch>
            <a:fillRect/>
          </a:stretch>
        </p:blipFill>
        <p:spPr>
          <a:xfrm>
            <a:off x="663465" y="1007667"/>
            <a:ext cx="11528535" cy="5645385"/>
          </a:xfrm>
          <a:prstGeom prst="rect">
            <a:avLst/>
          </a:prstGeom>
        </p:spPr>
      </p:pic>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2000" y="3613424"/>
            <a:ext cx="3974900" cy="246591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9" name="Text Placeholder 8">
            <a:extLst>
              <a:ext uri="{FF2B5EF4-FFF2-40B4-BE49-F238E27FC236}">
                <a16:creationId xmlns:a16="http://schemas.microsoft.com/office/drawing/2014/main" id="{177496E8-E637-4081-A0D0-AB167EE45909}"/>
              </a:ext>
            </a:extLst>
          </p:cNvPr>
          <p:cNvSpPr>
            <a:spLocks noGrp="1"/>
          </p:cNvSpPr>
          <p:nvPr>
            <p:ph type="body" sz="quarter" idx="12" hasCustomPrompt="1"/>
          </p:nvPr>
        </p:nvSpPr>
        <p:spPr>
          <a:xfrm>
            <a:off x="431800" y="1582738"/>
            <a:ext cx="3975100" cy="1744662"/>
          </a:xfrm>
        </p:spPr>
        <p:txBody>
          <a:bodyPr anchor="b"/>
          <a:lstStyle>
            <a:lvl1pPr marL="0" indent="0">
              <a:buNone/>
              <a:defRPr sz="3200">
                <a:solidFill>
                  <a:schemeClr val="tx1">
                    <a:lumMod val="75000"/>
                    <a:lumOff val="25000"/>
                  </a:schemeClr>
                </a:solidFill>
              </a:defRPr>
            </a:lvl1pPr>
          </a:lstStyle>
          <a:p>
            <a:pPr lvl="0"/>
            <a:r>
              <a:rPr lang="en-US" noProof="0"/>
              <a:t>Emphasized Text</a:t>
            </a:r>
          </a:p>
        </p:txBody>
      </p:sp>
      <p:sp>
        <p:nvSpPr>
          <p:cNvPr id="11" name="Picture Placeholder 10">
            <a:extLst>
              <a:ext uri="{FF2B5EF4-FFF2-40B4-BE49-F238E27FC236}">
                <a16:creationId xmlns:a16="http://schemas.microsoft.com/office/drawing/2014/main" id="{DE221C2C-B20F-4F90-A44F-08EE879BA9C9}"/>
              </a:ext>
            </a:extLst>
          </p:cNvPr>
          <p:cNvSpPr>
            <a:spLocks noGrp="1"/>
          </p:cNvSpPr>
          <p:nvPr>
            <p:ph type="pic" sz="quarter" idx="13" hasCustomPrompt="1"/>
          </p:nvPr>
        </p:nvSpPr>
        <p:spPr>
          <a:xfrm>
            <a:off x="5217319" y="1450975"/>
            <a:ext cx="6974680" cy="3935414"/>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your Screen Design here</a:t>
            </a:r>
          </a:p>
        </p:txBody>
      </p:sp>
    </p:spTree>
    <p:extLst>
      <p:ext uri="{BB962C8B-B14F-4D97-AF65-F5344CB8AC3E}">
        <p14:creationId xmlns:p14="http://schemas.microsoft.com/office/powerpoint/2010/main" val="7745007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1FED-0A73-4769-96A2-4C362E5D9DE0}"/>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E455B16D-31A1-4D28-ADC4-0BDEF4E07DFF}"/>
              </a:ext>
            </a:extLst>
          </p:cNvPr>
          <p:cNvSpPr>
            <a:spLocks noGrp="1"/>
          </p:cNvSpPr>
          <p:nvPr>
            <p:ph sz="half" idx="1" hasCustomPrompt="1"/>
          </p:nvPr>
        </p:nvSpPr>
        <p:spPr>
          <a:xfrm>
            <a:off x="432000" y="1008000"/>
            <a:ext cx="11340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Single line of text</a:t>
            </a:r>
          </a:p>
        </p:txBody>
      </p:sp>
      <p:sp>
        <p:nvSpPr>
          <p:cNvPr id="4" name="Content Placeholder 3">
            <a:extLst>
              <a:ext uri="{FF2B5EF4-FFF2-40B4-BE49-F238E27FC236}">
                <a16:creationId xmlns:a16="http://schemas.microsoft.com/office/drawing/2014/main" id="{AC4D4C6E-0D63-44CE-B0B4-BAA8F101EAFF}"/>
              </a:ext>
            </a:extLst>
          </p:cNvPr>
          <p:cNvSpPr>
            <a:spLocks noGrp="1"/>
          </p:cNvSpPr>
          <p:nvPr>
            <p:ph sz="half" idx="2" hasCustomPrompt="1"/>
          </p:nvPr>
        </p:nvSpPr>
        <p:spPr>
          <a:xfrm>
            <a:off x="2231749"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8" name="Footer Placeholder 7">
            <a:extLst>
              <a:ext uri="{FF2B5EF4-FFF2-40B4-BE49-F238E27FC236}">
                <a16:creationId xmlns:a16="http://schemas.microsoft.com/office/drawing/2014/main" id="{43C0B96F-9D35-4001-9F9C-1A7004D61F3D}"/>
              </a:ext>
            </a:extLst>
          </p:cNvPr>
          <p:cNvSpPr>
            <a:spLocks noGrp="1"/>
          </p:cNvSpPr>
          <p:nvPr>
            <p:ph type="ftr" sz="quarter" idx="10"/>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A1C915CA-DB91-4B68-8DB8-2745ADA58582}"/>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0BF46361-E4F6-47BA-9660-22CF6C0669CB}"/>
              </a:ext>
            </a:extLst>
          </p:cNvPr>
          <p:cNvSpPr>
            <a:spLocks noGrp="1"/>
          </p:cNvSpPr>
          <p:nvPr>
            <p:ph type="body" sz="quarter" idx="12" hasCustomPrompt="1"/>
          </p:nvPr>
        </p:nvSpPr>
        <p:spPr>
          <a:xfrm>
            <a:off x="5111498"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0" name="Text Placeholder 9">
            <a:extLst>
              <a:ext uri="{FF2B5EF4-FFF2-40B4-BE49-F238E27FC236}">
                <a16:creationId xmlns:a16="http://schemas.microsoft.com/office/drawing/2014/main" id="{2BB15A8A-91AC-4F5D-A727-1D120F5D43D5}"/>
              </a:ext>
            </a:extLst>
          </p:cNvPr>
          <p:cNvSpPr>
            <a:spLocks noGrp="1"/>
          </p:cNvSpPr>
          <p:nvPr>
            <p:ph type="body" sz="quarter" idx="13" hasCustomPrompt="1"/>
          </p:nvPr>
        </p:nvSpPr>
        <p:spPr>
          <a:xfrm>
            <a:off x="7991247"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2" name="Text Placeholder 11">
            <a:extLst>
              <a:ext uri="{FF2B5EF4-FFF2-40B4-BE49-F238E27FC236}">
                <a16:creationId xmlns:a16="http://schemas.microsoft.com/office/drawing/2014/main" id="{1A87D1D6-A833-418D-948C-DDF79372310E}"/>
              </a:ext>
            </a:extLst>
          </p:cNvPr>
          <p:cNvSpPr>
            <a:spLocks noGrp="1"/>
          </p:cNvSpPr>
          <p:nvPr>
            <p:ph type="body" sz="quarter" idx="14" hasCustomPrompt="1"/>
          </p:nvPr>
        </p:nvSpPr>
        <p:spPr>
          <a:xfrm>
            <a:off x="2231749"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1</a:t>
            </a:r>
          </a:p>
        </p:txBody>
      </p:sp>
      <p:sp>
        <p:nvSpPr>
          <p:cNvPr id="14" name="Text Placeholder 13">
            <a:extLst>
              <a:ext uri="{FF2B5EF4-FFF2-40B4-BE49-F238E27FC236}">
                <a16:creationId xmlns:a16="http://schemas.microsoft.com/office/drawing/2014/main" id="{729FC9F6-9736-4DA2-A807-7430389A47FC}"/>
              </a:ext>
            </a:extLst>
          </p:cNvPr>
          <p:cNvSpPr>
            <a:spLocks noGrp="1"/>
          </p:cNvSpPr>
          <p:nvPr>
            <p:ph type="body" sz="quarter" idx="15" hasCustomPrompt="1"/>
          </p:nvPr>
        </p:nvSpPr>
        <p:spPr>
          <a:xfrm>
            <a:off x="5111498"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2</a:t>
            </a:r>
          </a:p>
        </p:txBody>
      </p:sp>
      <p:sp>
        <p:nvSpPr>
          <p:cNvPr id="16" name="Text Placeholder 15">
            <a:extLst>
              <a:ext uri="{FF2B5EF4-FFF2-40B4-BE49-F238E27FC236}">
                <a16:creationId xmlns:a16="http://schemas.microsoft.com/office/drawing/2014/main" id="{8FD41719-B17D-4C65-8905-CFB25698E450}"/>
              </a:ext>
            </a:extLst>
          </p:cNvPr>
          <p:cNvSpPr>
            <a:spLocks noGrp="1"/>
          </p:cNvSpPr>
          <p:nvPr>
            <p:ph type="body" sz="quarter" idx="16" hasCustomPrompt="1"/>
          </p:nvPr>
        </p:nvSpPr>
        <p:spPr>
          <a:xfrm>
            <a:off x="7991247"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3</a:t>
            </a:r>
          </a:p>
        </p:txBody>
      </p:sp>
    </p:spTree>
    <p:extLst>
      <p:ext uri="{BB962C8B-B14F-4D97-AF65-F5344CB8AC3E}">
        <p14:creationId xmlns:p14="http://schemas.microsoft.com/office/powerpoint/2010/main" val="230680400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6A7F847-7F52-4026-B418-55C25C28C4CB}"/>
              </a:ext>
            </a:extLst>
          </p:cNvPr>
          <p:cNvSpPr/>
          <p:nvPr userDrawn="1"/>
        </p:nvSpPr>
        <p:spPr>
          <a:xfrm>
            <a:off x="0" y="6365364"/>
            <a:ext cx="12192000" cy="421200"/>
          </a:xfrm>
          <a:prstGeom prst="rect">
            <a:avLst/>
          </a:prstGeom>
          <a:gradFill>
            <a:gsLst>
              <a:gs pos="53000">
                <a:schemeClr val="bg1">
                  <a:lumMod val="9500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FF47D8FD-2235-485B-95E1-2EBD5AB47AAD}"/>
              </a:ext>
            </a:extLst>
          </p:cNvPr>
          <p:cNvSpPr>
            <a:spLocks noGrp="1"/>
          </p:cNvSpPr>
          <p:nvPr>
            <p:ph type="title"/>
          </p:nvPr>
        </p:nvSpPr>
        <p:spPr>
          <a:xfrm>
            <a:off x="432000" y="432000"/>
            <a:ext cx="11340000" cy="432000"/>
          </a:xfrm>
          <a:prstGeom prst="rect">
            <a:avLst/>
          </a:prstGeom>
        </p:spPr>
        <p:txBody>
          <a:bodyPr vert="horz" lIns="0" tIns="0" rIns="0" bIns="0" rtlCol="0" anchor="t">
            <a:no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99F4A233-446A-4EDA-9622-BBF0631DFEFF}"/>
              </a:ext>
            </a:extLst>
          </p:cNvPr>
          <p:cNvSpPr>
            <a:spLocks noGrp="1"/>
          </p:cNvSpPr>
          <p:nvPr>
            <p:ph type="body" idx="1"/>
          </p:nvPr>
        </p:nvSpPr>
        <p:spPr>
          <a:xfrm>
            <a:off x="432000" y="1728000"/>
            <a:ext cx="11340000" cy="4351338"/>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Number Placeholder 5">
            <a:extLst>
              <a:ext uri="{FF2B5EF4-FFF2-40B4-BE49-F238E27FC236}">
                <a16:creationId xmlns:a16="http://schemas.microsoft.com/office/drawing/2014/main" id="{504A2955-0629-484D-8B16-D4500802A4E6}"/>
              </a:ext>
            </a:extLst>
          </p:cNvPr>
          <p:cNvSpPr>
            <a:spLocks noGrp="1"/>
          </p:cNvSpPr>
          <p:nvPr>
            <p:ph type="sldNum" sz="quarter" idx="4"/>
          </p:nvPr>
        </p:nvSpPr>
        <p:spPr>
          <a:xfrm>
            <a:off x="11772000" y="6365363"/>
            <a:ext cx="420000" cy="421200"/>
          </a:xfrm>
          <a:prstGeom prst="rect">
            <a:avLst/>
          </a:prstGeom>
          <a:solidFill>
            <a:schemeClr val="bg1">
              <a:lumMod val="95000"/>
            </a:schemeClr>
          </a:solidFill>
          <a:ln w="6350">
            <a:noFill/>
          </a:ln>
        </p:spPr>
        <p:txBody>
          <a:bodyPr vert="horz" lIns="0" tIns="0" rIns="0" bIns="0" rtlCol="0" anchor="ctr"/>
          <a:lstStyle>
            <a:lvl1pPr algn="ctr">
              <a:defRPr sz="1200" b="0" i="0">
                <a:solidFill>
                  <a:schemeClr val="tx1">
                    <a:lumMod val="65000"/>
                    <a:lumOff val="35000"/>
                  </a:schemeClr>
                </a:solidFill>
                <a:latin typeface="+mn-lt"/>
              </a:defRPr>
            </a:lvl1pPr>
          </a:lstStyle>
          <a:p>
            <a:fld id="{4B73C415-D670-4716-A5EC-CC4D52CA2BAC}" type="slidenum">
              <a:rPr lang="en-US" noProof="0" smtClean="0"/>
              <a:pPr/>
              <a:t>‹#›</a:t>
            </a:fld>
            <a:endParaRPr lang="en-US" noProof="0" dirty="0"/>
          </a:p>
        </p:txBody>
      </p:sp>
      <p:sp>
        <p:nvSpPr>
          <p:cNvPr id="7" name="Footer Placeholder 6">
            <a:extLst>
              <a:ext uri="{FF2B5EF4-FFF2-40B4-BE49-F238E27FC236}">
                <a16:creationId xmlns:a16="http://schemas.microsoft.com/office/drawing/2014/main" id="{DBD150CE-DC66-461D-A66C-7CF33070436A}"/>
              </a:ext>
            </a:extLst>
          </p:cNvPr>
          <p:cNvSpPr>
            <a:spLocks noGrp="1"/>
          </p:cNvSpPr>
          <p:nvPr>
            <p:ph type="ftr" sz="quarter" idx="3"/>
          </p:nvPr>
        </p:nvSpPr>
        <p:spPr>
          <a:xfrm>
            <a:off x="432000" y="6365363"/>
            <a:ext cx="5472000" cy="412431"/>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8" name="Rectangle 7">
            <a:extLst>
              <a:ext uri="{FF2B5EF4-FFF2-40B4-BE49-F238E27FC236}">
                <a16:creationId xmlns:a16="http://schemas.microsoft.com/office/drawing/2014/main" id="{00ED0A63-77FF-4992-99DD-A09E96E22ACC}"/>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96335A3F-070E-4B0E-A4FA-9B3279A2897C}"/>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TextBox 12">
            <a:extLst>
              <a:ext uri="{FF2B5EF4-FFF2-40B4-BE49-F238E27FC236}">
                <a16:creationId xmlns:a16="http://schemas.microsoft.com/office/drawing/2014/main" id="{7C7EB16B-9FE5-4954-8D9A-47381E739BF5}"/>
              </a:ext>
            </a:extLst>
          </p:cNvPr>
          <p:cNvSpPr txBox="1"/>
          <p:nvPr userDrawn="1"/>
        </p:nvSpPr>
        <p:spPr>
          <a:xfrm>
            <a:off x="9118243" y="6365363"/>
            <a:ext cx="2458944" cy="429969"/>
          </a:xfrm>
          <a:prstGeom prst="rect">
            <a:avLst/>
          </a:prstGeom>
          <a:noFill/>
        </p:spPr>
        <p:txBody>
          <a:bodyPr wrap="square" lIns="0" tIns="0" rIns="0" bIns="0" rtlCol="0" anchor="ctr" anchorCtr="0">
            <a:noAutofit/>
          </a:bodyPr>
          <a:lstStyle/>
          <a:p>
            <a:pPr algn="r"/>
            <a:r>
              <a:rPr lang="en-US" sz="1200" b="0" noProof="0" dirty="0" smtClean="0">
                <a:solidFill>
                  <a:schemeClr val="bg1">
                    <a:lumMod val="65000"/>
                  </a:schemeClr>
                </a:solidFill>
                <a:latin typeface="+mn-lt"/>
              </a:rPr>
              <a:t>VATSA</a:t>
            </a:r>
            <a:r>
              <a:rPr lang="en-US" sz="1200" b="0" baseline="0" noProof="0" dirty="0" smtClean="0">
                <a:solidFill>
                  <a:schemeClr val="bg1">
                    <a:lumMod val="65000"/>
                  </a:schemeClr>
                </a:solidFill>
                <a:latin typeface="+mn-lt"/>
              </a:rPr>
              <a:t> KUSH – I3B326</a:t>
            </a:r>
            <a:endParaRPr lang="en-US" sz="1200" b="0" noProof="0" dirty="0">
              <a:solidFill>
                <a:schemeClr val="bg1">
                  <a:lumMod val="65000"/>
                </a:schemeClr>
              </a:solidFill>
              <a:latin typeface="+mn-lt"/>
            </a:endParaRPr>
          </a:p>
        </p:txBody>
      </p:sp>
    </p:spTree>
    <p:extLst>
      <p:ext uri="{BB962C8B-B14F-4D97-AF65-F5344CB8AC3E}">
        <p14:creationId xmlns:p14="http://schemas.microsoft.com/office/powerpoint/2010/main" val="224487801"/>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2" r:id="rId3"/>
    <p:sldLayoutId id="2147483657" r:id="rId4"/>
    <p:sldLayoutId id="2147483658" r:id="rId5"/>
    <p:sldLayoutId id="2147483659" r:id="rId6"/>
    <p:sldLayoutId id="2147483660" r:id="rId7"/>
    <p:sldLayoutId id="2147483661" r:id="rId8"/>
    <p:sldLayoutId id="2147483664" r:id="rId9"/>
    <p:sldLayoutId id="2147483665" r:id="rId10"/>
    <p:sldLayoutId id="2147483666" r:id="rId11"/>
    <p:sldLayoutId id="2147483667" r:id="rId12"/>
    <p:sldLayoutId id="2147483650" r:id="rId13"/>
    <p:sldLayoutId id="2147483652" r:id="rId14"/>
    <p:sldLayoutId id="2147483653" r:id="rId15"/>
    <p:sldLayoutId id="2147483668" r:id="rId16"/>
    <p:sldLayoutId id="2147483669" r:id="rId17"/>
    <p:sldLayoutId id="2147483671" r:id="rId18"/>
    <p:sldLayoutId id="2147483672" r:id="rId19"/>
    <p:sldLayoutId id="2147483654" r:id="rId20"/>
    <p:sldLayoutId id="2147483678" r:id="rId21"/>
    <p:sldLayoutId id="2147483655" r:id="rId22"/>
    <p:sldLayoutId id="2147483673" r:id="rId23"/>
    <p:sldLayoutId id="2147483674" r:id="rId24"/>
    <p:sldLayoutId id="2147483675" r:id="rId25"/>
    <p:sldLayoutId id="2147483676" r:id="rId26"/>
    <p:sldLayoutId id="2147483677" r:id="rId27"/>
    <p:sldLayoutId id="2147483679" r:id="rId28"/>
    <p:sldLayoutId id="2147483680" r:id="rId29"/>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hyperlink" Target="https://bkk.hu/apps/gtfs"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hyperlink" Target="https://networkx.org/"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bkk.hu/apps/gtfs/"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4">
            <a:extLst>
              <a:ext uri="{FF2B5EF4-FFF2-40B4-BE49-F238E27FC236}">
                <a16:creationId xmlns:a16="http://schemas.microsoft.com/office/drawing/2014/main" id="{358B6C62-CDD6-4E2C-8BC8-699230D3934A}"/>
              </a:ext>
            </a:extLst>
          </p:cNvPr>
          <p:cNvSpPr txBox="1">
            <a:spLocks/>
          </p:cNvSpPr>
          <p:nvPr/>
        </p:nvSpPr>
        <p:spPr>
          <a:xfrm>
            <a:off x="653143" y="3418217"/>
            <a:ext cx="11857133" cy="778586"/>
          </a:xfrm>
          <a:prstGeom prst="rect">
            <a:avLst/>
          </a:prstGeom>
        </p:spPr>
        <p:txBody>
          <a:bodyPr vert="horz" lIns="0" tIns="0" rIns="0" bIns="0" rtlCol="0" anchor="t">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6000" dirty="0">
              <a:solidFill>
                <a:schemeClr val="tx1">
                  <a:lumMod val="75000"/>
                  <a:lumOff val="25000"/>
                </a:schemeClr>
              </a:solidFill>
            </a:endParaRPr>
          </a:p>
        </p:txBody>
      </p:sp>
      <p:cxnSp>
        <p:nvCxnSpPr>
          <p:cNvPr id="6" name="Straight Connector 5">
            <a:extLst>
              <a:ext uri="{FF2B5EF4-FFF2-40B4-BE49-F238E27FC236}">
                <a16:creationId xmlns:a16="http://schemas.microsoft.com/office/drawing/2014/main" id="{68893E2F-227D-4472-B59F-3DEBF46C0EDC}"/>
              </a:ext>
              <a:ext uri="{C183D7F6-B498-43B3-948B-1728B52AA6E4}">
                <adec:decorative xmlns:adec="http://schemas.microsoft.com/office/drawing/2017/decorative" xmlns="" val="1"/>
              </a:ext>
            </a:extLst>
          </p:cNvPr>
          <p:cNvCxnSpPr>
            <a:cxnSpLocks/>
          </p:cNvCxnSpPr>
          <p:nvPr/>
        </p:nvCxnSpPr>
        <p:spPr bwMode="ltGray">
          <a:xfrm flipV="1">
            <a:off x="9973994" y="6597748"/>
            <a:ext cx="2053883" cy="4169"/>
          </a:xfrm>
          <a:prstGeom prst="line">
            <a:avLst/>
          </a:prstGeom>
          <a:ln w="152400">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5C12D97-9EB3-9E46-86D3-3A2CA06C20D2}"/>
              </a:ext>
            </a:extLst>
          </p:cNvPr>
          <p:cNvSpPr txBox="1"/>
          <p:nvPr/>
        </p:nvSpPr>
        <p:spPr bwMode="gray">
          <a:xfrm>
            <a:off x="7946985" y="5470821"/>
            <a:ext cx="4245015" cy="480131"/>
          </a:xfrm>
          <a:prstGeom prst="rect">
            <a:avLst/>
          </a:prstGeom>
          <a:noFill/>
        </p:spPr>
        <p:txBody>
          <a:bodyPr wrap="square" rtlCol="0">
            <a:spAutoFit/>
          </a:bodyPr>
          <a:lstStyle/>
          <a:p>
            <a:pPr>
              <a:lnSpc>
                <a:spcPct val="90000"/>
              </a:lnSpc>
            </a:pPr>
            <a:r>
              <a:rPr lang="en-US" sz="2800" b="1" dirty="0" smtClean="0">
                <a:gradFill>
                  <a:gsLst>
                    <a:gs pos="0">
                      <a:schemeClr val="accent1"/>
                    </a:gs>
                    <a:gs pos="51300">
                      <a:schemeClr val="accent2"/>
                    </a:gs>
                    <a:gs pos="100000">
                      <a:schemeClr val="accent3"/>
                    </a:gs>
                  </a:gsLst>
                  <a:lin ang="0" scaled="0"/>
                </a:gradFill>
              </a:rPr>
              <a:t>Vatsa Kush – I3B326</a:t>
            </a:r>
            <a:endParaRPr lang="en-US" sz="2800" b="1" dirty="0">
              <a:gradFill>
                <a:gsLst>
                  <a:gs pos="0">
                    <a:schemeClr val="accent1"/>
                  </a:gs>
                  <a:gs pos="51300">
                    <a:schemeClr val="accent2"/>
                  </a:gs>
                  <a:gs pos="100000">
                    <a:schemeClr val="accent3"/>
                  </a:gs>
                </a:gsLst>
                <a:lin ang="0" scaled="0"/>
              </a:gradFill>
            </a:endParaRPr>
          </a:p>
        </p:txBody>
      </p:sp>
      <p:sp>
        <p:nvSpPr>
          <p:cNvPr id="9" name="TextBox 8">
            <a:extLst>
              <a:ext uri="{FF2B5EF4-FFF2-40B4-BE49-F238E27FC236}">
                <a16:creationId xmlns:a16="http://schemas.microsoft.com/office/drawing/2014/main" id="{75C12D97-9EB3-9E46-86D3-3A2CA06C20D2}"/>
              </a:ext>
            </a:extLst>
          </p:cNvPr>
          <p:cNvSpPr txBox="1"/>
          <p:nvPr/>
        </p:nvSpPr>
        <p:spPr bwMode="gray">
          <a:xfrm>
            <a:off x="268527" y="2144199"/>
            <a:ext cx="11644799" cy="1754326"/>
          </a:xfrm>
          <a:prstGeom prst="rect">
            <a:avLst/>
          </a:prstGeom>
          <a:noFill/>
        </p:spPr>
        <p:txBody>
          <a:bodyPr wrap="square" rtlCol="0">
            <a:spAutoFit/>
          </a:bodyPr>
          <a:lstStyle/>
          <a:p>
            <a:pPr algn="ctr">
              <a:lnSpc>
                <a:spcPct val="90000"/>
              </a:lnSpc>
            </a:pPr>
            <a:r>
              <a:rPr lang="en-US" sz="6000" b="1" dirty="0" smtClean="0">
                <a:gradFill>
                  <a:gsLst>
                    <a:gs pos="0">
                      <a:schemeClr val="accent1"/>
                    </a:gs>
                    <a:gs pos="51300">
                      <a:schemeClr val="accent2"/>
                    </a:gs>
                    <a:gs pos="100000">
                      <a:schemeClr val="accent3"/>
                    </a:gs>
                  </a:gsLst>
                  <a:lin ang="0" scaled="0"/>
                </a:gradFill>
              </a:rPr>
              <a:t>PROJECT 15: BKK – STATION VISITING</a:t>
            </a:r>
            <a:endParaRPr lang="en-US" sz="6000" b="1" dirty="0">
              <a:gradFill>
                <a:gsLst>
                  <a:gs pos="0">
                    <a:schemeClr val="accent1"/>
                  </a:gs>
                  <a:gs pos="51300">
                    <a:schemeClr val="accent2"/>
                  </a:gs>
                  <a:gs pos="100000">
                    <a:schemeClr val="accent3"/>
                  </a:gs>
                </a:gsLst>
                <a:lin ang="0" scaled="0"/>
              </a:gradFill>
            </a:endParaRPr>
          </a:p>
        </p:txBody>
      </p:sp>
    </p:spTree>
    <p:extLst>
      <p:ext uri="{BB962C8B-B14F-4D97-AF65-F5344CB8AC3E}">
        <p14:creationId xmlns:p14="http://schemas.microsoft.com/office/powerpoint/2010/main" val="3708576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4B73C415-D670-4716-A5EC-CC4D52CA2BAC}" type="slidenum">
              <a:rPr lang="en-US" noProof="0" smtClean="0"/>
              <a:pPr/>
              <a:t>10</a:t>
            </a:fld>
            <a:endParaRPr lang="en-US" noProof="0" dirty="0"/>
          </a:p>
        </p:txBody>
      </p:sp>
      <p:pic>
        <p:nvPicPr>
          <p:cNvPr id="4" name="Picture Placeholder 3"/>
          <p:cNvPicPr>
            <a:picLocks noGrp="1" noChangeAspect="1"/>
          </p:cNvPicPr>
          <p:nvPr>
            <p:ph type="pic" sz="quarter" idx="12"/>
          </p:nvPr>
        </p:nvPicPr>
        <p:blipFill>
          <a:blip r:embed="rId2">
            <a:extLst>
              <a:ext uri="{28A0092B-C50C-407E-A947-70E740481C1C}">
                <a14:useLocalDpi xmlns:a14="http://schemas.microsoft.com/office/drawing/2010/main" val="0"/>
              </a:ext>
            </a:extLst>
          </a:blip>
          <a:stretch>
            <a:fillRect/>
          </a:stretch>
        </p:blipFill>
        <p:spPr>
          <a:xfrm>
            <a:off x="5904411" y="1789611"/>
            <a:ext cx="6074229" cy="3735978"/>
          </a:xfrm>
        </p:spPr>
      </p:pic>
      <p:sp>
        <p:nvSpPr>
          <p:cNvPr id="5" name="Text Placeholder 4">
            <a:extLst>
              <a:ext uri="{FF2B5EF4-FFF2-40B4-BE49-F238E27FC236}">
                <a16:creationId xmlns:a16="http://schemas.microsoft.com/office/drawing/2014/main" id="{B3873866-C6DF-4447-8D2F-8A88CF14E6CB}"/>
              </a:ext>
            </a:extLst>
          </p:cNvPr>
          <p:cNvSpPr txBox="1">
            <a:spLocks/>
          </p:cNvSpPr>
          <p:nvPr/>
        </p:nvSpPr>
        <p:spPr>
          <a:xfrm>
            <a:off x="682562" y="3008258"/>
            <a:ext cx="4934468" cy="988976"/>
          </a:xfrm>
          <a:prstGeom prst="rect">
            <a:avLst/>
          </a:prstGeom>
        </p:spPr>
        <p:txBody>
          <a:bodyPr vert="horz" lIns="0" tIns="0" rIns="0" bIns="0" rtlCol="0">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smtClean="0"/>
              <a:t>Data inconsistency: </a:t>
            </a:r>
            <a:r>
              <a:rPr lang="en-US" dirty="0" smtClean="0"/>
              <a:t>It</a:t>
            </a:r>
            <a:r>
              <a:rPr lang="en-US" b="1" dirty="0" smtClean="0"/>
              <a:t> </a:t>
            </a:r>
            <a:r>
              <a:rPr lang="en-US" dirty="0" smtClean="0"/>
              <a:t>leads to same station names with multiple times</a:t>
            </a:r>
            <a:r>
              <a:rPr lang="en-US" b="1" dirty="0" smtClean="0"/>
              <a:t>.</a:t>
            </a:r>
            <a:endParaRPr lang="en-US" dirty="0" smtClean="0"/>
          </a:p>
        </p:txBody>
      </p:sp>
      <p:sp>
        <p:nvSpPr>
          <p:cNvPr id="6" name="Title 4">
            <a:extLst>
              <a:ext uri="{FF2B5EF4-FFF2-40B4-BE49-F238E27FC236}">
                <a16:creationId xmlns:a16="http://schemas.microsoft.com/office/drawing/2014/main" id="{95385A3C-2778-4B23-9530-DFD5A61DA5B0}"/>
              </a:ext>
            </a:extLst>
          </p:cNvPr>
          <p:cNvSpPr txBox="1">
            <a:spLocks/>
          </p:cNvSpPr>
          <p:nvPr/>
        </p:nvSpPr>
        <p:spPr>
          <a:xfrm>
            <a:off x="432000" y="432000"/>
            <a:ext cx="11340000" cy="432000"/>
          </a:xfrm>
          <a:prstGeom prst="rect">
            <a:avLst/>
          </a:prstGeom>
        </p:spPr>
        <p:txBody>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dirty="0" smtClean="0"/>
              <a:t>Problem</a:t>
            </a:r>
            <a:endParaRPr lang="en-US" dirty="0"/>
          </a:p>
        </p:txBody>
      </p:sp>
    </p:spTree>
    <p:extLst>
      <p:ext uri="{BB962C8B-B14F-4D97-AF65-F5344CB8AC3E}">
        <p14:creationId xmlns:p14="http://schemas.microsoft.com/office/powerpoint/2010/main" val="38682505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4B73C415-D670-4716-A5EC-CC4D52CA2BAC}" type="slidenum">
              <a:rPr lang="en-US" noProof="0" smtClean="0"/>
              <a:pPr/>
              <a:t>11</a:t>
            </a:fld>
            <a:endParaRPr lang="en-US" noProof="0" dirty="0"/>
          </a:p>
        </p:txBody>
      </p:sp>
      <p:pic>
        <p:nvPicPr>
          <p:cNvPr id="4" name="Picture Placeholder 3"/>
          <p:cNvPicPr>
            <a:picLocks noGrp="1" noChangeAspect="1"/>
          </p:cNvPicPr>
          <p:nvPr>
            <p:ph type="pic" sz="quarter" idx="12"/>
          </p:nvPr>
        </p:nvPicPr>
        <p:blipFill>
          <a:blip r:embed="rId2">
            <a:extLst>
              <a:ext uri="{28A0092B-C50C-407E-A947-70E740481C1C}">
                <a14:useLocalDpi xmlns:a14="http://schemas.microsoft.com/office/drawing/2010/main" val="0"/>
              </a:ext>
            </a:extLst>
          </a:blip>
          <a:stretch>
            <a:fillRect/>
          </a:stretch>
        </p:blipFill>
        <p:spPr>
          <a:xfrm>
            <a:off x="653142" y="3814353"/>
            <a:ext cx="4193177" cy="2335939"/>
          </a:xfrm>
        </p:spPr>
      </p:pic>
      <p:sp>
        <p:nvSpPr>
          <p:cNvPr id="6" name="Title 4">
            <a:extLst>
              <a:ext uri="{FF2B5EF4-FFF2-40B4-BE49-F238E27FC236}">
                <a16:creationId xmlns:a16="http://schemas.microsoft.com/office/drawing/2014/main" id="{95385A3C-2778-4B23-9530-DFD5A61DA5B0}"/>
              </a:ext>
            </a:extLst>
          </p:cNvPr>
          <p:cNvSpPr txBox="1">
            <a:spLocks/>
          </p:cNvSpPr>
          <p:nvPr/>
        </p:nvSpPr>
        <p:spPr>
          <a:xfrm>
            <a:off x="432000" y="432000"/>
            <a:ext cx="11340000" cy="432000"/>
          </a:xfrm>
          <a:prstGeom prst="rect">
            <a:avLst/>
          </a:prstGeom>
        </p:spPr>
        <p:txBody>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dirty="0" smtClean="0"/>
              <a:t>Solution</a:t>
            </a:r>
            <a:endParaRPr lang="en-US" dirty="0"/>
          </a:p>
        </p:txBody>
      </p:sp>
      <p:pic>
        <p:nvPicPr>
          <p:cNvPr id="7" name="Picture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4937" y="3693453"/>
            <a:ext cx="4783370" cy="2456839"/>
          </a:xfrm>
          <a:prstGeom prst="rect">
            <a:avLst/>
          </a:prstGeom>
          <a:solidFill>
            <a:schemeClr val="tx1">
              <a:alpha val="70000"/>
            </a:schemeClr>
          </a:solidFill>
          <a:ln w="12700" cap="flat" cmpd="sng" algn="ctr">
            <a:noFill/>
            <a:prstDash val="solid"/>
            <a:miter lim="800000"/>
          </a:ln>
          <a:effectLst/>
        </p:spPr>
      </p:pic>
      <p:sp>
        <p:nvSpPr>
          <p:cNvPr id="8" name="Text Placeholder 4">
            <a:extLst>
              <a:ext uri="{FF2B5EF4-FFF2-40B4-BE49-F238E27FC236}">
                <a16:creationId xmlns:a16="http://schemas.microsoft.com/office/drawing/2014/main" id="{B3873866-C6DF-4447-8D2F-8A88CF14E6CB}"/>
              </a:ext>
            </a:extLst>
          </p:cNvPr>
          <p:cNvSpPr txBox="1">
            <a:spLocks/>
          </p:cNvSpPr>
          <p:nvPr/>
        </p:nvSpPr>
        <p:spPr>
          <a:xfrm>
            <a:off x="653142" y="1094508"/>
            <a:ext cx="11118858" cy="2445526"/>
          </a:xfrm>
          <a:prstGeom prst="rect">
            <a:avLst/>
          </a:prstGeom>
        </p:spPr>
        <p:txBody>
          <a:bodyPr vert="horz" lIns="0" tIns="0" rIns="0" bIns="0" rtlCol="0">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A </a:t>
            </a:r>
            <a:r>
              <a:rPr lang="en-US" dirty="0" err="1" smtClean="0"/>
              <a:t>stop_id</a:t>
            </a:r>
            <a:r>
              <a:rPr lang="en-US" dirty="0" smtClean="0"/>
              <a:t> column can work but only if the distance between other nodes is zero, if we merge all those stops ids into one, this will leads to less efficient networks, which results in most of nodes in the network have no edges or have edges which is not useful for connecting to other nodes.</a:t>
            </a:r>
          </a:p>
          <a:p>
            <a:r>
              <a:rPr lang="en-US" dirty="0" smtClean="0"/>
              <a:t>To solve this problem, Firstly, calculate the distance with respect to the longitude and latitude coordinates. And, checks </a:t>
            </a:r>
            <a:r>
              <a:rPr lang="en-US" dirty="0"/>
              <a:t>whether a node is close to a set of other </a:t>
            </a:r>
            <a:r>
              <a:rPr lang="en-US" dirty="0" smtClean="0"/>
              <a:t>nodes.</a:t>
            </a:r>
          </a:p>
          <a:p>
            <a:r>
              <a:rPr lang="en-US" dirty="0" smtClean="0"/>
              <a:t>Secondly, </a:t>
            </a:r>
            <a:r>
              <a:rPr lang="en-IN" dirty="0" err="1" smtClean="0"/>
              <a:t>contracted_nodes</a:t>
            </a:r>
            <a:r>
              <a:rPr lang="en-IN" dirty="0" smtClean="0"/>
              <a:t> – </a:t>
            </a:r>
            <a:r>
              <a:rPr lang="en-IN" dirty="0" err="1" smtClean="0"/>
              <a:t>networkx</a:t>
            </a:r>
            <a:r>
              <a:rPr lang="en-IN" dirty="0" smtClean="0"/>
              <a:t> function, It </a:t>
            </a:r>
            <a:r>
              <a:rPr lang="en-US" dirty="0" smtClean="0">
                <a:solidFill>
                  <a:srgbClr val="404040"/>
                </a:solidFill>
                <a:latin typeface="Lato"/>
              </a:rPr>
              <a:t>identifies </a:t>
            </a:r>
            <a:r>
              <a:rPr lang="en-US" dirty="0">
                <a:solidFill>
                  <a:srgbClr val="404040"/>
                </a:solidFill>
                <a:latin typeface="Lato"/>
              </a:rPr>
              <a:t>the two nodes as a single node incident to any edge that was incident to the original two nodes.</a:t>
            </a:r>
            <a:endParaRPr lang="en-US" dirty="0"/>
          </a:p>
        </p:txBody>
      </p:sp>
    </p:spTree>
    <p:extLst>
      <p:ext uri="{BB962C8B-B14F-4D97-AF65-F5344CB8AC3E}">
        <p14:creationId xmlns:p14="http://schemas.microsoft.com/office/powerpoint/2010/main" val="23198770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B2F48-EA63-4C31-A2BD-E57B892ABA57}"/>
              </a:ext>
            </a:extLst>
          </p:cNvPr>
          <p:cNvSpPr>
            <a:spLocks noGrp="1"/>
          </p:cNvSpPr>
          <p:nvPr>
            <p:ph type="title"/>
          </p:nvPr>
        </p:nvSpPr>
        <p:spPr>
          <a:xfrm>
            <a:off x="432000" y="577473"/>
            <a:ext cx="11340000" cy="432000"/>
          </a:xfrm>
        </p:spPr>
        <p:txBody>
          <a:bodyPr/>
          <a:lstStyle/>
          <a:p>
            <a:r>
              <a:rPr lang="en-US" dirty="0" smtClean="0"/>
              <a:t>Results - Nodes</a:t>
            </a:r>
            <a:endParaRPr lang="en-US" dirty="0"/>
          </a:p>
        </p:txBody>
      </p:sp>
      <p:graphicFrame>
        <p:nvGraphicFramePr>
          <p:cNvPr id="5" name="Table 4">
            <a:extLst>
              <a:ext uri="{FF2B5EF4-FFF2-40B4-BE49-F238E27FC236}">
                <a16:creationId xmlns:a16="http://schemas.microsoft.com/office/drawing/2014/main" id="{8F384FA6-319C-4977-ABA7-91C14C557D1B}"/>
              </a:ext>
            </a:extLst>
          </p:cNvPr>
          <p:cNvGraphicFramePr>
            <a:graphicFrameLocks noGrp="1"/>
          </p:cNvGraphicFramePr>
          <p:nvPr>
            <p:extLst>
              <p:ext uri="{D42A27DB-BD31-4B8C-83A1-F6EECF244321}">
                <p14:modId xmlns:p14="http://schemas.microsoft.com/office/powerpoint/2010/main" val="454983326"/>
              </p:ext>
            </p:extLst>
          </p:nvPr>
        </p:nvGraphicFramePr>
        <p:xfrm>
          <a:off x="2288009" y="2756263"/>
          <a:ext cx="6451041" cy="2331810"/>
        </p:xfrm>
        <a:graphic>
          <a:graphicData uri="http://schemas.openxmlformats.org/drawingml/2006/table">
            <a:tbl>
              <a:tblPr firstRow="1" firstCol="1">
                <a:tableStyleId>{5C22544A-7EE6-4342-B048-85BDC9FD1C3A}</a:tableStyleId>
              </a:tblPr>
              <a:tblGrid>
                <a:gridCol w="2150347">
                  <a:extLst>
                    <a:ext uri="{9D8B030D-6E8A-4147-A177-3AD203B41FA5}">
                      <a16:colId xmlns:a16="http://schemas.microsoft.com/office/drawing/2014/main" val="1173992025"/>
                    </a:ext>
                  </a:extLst>
                </a:gridCol>
                <a:gridCol w="2150347">
                  <a:extLst>
                    <a:ext uri="{9D8B030D-6E8A-4147-A177-3AD203B41FA5}">
                      <a16:colId xmlns:a16="http://schemas.microsoft.com/office/drawing/2014/main" val="115202853"/>
                    </a:ext>
                  </a:extLst>
                </a:gridCol>
                <a:gridCol w="2150347">
                  <a:extLst>
                    <a:ext uri="{9D8B030D-6E8A-4147-A177-3AD203B41FA5}">
                      <a16:colId xmlns:a16="http://schemas.microsoft.com/office/drawing/2014/main" val="882758837"/>
                    </a:ext>
                  </a:extLst>
                </a:gridCol>
              </a:tblGrid>
              <a:tr h="319949">
                <a:tc>
                  <a:txBody>
                    <a:bodyPr/>
                    <a:lstStyle/>
                    <a:p>
                      <a:pPr algn="ctr"/>
                      <a:r>
                        <a:rPr lang="en-ZA" b="0" dirty="0" smtClean="0"/>
                        <a:t>Networks</a:t>
                      </a:r>
                      <a:endParaRPr lang="en-ZA"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lumMod val="85000"/>
                        <a:lumOff val="15000"/>
                      </a:schemeClr>
                    </a:solidFill>
                  </a:tcPr>
                </a:tc>
                <a:tc>
                  <a:txBody>
                    <a:bodyPr/>
                    <a:lstStyle/>
                    <a:p>
                      <a:pPr algn="ctr"/>
                      <a:r>
                        <a:rPr lang="en-ZA" sz="1600" b="0" dirty="0" smtClean="0">
                          <a:latin typeface="+mn-lt"/>
                        </a:rPr>
                        <a:t>Previous Nodes</a:t>
                      </a:r>
                      <a:endParaRPr lang="en-ZA" sz="1600" b="0" dirty="0">
                        <a:latin typeface="+mn-lt"/>
                      </a:endParaRPr>
                    </a:p>
                  </a:txBody>
                  <a:tcPr>
                    <a:lnL w="12700" cmpd="sng">
                      <a:noFill/>
                    </a:lnL>
                    <a:lnR w="12700" cmpd="sng">
                      <a:noFill/>
                    </a:lnR>
                    <a:lnT w="127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ZA" sz="1600" b="0" baseline="0" dirty="0" smtClean="0">
                          <a:latin typeface="+mn-lt"/>
                        </a:rPr>
                        <a:t>New </a:t>
                      </a:r>
                      <a:r>
                        <a:rPr lang="en-ZA" sz="1600" b="0" baseline="0" dirty="0" smtClean="0">
                          <a:latin typeface="+mn-lt"/>
                        </a:rPr>
                        <a:t>Nodes (Filter)</a:t>
                      </a:r>
                      <a:endParaRPr lang="en-ZA" sz="1600" b="0" dirty="0">
                        <a:latin typeface="+mn-lt"/>
                      </a:endParaRPr>
                    </a:p>
                  </a:txBody>
                  <a:tcPr>
                    <a:lnL w="12700" cmpd="sng">
                      <a:noFill/>
                    </a:lnL>
                    <a:lnR w="12700" cmpd="sng">
                      <a:noFill/>
                    </a:lnR>
                    <a:lnT w="127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1007223600"/>
                  </a:ext>
                </a:extLst>
              </a:tr>
              <a:tr h="655350">
                <a:tc>
                  <a:txBody>
                    <a:bodyPr/>
                    <a:lstStyle/>
                    <a:p>
                      <a:pPr algn="ctr"/>
                      <a:r>
                        <a:rPr lang="en-ZA" sz="1600" b="1" dirty="0" smtClean="0"/>
                        <a:t>Network 1</a:t>
                      </a:r>
                      <a:endParaRPr lang="en-ZA" sz="1600" b="1" dirty="0"/>
                    </a:p>
                  </a:txBody>
                  <a:tcPr anchor="ctr">
                    <a:lnL w="12700" cmpd="sng">
                      <a:noFill/>
                    </a:lnL>
                    <a:lnR w="3175"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accent1">
                        <a:lumMod val="50000"/>
                      </a:schemeClr>
                    </a:solidFill>
                  </a:tcPr>
                </a:tc>
                <a:tc>
                  <a:txBody>
                    <a:bodyPr/>
                    <a:lstStyle/>
                    <a:p>
                      <a:pPr algn="ctr"/>
                      <a:r>
                        <a:rPr lang="en-ZA" sz="1600" dirty="0" smtClean="0">
                          <a:solidFill>
                            <a:schemeClr val="tx1">
                              <a:lumMod val="75000"/>
                              <a:lumOff val="25000"/>
                            </a:schemeClr>
                          </a:solidFill>
                        </a:rPr>
                        <a:t>3581</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ZA" sz="1600" dirty="0" smtClean="0">
                          <a:solidFill>
                            <a:schemeClr val="tx1">
                              <a:lumMod val="75000"/>
                              <a:lumOff val="25000"/>
                            </a:schemeClr>
                          </a:solidFill>
                        </a:rPr>
                        <a:t>2147</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583495943"/>
                  </a:ext>
                </a:extLst>
              </a:tr>
              <a:tr h="655350">
                <a:tc>
                  <a:txBody>
                    <a:bodyPr/>
                    <a:lstStyle/>
                    <a:p>
                      <a:pPr algn="ctr"/>
                      <a:r>
                        <a:rPr lang="en-ZA" sz="1600" b="1" dirty="0" smtClean="0"/>
                        <a:t>Network 2</a:t>
                      </a:r>
                      <a:endParaRPr lang="en-ZA" sz="1600" b="1" dirty="0"/>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lumMod val="50000"/>
                      </a:schemeClr>
                    </a:solidFill>
                  </a:tcPr>
                </a:tc>
                <a:tc>
                  <a:txBody>
                    <a:bodyPr/>
                    <a:lstStyle/>
                    <a:p>
                      <a:pPr algn="ctr"/>
                      <a:r>
                        <a:rPr lang="en-ZA" sz="1600" dirty="0" smtClean="0">
                          <a:solidFill>
                            <a:schemeClr val="tx1">
                              <a:lumMod val="75000"/>
                              <a:lumOff val="25000"/>
                            </a:schemeClr>
                          </a:solidFill>
                        </a:rPr>
                        <a:t>4093</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ZA" sz="1600" dirty="0" smtClean="0">
                          <a:solidFill>
                            <a:schemeClr val="tx1">
                              <a:lumMod val="75000"/>
                              <a:lumOff val="25000"/>
                            </a:schemeClr>
                          </a:solidFill>
                        </a:rPr>
                        <a:t>2276</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12132828"/>
                  </a:ext>
                </a:extLst>
              </a:tr>
              <a:tr h="655350">
                <a:tc>
                  <a:txBody>
                    <a:bodyPr/>
                    <a:lstStyle/>
                    <a:p>
                      <a:pPr algn="ctr"/>
                      <a:r>
                        <a:rPr lang="en-ZA" sz="1600" b="1" dirty="0" smtClean="0"/>
                        <a:t>Reshuffled Network</a:t>
                      </a:r>
                      <a:endParaRPr lang="en-ZA" sz="1600" b="1" dirty="0"/>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lumMod val="50000"/>
                      </a:schemeClr>
                    </a:solidFill>
                  </a:tcPr>
                </a:tc>
                <a:tc>
                  <a:txBody>
                    <a:bodyPr/>
                    <a:lstStyle/>
                    <a:p>
                      <a:pPr algn="ctr"/>
                      <a:r>
                        <a:rPr lang="en-ZA" sz="1600" dirty="0" smtClean="0">
                          <a:solidFill>
                            <a:schemeClr val="tx1">
                              <a:lumMod val="75000"/>
                              <a:lumOff val="25000"/>
                            </a:schemeClr>
                          </a:solidFill>
                        </a:rPr>
                        <a:t>3917</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ZA" sz="1600" dirty="0" smtClean="0">
                          <a:solidFill>
                            <a:schemeClr val="tx1">
                              <a:lumMod val="75000"/>
                              <a:lumOff val="25000"/>
                            </a:schemeClr>
                          </a:solidFill>
                        </a:rPr>
                        <a:t>2250</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94300830"/>
                  </a:ext>
                </a:extLst>
              </a:tr>
            </a:tbl>
          </a:graphicData>
        </a:graphic>
      </p:graphicFrame>
      <p:sp>
        <p:nvSpPr>
          <p:cNvPr id="3" name="Slide Number Placeholder 2">
            <a:extLst>
              <a:ext uri="{FF2B5EF4-FFF2-40B4-BE49-F238E27FC236}">
                <a16:creationId xmlns:a16="http://schemas.microsoft.com/office/drawing/2014/main" id="{5A4023F7-426F-4F4B-8ACB-12F9B5FBE46F}"/>
              </a:ext>
            </a:extLst>
          </p:cNvPr>
          <p:cNvSpPr>
            <a:spLocks noGrp="1"/>
          </p:cNvSpPr>
          <p:nvPr>
            <p:ph type="sldNum" sz="quarter" idx="11"/>
          </p:nvPr>
        </p:nvSpPr>
        <p:spPr/>
        <p:txBody>
          <a:bodyPr/>
          <a:lstStyle/>
          <a:p>
            <a:fld id="{4B73C415-D670-4716-A5EC-CC4D52CA2BAC}" type="slidenum">
              <a:rPr lang="en-US" smtClean="0"/>
              <a:pPr/>
              <a:t>12</a:t>
            </a:fld>
            <a:endParaRPr lang="en-US" dirty="0"/>
          </a:p>
        </p:txBody>
      </p:sp>
      <p:sp>
        <p:nvSpPr>
          <p:cNvPr id="6" name="Text Placeholder 4">
            <a:extLst>
              <a:ext uri="{FF2B5EF4-FFF2-40B4-BE49-F238E27FC236}">
                <a16:creationId xmlns:a16="http://schemas.microsoft.com/office/drawing/2014/main" id="{B3873866-C6DF-4447-8D2F-8A88CF14E6CB}"/>
              </a:ext>
            </a:extLst>
          </p:cNvPr>
          <p:cNvSpPr txBox="1">
            <a:spLocks/>
          </p:cNvSpPr>
          <p:nvPr/>
        </p:nvSpPr>
        <p:spPr>
          <a:xfrm>
            <a:off x="757645" y="1447206"/>
            <a:ext cx="11118858" cy="708165"/>
          </a:xfrm>
          <a:prstGeom prst="rect">
            <a:avLst/>
          </a:prstGeom>
        </p:spPr>
        <p:txBody>
          <a:bodyPr vert="horz" lIns="0" tIns="0" rIns="0" bIns="0" rtlCol="0">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a:t>
            </a:r>
            <a:r>
              <a:rPr lang="en-US" dirty="0" smtClean="0"/>
              <a:t>fter applying two function results in decrease of nodes approximately 40%.</a:t>
            </a:r>
          </a:p>
        </p:txBody>
      </p:sp>
    </p:spTree>
    <p:extLst>
      <p:ext uri="{BB962C8B-B14F-4D97-AF65-F5344CB8AC3E}">
        <p14:creationId xmlns:p14="http://schemas.microsoft.com/office/powerpoint/2010/main" val="36719236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B2F48-EA63-4C31-A2BD-E57B892ABA57}"/>
              </a:ext>
            </a:extLst>
          </p:cNvPr>
          <p:cNvSpPr>
            <a:spLocks noGrp="1"/>
          </p:cNvSpPr>
          <p:nvPr>
            <p:ph type="title"/>
          </p:nvPr>
        </p:nvSpPr>
        <p:spPr>
          <a:xfrm>
            <a:off x="432000" y="577473"/>
            <a:ext cx="11340000" cy="432000"/>
          </a:xfrm>
        </p:spPr>
        <p:txBody>
          <a:bodyPr/>
          <a:lstStyle/>
          <a:p>
            <a:r>
              <a:rPr lang="en-US" dirty="0" smtClean="0"/>
              <a:t>Results - Edges</a:t>
            </a:r>
            <a:endParaRPr lang="en-US" dirty="0"/>
          </a:p>
        </p:txBody>
      </p:sp>
      <p:graphicFrame>
        <p:nvGraphicFramePr>
          <p:cNvPr id="5" name="Table 4">
            <a:extLst>
              <a:ext uri="{FF2B5EF4-FFF2-40B4-BE49-F238E27FC236}">
                <a16:creationId xmlns:a16="http://schemas.microsoft.com/office/drawing/2014/main" id="{8F384FA6-319C-4977-ABA7-91C14C557D1B}"/>
              </a:ext>
            </a:extLst>
          </p:cNvPr>
          <p:cNvGraphicFramePr>
            <a:graphicFrameLocks noGrp="1"/>
          </p:cNvGraphicFramePr>
          <p:nvPr>
            <p:extLst>
              <p:ext uri="{D42A27DB-BD31-4B8C-83A1-F6EECF244321}">
                <p14:modId xmlns:p14="http://schemas.microsoft.com/office/powerpoint/2010/main" val="4171530574"/>
              </p:ext>
            </p:extLst>
          </p:nvPr>
        </p:nvGraphicFramePr>
        <p:xfrm>
          <a:off x="2288010" y="2593104"/>
          <a:ext cx="6451041" cy="2331810"/>
        </p:xfrm>
        <a:graphic>
          <a:graphicData uri="http://schemas.openxmlformats.org/drawingml/2006/table">
            <a:tbl>
              <a:tblPr firstRow="1" firstCol="1">
                <a:tableStyleId>{5C22544A-7EE6-4342-B048-85BDC9FD1C3A}</a:tableStyleId>
              </a:tblPr>
              <a:tblGrid>
                <a:gridCol w="2150347">
                  <a:extLst>
                    <a:ext uri="{9D8B030D-6E8A-4147-A177-3AD203B41FA5}">
                      <a16:colId xmlns:a16="http://schemas.microsoft.com/office/drawing/2014/main" val="1173992025"/>
                    </a:ext>
                  </a:extLst>
                </a:gridCol>
                <a:gridCol w="2150347">
                  <a:extLst>
                    <a:ext uri="{9D8B030D-6E8A-4147-A177-3AD203B41FA5}">
                      <a16:colId xmlns:a16="http://schemas.microsoft.com/office/drawing/2014/main" val="115202853"/>
                    </a:ext>
                  </a:extLst>
                </a:gridCol>
                <a:gridCol w="2150347">
                  <a:extLst>
                    <a:ext uri="{9D8B030D-6E8A-4147-A177-3AD203B41FA5}">
                      <a16:colId xmlns:a16="http://schemas.microsoft.com/office/drawing/2014/main" val="882758837"/>
                    </a:ext>
                  </a:extLst>
                </a:gridCol>
              </a:tblGrid>
              <a:tr h="326571">
                <a:tc>
                  <a:txBody>
                    <a:bodyPr/>
                    <a:lstStyle/>
                    <a:p>
                      <a:pPr algn="ctr"/>
                      <a:r>
                        <a:rPr lang="en-ZA" b="0" dirty="0" smtClean="0"/>
                        <a:t>Networks</a:t>
                      </a:r>
                      <a:endParaRPr lang="en-ZA"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lumMod val="85000"/>
                        <a:lumOff val="15000"/>
                      </a:schemeClr>
                    </a:solidFill>
                  </a:tcPr>
                </a:tc>
                <a:tc>
                  <a:txBody>
                    <a:bodyPr/>
                    <a:lstStyle/>
                    <a:p>
                      <a:pPr algn="ctr"/>
                      <a:r>
                        <a:rPr lang="en-ZA" sz="1600" b="0" dirty="0" smtClean="0">
                          <a:latin typeface="+mn-lt"/>
                        </a:rPr>
                        <a:t>Previous Edges</a:t>
                      </a:r>
                      <a:endParaRPr lang="en-ZA" sz="1600" b="0" dirty="0">
                        <a:latin typeface="+mn-lt"/>
                      </a:endParaRPr>
                    </a:p>
                  </a:txBody>
                  <a:tcPr>
                    <a:lnL w="12700" cmpd="sng">
                      <a:noFill/>
                    </a:lnL>
                    <a:lnR w="12700" cmpd="sng">
                      <a:noFill/>
                    </a:lnR>
                    <a:lnT w="127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sz="1600" b="0" baseline="0" dirty="0" smtClean="0">
                          <a:latin typeface="+mn-lt"/>
                        </a:rPr>
                        <a:t>New </a:t>
                      </a:r>
                      <a:r>
                        <a:rPr lang="en-ZA" sz="1600" b="0" baseline="0" dirty="0" smtClean="0">
                          <a:latin typeface="+mn-lt"/>
                        </a:rPr>
                        <a:t>Edges (Filter)</a:t>
                      </a:r>
                      <a:endParaRPr lang="en-ZA" sz="1600" b="0" dirty="0" smtClean="0">
                        <a:latin typeface="+mn-lt"/>
                      </a:endParaRPr>
                    </a:p>
                  </a:txBody>
                  <a:tcPr>
                    <a:lnL w="12700" cmpd="sng">
                      <a:noFill/>
                    </a:lnL>
                    <a:lnR w="12700" cmpd="sng">
                      <a:noFill/>
                    </a:lnR>
                    <a:lnT w="127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1007223600"/>
                  </a:ext>
                </a:extLst>
              </a:tr>
              <a:tr h="655350">
                <a:tc>
                  <a:txBody>
                    <a:bodyPr/>
                    <a:lstStyle/>
                    <a:p>
                      <a:pPr algn="ctr"/>
                      <a:r>
                        <a:rPr lang="en-ZA" sz="1600" b="1" dirty="0" smtClean="0"/>
                        <a:t>Network 1</a:t>
                      </a:r>
                      <a:endParaRPr lang="en-ZA" sz="1600" b="1" dirty="0"/>
                    </a:p>
                  </a:txBody>
                  <a:tcPr anchor="ctr">
                    <a:lnL w="12700" cmpd="sng">
                      <a:noFill/>
                    </a:lnL>
                    <a:lnR w="3175"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accent1">
                        <a:lumMod val="50000"/>
                      </a:schemeClr>
                    </a:solidFill>
                  </a:tcPr>
                </a:tc>
                <a:tc>
                  <a:txBody>
                    <a:bodyPr/>
                    <a:lstStyle/>
                    <a:p>
                      <a:pPr algn="ctr"/>
                      <a:r>
                        <a:rPr lang="en-ZA" sz="1600" dirty="0" smtClean="0">
                          <a:solidFill>
                            <a:schemeClr val="tx1">
                              <a:lumMod val="75000"/>
                              <a:lumOff val="25000"/>
                            </a:schemeClr>
                          </a:solidFill>
                        </a:rPr>
                        <a:t>4135</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ZA" sz="1600" dirty="0" smtClean="0">
                          <a:solidFill>
                            <a:schemeClr val="tx1">
                              <a:lumMod val="75000"/>
                              <a:lumOff val="25000"/>
                            </a:schemeClr>
                          </a:solidFill>
                        </a:rPr>
                        <a:t>3053</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583495943"/>
                  </a:ext>
                </a:extLst>
              </a:tr>
              <a:tr h="655350">
                <a:tc>
                  <a:txBody>
                    <a:bodyPr/>
                    <a:lstStyle/>
                    <a:p>
                      <a:pPr algn="ctr"/>
                      <a:r>
                        <a:rPr lang="en-ZA" sz="1600" b="1" dirty="0" smtClean="0"/>
                        <a:t>Network 2</a:t>
                      </a:r>
                      <a:endParaRPr lang="en-ZA" sz="1600" b="1" dirty="0"/>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lumMod val="50000"/>
                      </a:schemeClr>
                    </a:solidFill>
                  </a:tcPr>
                </a:tc>
                <a:tc>
                  <a:txBody>
                    <a:bodyPr/>
                    <a:lstStyle/>
                    <a:p>
                      <a:pPr algn="ctr"/>
                      <a:r>
                        <a:rPr lang="en-ZA" sz="1600" dirty="0" smtClean="0">
                          <a:solidFill>
                            <a:schemeClr val="tx1">
                              <a:lumMod val="75000"/>
                              <a:lumOff val="25000"/>
                            </a:schemeClr>
                          </a:solidFill>
                        </a:rPr>
                        <a:t>4745</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ZA" sz="1600" dirty="0" smtClean="0">
                          <a:solidFill>
                            <a:schemeClr val="tx1">
                              <a:lumMod val="75000"/>
                              <a:lumOff val="25000"/>
                            </a:schemeClr>
                          </a:solidFill>
                        </a:rPr>
                        <a:t>3277</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12132828"/>
                  </a:ext>
                </a:extLst>
              </a:tr>
              <a:tr h="655350">
                <a:tc>
                  <a:txBody>
                    <a:bodyPr/>
                    <a:lstStyle/>
                    <a:p>
                      <a:pPr algn="ctr"/>
                      <a:r>
                        <a:rPr lang="en-ZA" sz="1600" b="1" dirty="0" smtClean="0"/>
                        <a:t>Reshuffled Network</a:t>
                      </a:r>
                      <a:endParaRPr lang="en-ZA" sz="1600" b="1" dirty="0"/>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lumMod val="50000"/>
                      </a:schemeClr>
                    </a:solidFill>
                  </a:tcPr>
                </a:tc>
                <a:tc>
                  <a:txBody>
                    <a:bodyPr/>
                    <a:lstStyle/>
                    <a:p>
                      <a:pPr algn="ctr"/>
                      <a:r>
                        <a:rPr lang="en-ZA" sz="1600" dirty="0" smtClean="0">
                          <a:solidFill>
                            <a:schemeClr val="tx1">
                              <a:lumMod val="75000"/>
                              <a:lumOff val="25000"/>
                            </a:schemeClr>
                          </a:solidFill>
                        </a:rPr>
                        <a:t>4561</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ZA" sz="1600" dirty="0" smtClean="0">
                          <a:solidFill>
                            <a:schemeClr val="tx1">
                              <a:lumMod val="75000"/>
                              <a:lumOff val="25000"/>
                            </a:schemeClr>
                          </a:solidFill>
                        </a:rPr>
                        <a:t>3254</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94300830"/>
                  </a:ext>
                </a:extLst>
              </a:tr>
            </a:tbl>
          </a:graphicData>
        </a:graphic>
      </p:graphicFrame>
      <p:sp>
        <p:nvSpPr>
          <p:cNvPr id="3" name="Slide Number Placeholder 2">
            <a:extLst>
              <a:ext uri="{FF2B5EF4-FFF2-40B4-BE49-F238E27FC236}">
                <a16:creationId xmlns:a16="http://schemas.microsoft.com/office/drawing/2014/main" id="{5A4023F7-426F-4F4B-8ACB-12F9B5FBE46F}"/>
              </a:ext>
            </a:extLst>
          </p:cNvPr>
          <p:cNvSpPr>
            <a:spLocks noGrp="1"/>
          </p:cNvSpPr>
          <p:nvPr>
            <p:ph type="sldNum" sz="quarter" idx="11"/>
          </p:nvPr>
        </p:nvSpPr>
        <p:spPr/>
        <p:txBody>
          <a:bodyPr/>
          <a:lstStyle/>
          <a:p>
            <a:fld id="{4B73C415-D670-4716-A5EC-CC4D52CA2BAC}" type="slidenum">
              <a:rPr lang="en-US" smtClean="0"/>
              <a:pPr/>
              <a:t>13</a:t>
            </a:fld>
            <a:endParaRPr lang="en-US" dirty="0"/>
          </a:p>
        </p:txBody>
      </p:sp>
      <p:sp>
        <p:nvSpPr>
          <p:cNvPr id="6" name="Text Placeholder 4">
            <a:extLst>
              <a:ext uri="{FF2B5EF4-FFF2-40B4-BE49-F238E27FC236}">
                <a16:creationId xmlns:a16="http://schemas.microsoft.com/office/drawing/2014/main" id="{B3873866-C6DF-4447-8D2F-8A88CF14E6CB}"/>
              </a:ext>
            </a:extLst>
          </p:cNvPr>
          <p:cNvSpPr txBox="1">
            <a:spLocks/>
          </p:cNvSpPr>
          <p:nvPr/>
        </p:nvSpPr>
        <p:spPr>
          <a:xfrm>
            <a:off x="757645" y="1447206"/>
            <a:ext cx="11118858" cy="708165"/>
          </a:xfrm>
          <a:prstGeom prst="rect">
            <a:avLst/>
          </a:prstGeom>
        </p:spPr>
        <p:txBody>
          <a:bodyPr vert="horz" lIns="0" tIns="0" rIns="0" bIns="0" rtlCol="0">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Similarly, The result obtained after applying functions, results in decrease of edges approximately 25 - 30%.</a:t>
            </a:r>
          </a:p>
        </p:txBody>
      </p:sp>
    </p:spTree>
    <p:extLst>
      <p:ext uri="{BB962C8B-B14F-4D97-AF65-F5344CB8AC3E}">
        <p14:creationId xmlns:p14="http://schemas.microsoft.com/office/powerpoint/2010/main" val="21268349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4B73C415-D670-4716-A5EC-CC4D52CA2BAC}" type="slidenum">
              <a:rPr lang="en-US" noProof="0" smtClean="0"/>
              <a:pPr/>
              <a:t>14</a:t>
            </a:fld>
            <a:endParaRPr lang="en-US" noProof="0" dirty="0"/>
          </a:p>
        </p:txBody>
      </p:sp>
      <p:pic>
        <p:nvPicPr>
          <p:cNvPr id="4" name="Picture Placeholder 3"/>
          <p:cNvPicPr>
            <a:picLocks noGrp="1" noChangeAspect="1"/>
          </p:cNvPicPr>
          <p:nvPr>
            <p:ph type="pic" sz="quarter" idx="12"/>
          </p:nvPr>
        </p:nvPicPr>
        <p:blipFill>
          <a:blip r:embed="rId2">
            <a:extLst>
              <a:ext uri="{28A0092B-C50C-407E-A947-70E740481C1C}">
                <a14:useLocalDpi xmlns:a14="http://schemas.microsoft.com/office/drawing/2010/main" val="0"/>
              </a:ext>
            </a:extLst>
          </a:blip>
          <a:stretch>
            <a:fillRect/>
          </a:stretch>
        </p:blipFill>
        <p:spPr>
          <a:xfrm>
            <a:off x="7890891" y="2678268"/>
            <a:ext cx="3702332" cy="2990636"/>
          </a:xfrm>
        </p:spPr>
      </p:pic>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B3873866-C6DF-4447-8D2F-8A88CF14E6CB}"/>
                  </a:ext>
                </a:extLst>
              </p:cNvPr>
              <p:cNvSpPr txBox="1">
                <a:spLocks/>
              </p:cNvSpPr>
              <p:nvPr/>
            </p:nvSpPr>
            <p:spPr>
              <a:xfrm>
                <a:off x="878855" y="3177611"/>
                <a:ext cx="5419439" cy="2873830"/>
              </a:xfrm>
              <a:prstGeom prst="rect">
                <a:avLst/>
              </a:prstGeom>
            </p:spPr>
            <p:txBody>
              <a:bodyPr vert="horz" lIns="0" tIns="0" rIns="0" bIns="0" rtlCol="0">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Networkx package - BFS function is used.</a:t>
                </a:r>
              </a:p>
              <a:p>
                <a:r>
                  <a:rPr lang="en-US" dirty="0" smtClean="0"/>
                  <a:t>Weight calculation – The weight of each edge calculated as follows:</a:t>
                </a:r>
              </a:p>
              <a:p>
                <a:pPr marL="0" indent="0">
                  <a:buNone/>
                </a:pPr>
                <a:r>
                  <a:rPr lang="en-US" dirty="0" smtClean="0"/>
                  <a:t>    </a:t>
                </a:r>
              </a:p>
              <a:p>
                <a:pPr marL="0" indent="0">
                  <a:buNone/>
                </a:pPr>
                <a:r>
                  <a:rPr lang="en-US" dirty="0"/>
                  <a:t> </a:t>
                </a:r>
                <a:r>
                  <a:rPr lang="en-US" dirty="0" smtClean="0"/>
                  <a:t>    Weight = </a:t>
                </a:r>
                <a14:m>
                  <m:oMath xmlns:m="http://schemas.openxmlformats.org/officeDocument/2006/math">
                    <m:r>
                      <a:rPr lang="en-IN" b="0" i="1" smtClean="0">
                        <a:latin typeface="Cambria Math" panose="02040503050406030204" pitchFamily="18" charset="0"/>
                      </a:rPr>
                      <m:t>𝐴𝑟𝑟𝑖𝑣𝑎𝑙</m:t>
                    </m:r>
                    <m:r>
                      <a:rPr lang="en-IN" b="0" i="1" smtClean="0">
                        <a:latin typeface="Cambria Math" panose="02040503050406030204" pitchFamily="18" charset="0"/>
                      </a:rPr>
                      <m:t> </m:t>
                    </m:r>
                    <m:r>
                      <a:rPr lang="en-IN" b="0" i="1" smtClean="0">
                        <a:latin typeface="Cambria Math" panose="02040503050406030204" pitchFamily="18" charset="0"/>
                      </a:rPr>
                      <m:t>𝑇𝑖𝑚𝑒</m:t>
                    </m:r>
                    <m:r>
                      <a:rPr lang="en-IN" b="0" i="1" smtClean="0">
                        <a:latin typeface="Cambria Math" panose="02040503050406030204" pitchFamily="18" charset="0"/>
                      </a:rPr>
                      <m:t> −</m:t>
                    </m:r>
                    <m:r>
                      <a:rPr lang="en-IN" b="0" i="1" smtClean="0">
                        <a:latin typeface="Cambria Math" panose="02040503050406030204" pitchFamily="18" charset="0"/>
                      </a:rPr>
                      <m:t>𝐷𝑒𝑝𝑎𝑟𝑡𝑢𝑟𝑒</m:t>
                    </m:r>
                    <m:r>
                      <a:rPr lang="en-IN" b="0" i="1" smtClean="0">
                        <a:latin typeface="Cambria Math" panose="02040503050406030204" pitchFamily="18" charset="0"/>
                      </a:rPr>
                      <m:t> </m:t>
                    </m:r>
                    <m:r>
                      <a:rPr lang="en-IN" b="0" i="1" smtClean="0">
                        <a:latin typeface="Cambria Math" panose="02040503050406030204" pitchFamily="18" charset="0"/>
                      </a:rPr>
                      <m:t>𝑇𝑖𝑚𝑒</m:t>
                    </m:r>
                  </m:oMath>
                </a14:m>
                <a:endParaRPr lang="en-US" dirty="0"/>
              </a:p>
            </p:txBody>
          </p:sp>
        </mc:Choice>
        <mc:Fallback xmlns="">
          <p:sp>
            <p:nvSpPr>
              <p:cNvPr id="5" name="Text Placeholder 4">
                <a:extLst>
                  <a:ext uri="{FF2B5EF4-FFF2-40B4-BE49-F238E27FC236}">
                    <a16:creationId xmlns:a16="http://schemas.microsoft.com/office/drawing/2014/main" id="{B3873866-C6DF-4447-8D2F-8A88CF14E6CB}"/>
                  </a:ext>
                </a:extLst>
              </p:cNvPr>
              <p:cNvSpPr txBox="1">
                <a:spLocks noRot="1" noChangeAspect="1" noMove="1" noResize="1" noEditPoints="1" noAdjustHandles="1" noChangeArrowheads="1" noChangeShapeType="1" noTextEdit="1"/>
              </p:cNvSpPr>
              <p:nvPr/>
            </p:nvSpPr>
            <p:spPr>
              <a:xfrm>
                <a:off x="878855" y="3177611"/>
                <a:ext cx="5419439" cy="2873830"/>
              </a:xfrm>
              <a:prstGeom prst="rect">
                <a:avLst/>
              </a:prstGeom>
              <a:blipFill>
                <a:blip r:embed="rId3"/>
                <a:stretch>
                  <a:fillRect l="-2362" t="-2754"/>
                </a:stretch>
              </a:blipFill>
            </p:spPr>
            <p:txBody>
              <a:bodyPr/>
              <a:lstStyle/>
              <a:p>
                <a:r>
                  <a:rPr lang="en-IN">
                    <a:noFill/>
                  </a:rPr>
                  <a:t> </a:t>
                </a:r>
              </a:p>
            </p:txBody>
          </p:sp>
        </mc:Fallback>
      </mc:AlternateContent>
      <p:sp>
        <p:nvSpPr>
          <p:cNvPr id="6" name="Title 4">
            <a:extLst>
              <a:ext uri="{FF2B5EF4-FFF2-40B4-BE49-F238E27FC236}">
                <a16:creationId xmlns:a16="http://schemas.microsoft.com/office/drawing/2014/main" id="{95385A3C-2778-4B23-9530-DFD5A61DA5B0}"/>
              </a:ext>
            </a:extLst>
          </p:cNvPr>
          <p:cNvSpPr txBox="1">
            <a:spLocks/>
          </p:cNvSpPr>
          <p:nvPr/>
        </p:nvSpPr>
        <p:spPr>
          <a:xfrm>
            <a:off x="432000" y="432000"/>
            <a:ext cx="11340000" cy="432000"/>
          </a:xfrm>
          <a:prstGeom prst="rect">
            <a:avLst/>
          </a:prstGeom>
        </p:spPr>
        <p:txBody>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dirty="0" smtClean="0"/>
              <a:t>Traversing Graph</a:t>
            </a:r>
            <a:endParaRPr lang="en-US" dirty="0"/>
          </a:p>
        </p:txBody>
      </p:sp>
      <p:sp>
        <p:nvSpPr>
          <p:cNvPr id="3" name="Rectangle 2"/>
          <p:cNvSpPr/>
          <p:nvPr/>
        </p:nvSpPr>
        <p:spPr>
          <a:xfrm>
            <a:off x="587829" y="1058480"/>
            <a:ext cx="11497680" cy="923330"/>
          </a:xfrm>
          <a:prstGeom prst="rect">
            <a:avLst/>
          </a:prstGeom>
        </p:spPr>
        <p:txBody>
          <a:bodyPr wrap="square">
            <a:spAutoFit/>
          </a:bodyPr>
          <a:lstStyle/>
          <a:p>
            <a:r>
              <a:rPr lang="en-US" dirty="0" smtClean="0"/>
              <a:t>Breadth </a:t>
            </a:r>
            <a:r>
              <a:rPr lang="en-US" dirty="0"/>
              <a:t>First </a:t>
            </a:r>
            <a:r>
              <a:rPr lang="en-US" dirty="0" smtClean="0"/>
              <a:t>Search is used</a:t>
            </a:r>
            <a:r>
              <a:rPr lang="en-IN" dirty="0" smtClean="0"/>
              <a:t> for traversing. </a:t>
            </a:r>
            <a:r>
              <a:rPr lang="en-US" dirty="0"/>
              <a:t>BFS is a traversing algorithm where </a:t>
            </a:r>
            <a:r>
              <a:rPr lang="en-US" dirty="0" smtClean="0"/>
              <a:t>we </a:t>
            </a:r>
            <a:r>
              <a:rPr lang="en-US" dirty="0"/>
              <a:t>should start traversing from a selected node (source or starting node) and traverse the graph </a:t>
            </a:r>
            <a:r>
              <a:rPr lang="en-US" dirty="0" err="1"/>
              <a:t>layerwise</a:t>
            </a:r>
            <a:r>
              <a:rPr lang="en-US" dirty="0"/>
              <a:t> thus exploring the </a:t>
            </a:r>
            <a:r>
              <a:rPr lang="en-US" dirty="0" err="1"/>
              <a:t>neighbour</a:t>
            </a:r>
            <a:r>
              <a:rPr lang="en-US" dirty="0"/>
              <a:t> nodes (nodes which are directly connected to source node). </a:t>
            </a:r>
            <a:r>
              <a:rPr lang="en-US" dirty="0" smtClean="0"/>
              <a:t>And, then </a:t>
            </a:r>
            <a:r>
              <a:rPr lang="en-US" dirty="0"/>
              <a:t>move towards the next-level </a:t>
            </a:r>
            <a:r>
              <a:rPr lang="en-US" dirty="0" err="1"/>
              <a:t>neighbour</a:t>
            </a:r>
            <a:r>
              <a:rPr lang="en-US" dirty="0"/>
              <a:t> nodes.</a:t>
            </a:r>
          </a:p>
        </p:txBody>
      </p:sp>
      <p:sp>
        <p:nvSpPr>
          <p:cNvPr id="8" name="Title 4">
            <a:extLst>
              <a:ext uri="{FF2B5EF4-FFF2-40B4-BE49-F238E27FC236}">
                <a16:creationId xmlns:a16="http://schemas.microsoft.com/office/drawing/2014/main" id="{95385A3C-2778-4B23-9530-DFD5A61DA5B0}"/>
              </a:ext>
            </a:extLst>
          </p:cNvPr>
          <p:cNvSpPr txBox="1">
            <a:spLocks/>
          </p:cNvSpPr>
          <p:nvPr/>
        </p:nvSpPr>
        <p:spPr>
          <a:xfrm>
            <a:off x="432000" y="2407776"/>
            <a:ext cx="7588594" cy="544430"/>
          </a:xfrm>
          <a:prstGeom prst="rect">
            <a:avLst/>
          </a:prstGeom>
        </p:spPr>
        <p:txBody>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sz="2800" dirty="0" smtClean="0"/>
              <a:t>Shortest Path : The BKK - Station Visiting</a:t>
            </a:r>
            <a:endParaRPr lang="en-US" sz="2800" dirty="0"/>
          </a:p>
        </p:txBody>
      </p:sp>
    </p:spTree>
    <p:extLst>
      <p:ext uri="{BB962C8B-B14F-4D97-AF65-F5344CB8AC3E}">
        <p14:creationId xmlns:p14="http://schemas.microsoft.com/office/powerpoint/2010/main" val="4161065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B2F48-EA63-4C31-A2BD-E57B892ABA57}"/>
              </a:ext>
            </a:extLst>
          </p:cNvPr>
          <p:cNvSpPr>
            <a:spLocks noGrp="1"/>
          </p:cNvSpPr>
          <p:nvPr>
            <p:ph type="title"/>
          </p:nvPr>
        </p:nvSpPr>
        <p:spPr>
          <a:xfrm>
            <a:off x="432000" y="577473"/>
            <a:ext cx="11340000" cy="432000"/>
          </a:xfrm>
        </p:spPr>
        <p:txBody>
          <a:bodyPr/>
          <a:lstStyle/>
          <a:p>
            <a:r>
              <a:rPr lang="en-US" dirty="0" smtClean="0"/>
              <a:t>Results</a:t>
            </a:r>
            <a:endParaRPr lang="en-US" dirty="0"/>
          </a:p>
        </p:txBody>
      </p:sp>
      <p:graphicFrame>
        <p:nvGraphicFramePr>
          <p:cNvPr id="5" name="Table 4">
            <a:extLst>
              <a:ext uri="{FF2B5EF4-FFF2-40B4-BE49-F238E27FC236}">
                <a16:creationId xmlns:a16="http://schemas.microsoft.com/office/drawing/2014/main" id="{8F384FA6-319C-4977-ABA7-91C14C557D1B}"/>
              </a:ext>
            </a:extLst>
          </p:cNvPr>
          <p:cNvGraphicFramePr>
            <a:graphicFrameLocks noGrp="1"/>
          </p:cNvGraphicFramePr>
          <p:nvPr>
            <p:extLst>
              <p:ext uri="{D42A27DB-BD31-4B8C-83A1-F6EECF244321}">
                <p14:modId xmlns:p14="http://schemas.microsoft.com/office/powerpoint/2010/main" val="1051807668"/>
              </p:ext>
            </p:extLst>
          </p:nvPr>
        </p:nvGraphicFramePr>
        <p:xfrm>
          <a:off x="2288010" y="2756263"/>
          <a:ext cx="6451041" cy="2545170"/>
        </p:xfrm>
        <a:graphic>
          <a:graphicData uri="http://schemas.openxmlformats.org/drawingml/2006/table">
            <a:tbl>
              <a:tblPr firstRow="1" firstCol="1">
                <a:tableStyleId>{5C22544A-7EE6-4342-B048-85BDC9FD1C3A}</a:tableStyleId>
              </a:tblPr>
              <a:tblGrid>
                <a:gridCol w="2150347">
                  <a:extLst>
                    <a:ext uri="{9D8B030D-6E8A-4147-A177-3AD203B41FA5}">
                      <a16:colId xmlns:a16="http://schemas.microsoft.com/office/drawing/2014/main" val="1173992025"/>
                    </a:ext>
                  </a:extLst>
                </a:gridCol>
                <a:gridCol w="2150347">
                  <a:extLst>
                    <a:ext uri="{9D8B030D-6E8A-4147-A177-3AD203B41FA5}">
                      <a16:colId xmlns:a16="http://schemas.microsoft.com/office/drawing/2014/main" val="815456057"/>
                    </a:ext>
                  </a:extLst>
                </a:gridCol>
                <a:gridCol w="2150347">
                  <a:extLst>
                    <a:ext uri="{9D8B030D-6E8A-4147-A177-3AD203B41FA5}">
                      <a16:colId xmlns:a16="http://schemas.microsoft.com/office/drawing/2014/main" val="115202853"/>
                    </a:ext>
                  </a:extLst>
                </a:gridCol>
              </a:tblGrid>
              <a:tr h="319949">
                <a:tc>
                  <a:txBody>
                    <a:bodyPr/>
                    <a:lstStyle/>
                    <a:p>
                      <a:pPr algn="ctr"/>
                      <a:r>
                        <a:rPr lang="en-ZA" b="0" dirty="0" smtClean="0"/>
                        <a:t>Networks</a:t>
                      </a:r>
                      <a:endParaRPr lang="en-ZA"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lumMod val="85000"/>
                        <a:lumOff val="15000"/>
                      </a:schemeClr>
                    </a:solidFill>
                  </a:tcPr>
                </a:tc>
                <a:tc>
                  <a:txBody>
                    <a:bodyPr/>
                    <a:lstStyle/>
                    <a:p>
                      <a:pPr algn="ctr"/>
                      <a:r>
                        <a:rPr lang="en-ZA" sz="1600" b="0" dirty="0" smtClean="0">
                          <a:latin typeface="+mn-lt"/>
                        </a:rPr>
                        <a:t>Previous Steps (Number of Stations)</a:t>
                      </a:r>
                      <a:endParaRPr lang="en-ZA" sz="1600" b="0" dirty="0">
                        <a:latin typeface="+mn-lt"/>
                      </a:endParaRPr>
                    </a:p>
                  </a:txBody>
                  <a:tcPr>
                    <a:lnL w="12700" cmpd="sng">
                      <a:noFill/>
                    </a:lnL>
                    <a:lnR w="12700" cmpd="sng">
                      <a:noFill/>
                    </a:lnR>
                    <a:lnT w="127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sz="1600" b="0" dirty="0" smtClean="0">
                          <a:latin typeface="+mn-lt"/>
                        </a:rPr>
                        <a:t>New Steps (Number of Stations</a:t>
                      </a:r>
                      <a:r>
                        <a:rPr lang="en-ZA" sz="1600" b="0" dirty="0" smtClean="0">
                          <a:latin typeface="+mn-lt"/>
                        </a:rPr>
                        <a:t>) (</a:t>
                      </a:r>
                      <a:r>
                        <a:rPr lang="en-ZA" sz="1600" b="0" baseline="0" dirty="0" smtClean="0">
                          <a:latin typeface="+mn-lt"/>
                        </a:rPr>
                        <a:t>Filter)</a:t>
                      </a:r>
                      <a:endParaRPr lang="en-ZA" sz="1600" b="0" dirty="0" smtClean="0">
                        <a:latin typeface="+mn-lt"/>
                      </a:endParaRPr>
                    </a:p>
                  </a:txBody>
                  <a:tcPr>
                    <a:lnL w="12700" cmpd="sng">
                      <a:noFill/>
                    </a:lnL>
                    <a:lnR w="12700" cmpd="sng">
                      <a:noFill/>
                    </a:lnR>
                    <a:lnT w="127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1007223600"/>
                  </a:ext>
                </a:extLst>
              </a:tr>
              <a:tr h="655350">
                <a:tc>
                  <a:txBody>
                    <a:bodyPr/>
                    <a:lstStyle/>
                    <a:p>
                      <a:pPr algn="ctr"/>
                      <a:r>
                        <a:rPr lang="en-ZA" sz="1600" b="1" dirty="0" smtClean="0"/>
                        <a:t>Network 1</a:t>
                      </a:r>
                      <a:endParaRPr lang="en-ZA" sz="1600" b="1" dirty="0"/>
                    </a:p>
                  </a:txBody>
                  <a:tcPr anchor="ctr">
                    <a:lnL w="12700" cmpd="sng">
                      <a:noFill/>
                    </a:lnL>
                    <a:lnR w="3175"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accent1">
                        <a:lumMod val="50000"/>
                      </a:schemeClr>
                    </a:solidFill>
                  </a:tcPr>
                </a:tc>
                <a:tc>
                  <a:txBody>
                    <a:bodyPr/>
                    <a:lstStyle/>
                    <a:p>
                      <a:pPr algn="ctr"/>
                      <a:r>
                        <a:rPr lang="en-ZA" sz="1600" dirty="0" smtClean="0">
                          <a:solidFill>
                            <a:schemeClr val="tx1">
                              <a:lumMod val="75000"/>
                              <a:lumOff val="25000"/>
                            </a:schemeClr>
                          </a:solidFill>
                        </a:rPr>
                        <a:t>3318</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ZA" sz="1600" dirty="0" smtClean="0">
                          <a:solidFill>
                            <a:schemeClr val="tx1">
                              <a:lumMod val="75000"/>
                              <a:lumOff val="25000"/>
                            </a:schemeClr>
                          </a:solidFill>
                        </a:rPr>
                        <a:t>2102</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583495943"/>
                  </a:ext>
                </a:extLst>
              </a:tr>
              <a:tr h="655350">
                <a:tc>
                  <a:txBody>
                    <a:bodyPr/>
                    <a:lstStyle/>
                    <a:p>
                      <a:pPr algn="ctr"/>
                      <a:r>
                        <a:rPr lang="en-ZA" sz="1600" b="1" dirty="0" smtClean="0"/>
                        <a:t>Network 2</a:t>
                      </a:r>
                      <a:endParaRPr lang="en-ZA" sz="1600" b="1" dirty="0"/>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lumMod val="50000"/>
                      </a:schemeClr>
                    </a:solidFill>
                  </a:tcPr>
                </a:tc>
                <a:tc>
                  <a:txBody>
                    <a:bodyPr/>
                    <a:lstStyle/>
                    <a:p>
                      <a:pPr algn="ctr"/>
                      <a:r>
                        <a:rPr lang="en-ZA" sz="1600" dirty="0" smtClean="0">
                          <a:solidFill>
                            <a:schemeClr val="tx1">
                              <a:lumMod val="75000"/>
                              <a:lumOff val="25000"/>
                            </a:schemeClr>
                          </a:solidFill>
                        </a:rPr>
                        <a:t>3797</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ZA" sz="1600" dirty="0" smtClean="0">
                          <a:solidFill>
                            <a:schemeClr val="tx1">
                              <a:lumMod val="75000"/>
                              <a:lumOff val="25000"/>
                            </a:schemeClr>
                          </a:solidFill>
                        </a:rPr>
                        <a:t>2258</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12132828"/>
                  </a:ext>
                </a:extLst>
              </a:tr>
              <a:tr h="655350">
                <a:tc>
                  <a:txBody>
                    <a:bodyPr/>
                    <a:lstStyle/>
                    <a:p>
                      <a:pPr algn="ctr"/>
                      <a:r>
                        <a:rPr lang="en-ZA" sz="1600" b="1" dirty="0" smtClean="0"/>
                        <a:t>Reshuffled Network</a:t>
                      </a:r>
                      <a:endParaRPr lang="en-ZA" sz="1600" b="1" dirty="0"/>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lumMod val="50000"/>
                      </a:schemeClr>
                    </a:solidFill>
                  </a:tcPr>
                </a:tc>
                <a:tc>
                  <a:txBody>
                    <a:bodyPr/>
                    <a:lstStyle/>
                    <a:p>
                      <a:pPr algn="ctr"/>
                      <a:r>
                        <a:rPr lang="en-ZA" sz="1600" dirty="0" smtClean="0">
                          <a:solidFill>
                            <a:schemeClr val="tx1">
                              <a:lumMod val="75000"/>
                              <a:lumOff val="25000"/>
                            </a:schemeClr>
                          </a:solidFill>
                        </a:rPr>
                        <a:t>3707</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ZA" sz="1600" dirty="0" smtClean="0">
                          <a:solidFill>
                            <a:schemeClr val="tx1">
                              <a:lumMod val="75000"/>
                              <a:lumOff val="25000"/>
                            </a:schemeClr>
                          </a:solidFill>
                        </a:rPr>
                        <a:t>2232</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94300830"/>
                  </a:ext>
                </a:extLst>
              </a:tr>
            </a:tbl>
          </a:graphicData>
        </a:graphic>
      </p:graphicFrame>
      <p:sp>
        <p:nvSpPr>
          <p:cNvPr id="3" name="Slide Number Placeholder 2">
            <a:extLst>
              <a:ext uri="{FF2B5EF4-FFF2-40B4-BE49-F238E27FC236}">
                <a16:creationId xmlns:a16="http://schemas.microsoft.com/office/drawing/2014/main" id="{5A4023F7-426F-4F4B-8ACB-12F9B5FBE46F}"/>
              </a:ext>
            </a:extLst>
          </p:cNvPr>
          <p:cNvSpPr>
            <a:spLocks noGrp="1"/>
          </p:cNvSpPr>
          <p:nvPr>
            <p:ph type="sldNum" sz="quarter" idx="11"/>
          </p:nvPr>
        </p:nvSpPr>
        <p:spPr/>
        <p:txBody>
          <a:bodyPr/>
          <a:lstStyle/>
          <a:p>
            <a:fld id="{4B73C415-D670-4716-A5EC-CC4D52CA2BAC}" type="slidenum">
              <a:rPr lang="en-US" smtClean="0"/>
              <a:pPr/>
              <a:t>15</a:t>
            </a:fld>
            <a:endParaRPr lang="en-US" dirty="0"/>
          </a:p>
        </p:txBody>
      </p:sp>
      <p:sp>
        <p:nvSpPr>
          <p:cNvPr id="4" name="Rectangle 3"/>
          <p:cNvSpPr/>
          <p:nvPr/>
        </p:nvSpPr>
        <p:spPr>
          <a:xfrm>
            <a:off x="613954" y="1513536"/>
            <a:ext cx="9901646" cy="923330"/>
          </a:xfrm>
          <a:prstGeom prst="rect">
            <a:avLst/>
          </a:prstGeom>
        </p:spPr>
        <p:txBody>
          <a:bodyPr wrap="square">
            <a:spAutoFit/>
          </a:bodyPr>
          <a:lstStyle/>
          <a:p>
            <a:r>
              <a:rPr lang="en-IN" dirty="0" smtClean="0"/>
              <a:t>The starting point for the group is </a:t>
            </a:r>
            <a:r>
              <a:rPr lang="en-IN" dirty="0" err="1" smtClean="0"/>
              <a:t>Deák</a:t>
            </a:r>
            <a:r>
              <a:rPr lang="en-IN" dirty="0" smtClean="0"/>
              <a:t> </a:t>
            </a:r>
            <a:r>
              <a:rPr lang="en-IN" dirty="0" err="1"/>
              <a:t>Ferenc</a:t>
            </a:r>
            <a:r>
              <a:rPr lang="en-IN" dirty="0"/>
              <a:t> </a:t>
            </a:r>
            <a:r>
              <a:rPr lang="en-IN" dirty="0" err="1"/>
              <a:t>tér</a:t>
            </a:r>
            <a:r>
              <a:rPr lang="en-IN" dirty="0"/>
              <a:t> </a:t>
            </a:r>
            <a:r>
              <a:rPr lang="en-IN" dirty="0" smtClean="0"/>
              <a:t>M and It is same for all networks. The results obtained with non filtered and filtered networks is reduction in steps approximately 35 to 40%.</a:t>
            </a:r>
            <a:endParaRPr lang="en-IN" dirty="0"/>
          </a:p>
        </p:txBody>
      </p:sp>
    </p:spTree>
    <p:extLst>
      <p:ext uri="{BB962C8B-B14F-4D97-AF65-F5344CB8AC3E}">
        <p14:creationId xmlns:p14="http://schemas.microsoft.com/office/powerpoint/2010/main" val="3504147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428ED-E8E6-4EBE-8C7C-8E6E2E5012C8}"/>
              </a:ext>
            </a:extLst>
          </p:cNvPr>
          <p:cNvSpPr>
            <a:spLocks noGrp="1"/>
          </p:cNvSpPr>
          <p:nvPr>
            <p:ph type="title"/>
          </p:nvPr>
        </p:nvSpPr>
        <p:spPr>
          <a:xfrm>
            <a:off x="432000" y="458126"/>
            <a:ext cx="11340000" cy="432000"/>
          </a:xfrm>
        </p:spPr>
        <p:txBody>
          <a:bodyPr/>
          <a:lstStyle/>
          <a:p>
            <a:r>
              <a:rPr lang="en-US" dirty="0" smtClean="0"/>
              <a:t>References</a:t>
            </a:r>
            <a:endParaRPr lang="en-US" dirty="0"/>
          </a:p>
        </p:txBody>
      </p:sp>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p:txBody>
          <a:bodyPr/>
          <a:lstStyle/>
          <a:p>
            <a:fld id="{4B73C415-D670-4716-A5EC-CC4D52CA2BAC}" type="slidenum">
              <a:rPr lang="en-US" smtClean="0"/>
              <a:pPr/>
              <a:t>16</a:t>
            </a:fld>
            <a:endParaRPr lang="en-US" dirty="0"/>
          </a:p>
        </p:txBody>
      </p:sp>
      <p:sp>
        <p:nvSpPr>
          <p:cNvPr id="5" name="Text Placeholder 4">
            <a:extLst>
              <a:ext uri="{FF2B5EF4-FFF2-40B4-BE49-F238E27FC236}">
                <a16:creationId xmlns:a16="http://schemas.microsoft.com/office/drawing/2014/main" id="{B3873866-C6DF-4447-8D2F-8A88CF14E6CB}"/>
              </a:ext>
            </a:extLst>
          </p:cNvPr>
          <p:cNvSpPr txBox="1">
            <a:spLocks/>
          </p:cNvSpPr>
          <p:nvPr/>
        </p:nvSpPr>
        <p:spPr>
          <a:xfrm>
            <a:off x="682561" y="1319349"/>
            <a:ext cx="10407805" cy="4245427"/>
          </a:xfrm>
          <a:prstGeom prst="rect">
            <a:avLst/>
          </a:prstGeom>
        </p:spPr>
        <p:txBody>
          <a:bodyPr vert="horz" lIns="0" tIns="0" rIns="0" bIns="0" rtlCol="0">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hlinkClick r:id="rId3"/>
              </a:rPr>
              <a:t>https://bkk.hu/apps/gtfs</a:t>
            </a:r>
            <a:endParaRPr lang="en-US" dirty="0" smtClean="0"/>
          </a:p>
          <a:p>
            <a:r>
              <a:rPr lang="de-DE" u="sng" dirty="0">
                <a:hlinkClick r:id="rId4"/>
              </a:rPr>
              <a:t>https://networkx.org</a:t>
            </a:r>
            <a:r>
              <a:rPr lang="de-DE" u="sng" dirty="0" smtClean="0">
                <a:hlinkClick r:id="rId4"/>
              </a:rPr>
              <a:t>/</a:t>
            </a:r>
            <a:endParaRPr lang="de-DE" u="sng" dirty="0" smtClean="0"/>
          </a:p>
          <a:p>
            <a:r>
              <a:rPr lang="en-IN" dirty="0" err="1"/>
              <a:t>Mátrai</a:t>
            </a:r>
            <a:r>
              <a:rPr lang="en-IN" dirty="0"/>
              <a:t>, T., </a:t>
            </a:r>
            <a:r>
              <a:rPr lang="en-IN" dirty="0" err="1"/>
              <a:t>Ábel</a:t>
            </a:r>
            <a:r>
              <a:rPr lang="en-IN" dirty="0"/>
              <a:t>, M., &amp; </a:t>
            </a:r>
            <a:r>
              <a:rPr lang="en-IN" dirty="0" err="1"/>
              <a:t>Kerényi</a:t>
            </a:r>
            <a:r>
              <a:rPr lang="en-IN" dirty="0"/>
              <a:t>, L. S. (2015, June). How can a transport model be integrated to the strategic transport planning approach: A case study from Budapest. In </a:t>
            </a:r>
            <a:r>
              <a:rPr lang="en-IN" i="1" dirty="0"/>
              <a:t>2015 International Conference on Models and Technologies for Intelligent Transportation Systems (MT-ITS)</a:t>
            </a:r>
            <a:r>
              <a:rPr lang="en-IN" dirty="0"/>
              <a:t> (pp. 192-199). IEEE.</a:t>
            </a:r>
            <a:endParaRPr lang="en-US" b="1" dirty="0" smtClean="0"/>
          </a:p>
          <a:p>
            <a:r>
              <a:rPr lang="en-US" dirty="0" smtClean="0"/>
              <a:t>Wessel</a:t>
            </a:r>
            <a:r>
              <a:rPr lang="en-US" dirty="0"/>
              <a:t>, N., &amp; Farber, S. (2019). On the accuracy of schedule-based GTFS for measuring accessibility. </a:t>
            </a:r>
            <a:r>
              <a:rPr lang="en-US" i="1" dirty="0"/>
              <a:t>Journal of Transport and Land Use</a:t>
            </a:r>
            <a:r>
              <a:rPr lang="en-US" dirty="0"/>
              <a:t>, </a:t>
            </a:r>
            <a:r>
              <a:rPr lang="en-US" i="1" dirty="0"/>
              <a:t>12</a:t>
            </a:r>
            <a:r>
              <a:rPr lang="en-US" dirty="0"/>
              <a:t>(1), 475-500</a:t>
            </a:r>
            <a:r>
              <a:rPr lang="en-US" dirty="0" smtClean="0"/>
              <a:t>.</a:t>
            </a:r>
            <a:endParaRPr lang="en-US" dirty="0"/>
          </a:p>
          <a:p>
            <a:r>
              <a:rPr lang="en-US" dirty="0" err="1" smtClean="0"/>
              <a:t>Kurant</a:t>
            </a:r>
            <a:r>
              <a:rPr lang="en-US" dirty="0"/>
              <a:t>, M., </a:t>
            </a:r>
            <a:r>
              <a:rPr lang="en-US" dirty="0" err="1"/>
              <a:t>Markopoulou</a:t>
            </a:r>
            <a:r>
              <a:rPr lang="en-US" dirty="0"/>
              <a:t>, A., &amp; </a:t>
            </a:r>
            <a:r>
              <a:rPr lang="en-US" dirty="0" err="1"/>
              <a:t>Thiran</a:t>
            </a:r>
            <a:r>
              <a:rPr lang="en-US" dirty="0"/>
              <a:t>, P. (2010, September). On the bias of </a:t>
            </a:r>
            <a:r>
              <a:rPr lang="en-US" dirty="0" err="1"/>
              <a:t>bfs</a:t>
            </a:r>
            <a:r>
              <a:rPr lang="en-US" dirty="0"/>
              <a:t> (breadth first search). In </a:t>
            </a:r>
            <a:r>
              <a:rPr lang="en-US" i="1" dirty="0"/>
              <a:t>2010 22nd International </a:t>
            </a:r>
            <a:r>
              <a:rPr lang="en-US" i="1" dirty="0" err="1"/>
              <a:t>Teletraffic</a:t>
            </a:r>
            <a:r>
              <a:rPr lang="en-US" i="1" dirty="0"/>
              <a:t> Congress (</a:t>
            </a:r>
            <a:r>
              <a:rPr lang="en-US" i="1" dirty="0" err="1"/>
              <a:t>lTC</a:t>
            </a:r>
            <a:r>
              <a:rPr lang="en-US" i="1" dirty="0"/>
              <a:t> 22)</a:t>
            </a:r>
            <a:r>
              <a:rPr lang="en-US" dirty="0"/>
              <a:t> (pp. 1-8). IEEE</a:t>
            </a:r>
            <a:r>
              <a:rPr lang="en-US" dirty="0" smtClean="0"/>
              <a:t>.</a:t>
            </a:r>
          </a:p>
          <a:p>
            <a:r>
              <a:rPr lang="fr-FR" dirty="0"/>
              <a:t>ELTE Network Science course </a:t>
            </a:r>
            <a:r>
              <a:rPr lang="fr-FR" dirty="0" smtClean="0"/>
              <a:t>lectures and practices.</a:t>
            </a:r>
            <a:endParaRPr lang="en-IN" sz="2200" dirty="0"/>
          </a:p>
        </p:txBody>
      </p:sp>
    </p:spTree>
    <p:extLst>
      <p:ext uri="{BB962C8B-B14F-4D97-AF65-F5344CB8AC3E}">
        <p14:creationId xmlns:p14="http://schemas.microsoft.com/office/powerpoint/2010/main" val="22408206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C12D97-9EB3-9E46-86D3-3A2CA06C20D2}"/>
              </a:ext>
            </a:extLst>
          </p:cNvPr>
          <p:cNvSpPr txBox="1"/>
          <p:nvPr/>
        </p:nvSpPr>
        <p:spPr bwMode="gray">
          <a:xfrm>
            <a:off x="2647819" y="2269935"/>
            <a:ext cx="7586644" cy="1532727"/>
          </a:xfrm>
          <a:prstGeom prst="rect">
            <a:avLst/>
          </a:prstGeom>
          <a:noFill/>
        </p:spPr>
        <p:txBody>
          <a:bodyPr wrap="square" rtlCol="0">
            <a:spAutoFit/>
          </a:bodyPr>
          <a:lstStyle/>
          <a:p>
            <a:pPr>
              <a:lnSpc>
                <a:spcPct val="90000"/>
              </a:lnSpc>
            </a:pPr>
            <a:r>
              <a:rPr lang="en-US" sz="10400" b="1" dirty="0" smtClean="0">
                <a:gradFill>
                  <a:gsLst>
                    <a:gs pos="0">
                      <a:schemeClr val="accent1"/>
                    </a:gs>
                    <a:gs pos="51300">
                      <a:schemeClr val="accent2"/>
                    </a:gs>
                    <a:gs pos="100000">
                      <a:schemeClr val="accent3"/>
                    </a:gs>
                  </a:gsLst>
                  <a:lin ang="0" scaled="0"/>
                </a:gradFill>
              </a:rPr>
              <a:t>Thank You </a:t>
            </a:r>
            <a:endParaRPr lang="en-US" sz="10400" b="1" dirty="0">
              <a:gradFill>
                <a:gsLst>
                  <a:gs pos="0">
                    <a:schemeClr val="accent1"/>
                  </a:gs>
                  <a:gs pos="51300">
                    <a:schemeClr val="accent2"/>
                  </a:gs>
                  <a:gs pos="100000">
                    <a:schemeClr val="accent3"/>
                  </a:gs>
                </a:gsLst>
                <a:lin ang="0" scaled="0"/>
              </a:gradFill>
            </a:endParaRPr>
          </a:p>
        </p:txBody>
      </p:sp>
      <p:cxnSp>
        <p:nvCxnSpPr>
          <p:cNvPr id="6" name="Straight Connector 5">
            <a:extLst>
              <a:ext uri="{FF2B5EF4-FFF2-40B4-BE49-F238E27FC236}">
                <a16:creationId xmlns:a16="http://schemas.microsoft.com/office/drawing/2014/main" id="{F3753AF9-461F-4049-BB9D-621E76A51470}"/>
              </a:ext>
              <a:ext uri="{C183D7F6-B498-43B3-948B-1728B52AA6E4}">
                <adec:decorative xmlns:adec="http://schemas.microsoft.com/office/drawing/2017/decorative" xmlns="" val="1"/>
              </a:ext>
            </a:extLst>
          </p:cNvPr>
          <p:cNvCxnSpPr>
            <a:cxnSpLocks/>
          </p:cNvCxnSpPr>
          <p:nvPr/>
        </p:nvCxnSpPr>
        <p:spPr>
          <a:xfrm flipV="1">
            <a:off x="3012141" y="3953436"/>
            <a:ext cx="6642846" cy="13446"/>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5823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4B73C415-D670-4716-A5EC-CC4D52CA2BAC}" type="slidenum">
              <a:rPr lang="en-US" noProof="0" smtClean="0"/>
              <a:pPr/>
              <a:t>2</a:t>
            </a:fld>
            <a:endParaRPr lang="en-US" noProof="0" dirty="0"/>
          </a:p>
        </p:txBody>
      </p:sp>
      <p:sp>
        <p:nvSpPr>
          <p:cNvPr id="5" name="Text Placeholder 4">
            <a:extLst>
              <a:ext uri="{FF2B5EF4-FFF2-40B4-BE49-F238E27FC236}">
                <a16:creationId xmlns:a16="http://schemas.microsoft.com/office/drawing/2014/main" id="{B3873866-C6DF-4447-8D2F-8A88CF14E6CB}"/>
              </a:ext>
            </a:extLst>
          </p:cNvPr>
          <p:cNvSpPr txBox="1">
            <a:spLocks/>
          </p:cNvSpPr>
          <p:nvPr/>
        </p:nvSpPr>
        <p:spPr>
          <a:xfrm>
            <a:off x="682561" y="1319351"/>
            <a:ext cx="9454216" cy="940524"/>
          </a:xfrm>
          <a:prstGeom prst="rect">
            <a:avLst/>
          </a:prstGeom>
        </p:spPr>
        <p:txBody>
          <a:bodyPr vert="horz" lIns="0" tIns="0" rIns="0" bIns="0" rtlCol="0">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p:txBody>
      </p:sp>
      <p:sp>
        <p:nvSpPr>
          <p:cNvPr id="6" name="Title 4">
            <a:extLst>
              <a:ext uri="{FF2B5EF4-FFF2-40B4-BE49-F238E27FC236}">
                <a16:creationId xmlns:a16="http://schemas.microsoft.com/office/drawing/2014/main" id="{95385A3C-2778-4B23-9530-DFD5A61DA5B0}"/>
              </a:ext>
            </a:extLst>
          </p:cNvPr>
          <p:cNvSpPr txBox="1">
            <a:spLocks/>
          </p:cNvSpPr>
          <p:nvPr/>
        </p:nvSpPr>
        <p:spPr>
          <a:xfrm>
            <a:off x="432000" y="432000"/>
            <a:ext cx="11340000" cy="432000"/>
          </a:xfrm>
          <a:prstGeom prst="rect">
            <a:avLst/>
          </a:prstGeom>
        </p:spPr>
        <p:txBody>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dirty="0" smtClean="0"/>
              <a:t>Description</a:t>
            </a:r>
            <a:endParaRPr lang="en-US" dirty="0"/>
          </a:p>
        </p:txBody>
      </p:sp>
      <p:sp>
        <p:nvSpPr>
          <p:cNvPr id="3" name="Rectangle 2"/>
          <p:cNvSpPr/>
          <p:nvPr/>
        </p:nvSpPr>
        <p:spPr>
          <a:xfrm>
            <a:off x="431999" y="1145565"/>
            <a:ext cx="10579989" cy="4801314"/>
          </a:xfrm>
          <a:prstGeom prst="rect">
            <a:avLst/>
          </a:prstGeom>
        </p:spPr>
        <p:txBody>
          <a:bodyPr wrap="square">
            <a:spAutoFit/>
          </a:bodyPr>
          <a:lstStyle/>
          <a:p>
            <a:r>
              <a:rPr lang="en-US" dirty="0"/>
              <a:t>Imagine, that a group of travelling salesman wants to visit all </a:t>
            </a:r>
            <a:r>
              <a:rPr lang="en-US" dirty="0" smtClean="0"/>
              <a:t>public transport </a:t>
            </a:r>
            <a:r>
              <a:rPr lang="en-US" dirty="0"/>
              <a:t>stations in Budapest. They want to accomplish this </a:t>
            </a:r>
            <a:r>
              <a:rPr lang="en-US" dirty="0" smtClean="0"/>
              <a:t>task as </a:t>
            </a:r>
            <a:r>
              <a:rPr lang="en-US" dirty="0"/>
              <a:t>quickly as possible. So they hook up the map of Budapest, </a:t>
            </a:r>
            <a:r>
              <a:rPr lang="en-US" dirty="0" smtClean="0"/>
              <a:t>locate the </a:t>
            </a:r>
            <a:r>
              <a:rPr lang="en-US" dirty="0"/>
              <a:t>stations and start to plan their visits. They can use only </a:t>
            </a:r>
            <a:r>
              <a:rPr lang="en-US" dirty="0" smtClean="0"/>
              <a:t>public transport </a:t>
            </a:r>
            <a:r>
              <a:rPr lang="en-US" dirty="0"/>
              <a:t>to reach the stations except in the </a:t>
            </a:r>
            <a:r>
              <a:rPr lang="en-US" dirty="0" smtClean="0"/>
              <a:t>first </a:t>
            </a:r>
            <a:r>
              <a:rPr lang="en-US" dirty="0"/>
              <a:t>step, where </a:t>
            </a:r>
            <a:r>
              <a:rPr lang="en-US" dirty="0" smtClean="0"/>
              <a:t>they can </a:t>
            </a:r>
            <a:r>
              <a:rPr lang="en-US" dirty="0"/>
              <a:t>start at any station</a:t>
            </a:r>
            <a:r>
              <a:rPr lang="en-US" dirty="0" smtClean="0"/>
              <a:t>.</a:t>
            </a:r>
          </a:p>
          <a:p>
            <a:endParaRPr lang="en-US" dirty="0" smtClean="0"/>
          </a:p>
          <a:p>
            <a:r>
              <a:rPr lang="en-US" dirty="0" smtClean="0"/>
              <a:t>In </a:t>
            </a:r>
            <a:r>
              <a:rPr lang="en-US" dirty="0"/>
              <a:t>the </a:t>
            </a:r>
            <a:r>
              <a:rPr lang="en-US" dirty="0" smtClean="0"/>
              <a:t>first </a:t>
            </a:r>
            <a:r>
              <a:rPr lang="en-US" dirty="0"/>
              <a:t>planning round they build </a:t>
            </a:r>
            <a:r>
              <a:rPr lang="en-US" dirty="0" smtClean="0"/>
              <a:t>the network </a:t>
            </a:r>
            <a:r>
              <a:rPr lang="en-US" dirty="0"/>
              <a:t>of the stations by connecting that ones where at least </a:t>
            </a:r>
            <a:r>
              <a:rPr lang="en-US" dirty="0" smtClean="0"/>
              <a:t>one public </a:t>
            </a:r>
            <a:r>
              <a:rPr lang="en-US" dirty="0"/>
              <a:t>transport line connects the two stations. On this networks </a:t>
            </a:r>
            <a:r>
              <a:rPr lang="en-US" dirty="0" smtClean="0"/>
              <a:t>they try </a:t>
            </a:r>
            <a:r>
              <a:rPr lang="en-US" dirty="0"/>
              <a:t>to </a:t>
            </a:r>
            <a:r>
              <a:rPr lang="en-US" dirty="0" smtClean="0"/>
              <a:t>find </a:t>
            </a:r>
            <a:r>
              <a:rPr lang="en-US" dirty="0"/>
              <a:t>the optimal starting nodes (stations) from which they </a:t>
            </a:r>
            <a:r>
              <a:rPr lang="en-US" dirty="0" smtClean="0"/>
              <a:t>can reach </a:t>
            </a:r>
            <a:r>
              <a:rPr lang="en-US" dirty="0"/>
              <a:t>all nodes with the minimal number of steps. The steps </a:t>
            </a:r>
            <a:r>
              <a:rPr lang="en-US" dirty="0" smtClean="0"/>
              <a:t>are counted </a:t>
            </a:r>
            <a:r>
              <a:rPr lang="en-US" dirty="0"/>
              <a:t>by the number of stations that they enter or travel through </a:t>
            </a:r>
            <a:r>
              <a:rPr lang="en-US" dirty="0" smtClean="0"/>
              <a:t>as they </a:t>
            </a:r>
            <a:r>
              <a:rPr lang="en-US" dirty="0"/>
              <a:t>use the public transport lines. </a:t>
            </a:r>
            <a:endParaRPr lang="en-US" dirty="0" smtClean="0"/>
          </a:p>
          <a:p>
            <a:endParaRPr lang="en-US" dirty="0"/>
          </a:p>
          <a:p>
            <a:r>
              <a:rPr lang="en-US" dirty="0" smtClean="0"/>
              <a:t>Depending </a:t>
            </a:r>
            <a:r>
              <a:rPr lang="en-US" dirty="0"/>
              <a:t>on the size of the </a:t>
            </a:r>
            <a:r>
              <a:rPr lang="en-US" dirty="0" smtClean="0"/>
              <a:t>group (number </a:t>
            </a:r>
            <a:r>
              <a:rPr lang="en-US" dirty="0"/>
              <a:t>of salesmen in the group) try to make a station-visiting </a:t>
            </a:r>
            <a:r>
              <a:rPr lang="en-US" dirty="0" smtClean="0"/>
              <a:t>plan, which </a:t>
            </a:r>
            <a:r>
              <a:rPr lang="en-US" dirty="0"/>
              <a:t>results the </a:t>
            </a:r>
            <a:r>
              <a:rPr lang="en-US" dirty="0" smtClean="0"/>
              <a:t>minimal number </a:t>
            </a:r>
            <a:r>
              <a:rPr lang="en-US" dirty="0"/>
              <a:t>of steps, which is needed to visit </a:t>
            </a:r>
            <a:r>
              <a:rPr lang="en-US" dirty="0" smtClean="0"/>
              <a:t>all the </a:t>
            </a:r>
            <a:r>
              <a:rPr lang="en-US" dirty="0"/>
              <a:t>stations for the group! Try to </a:t>
            </a:r>
            <a:r>
              <a:rPr lang="en-US" dirty="0" smtClean="0"/>
              <a:t>minimize </a:t>
            </a:r>
            <a:r>
              <a:rPr lang="en-US" dirty="0"/>
              <a:t>to sum of the steps </a:t>
            </a:r>
            <a:r>
              <a:rPr lang="en-US" dirty="0" smtClean="0"/>
              <a:t>taken by </a:t>
            </a:r>
            <a:r>
              <a:rPr lang="en-US" dirty="0"/>
              <a:t>all members of the group, and try to </a:t>
            </a:r>
            <a:r>
              <a:rPr lang="en-US" dirty="0" smtClean="0"/>
              <a:t>minimize </a:t>
            </a:r>
            <a:r>
              <a:rPr lang="en-US" dirty="0"/>
              <a:t>the number of </a:t>
            </a:r>
            <a:r>
              <a:rPr lang="en-US" dirty="0" smtClean="0"/>
              <a:t>steps, which </a:t>
            </a:r>
            <a:r>
              <a:rPr lang="en-US" dirty="0"/>
              <a:t>is taken </a:t>
            </a:r>
            <a:r>
              <a:rPr lang="en-US" dirty="0" smtClean="0"/>
              <a:t>by the </a:t>
            </a:r>
            <a:r>
              <a:rPr lang="en-US" dirty="0"/>
              <a:t>member who makes to most steps in the group</a:t>
            </a:r>
            <a:r>
              <a:rPr lang="en-US" dirty="0" smtClean="0"/>
              <a:t>!</a:t>
            </a:r>
          </a:p>
          <a:p>
            <a:endParaRPr lang="en-US" dirty="0"/>
          </a:p>
          <a:p>
            <a:r>
              <a:rPr lang="en-US" dirty="0"/>
              <a:t>Compare your result with a </a:t>
            </a:r>
            <a:r>
              <a:rPr lang="en-US" dirty="0" smtClean="0"/>
              <a:t>reshuffled </a:t>
            </a:r>
            <a:r>
              <a:rPr lang="en-US" dirty="0"/>
              <a:t>network!</a:t>
            </a:r>
          </a:p>
        </p:txBody>
      </p:sp>
    </p:spTree>
    <p:extLst>
      <p:ext uri="{BB962C8B-B14F-4D97-AF65-F5344CB8AC3E}">
        <p14:creationId xmlns:p14="http://schemas.microsoft.com/office/powerpoint/2010/main" val="21089736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428ED-E8E6-4EBE-8C7C-8E6E2E5012C8}"/>
              </a:ext>
            </a:extLst>
          </p:cNvPr>
          <p:cNvSpPr>
            <a:spLocks noGrp="1"/>
          </p:cNvSpPr>
          <p:nvPr>
            <p:ph type="title"/>
          </p:nvPr>
        </p:nvSpPr>
        <p:spPr>
          <a:xfrm>
            <a:off x="432000" y="458126"/>
            <a:ext cx="2350389" cy="432000"/>
          </a:xfrm>
        </p:spPr>
        <p:txBody>
          <a:bodyPr/>
          <a:lstStyle/>
          <a:p>
            <a:r>
              <a:rPr lang="en-IN" b="1" dirty="0"/>
              <a:t>The </a:t>
            </a:r>
            <a:r>
              <a:rPr lang="en-IN" b="1" dirty="0" smtClean="0"/>
              <a:t>Data </a:t>
            </a:r>
            <a:endParaRPr lang="en-IN" b="1" dirty="0"/>
          </a:p>
        </p:txBody>
      </p:sp>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p:txBody>
          <a:bodyPr/>
          <a:lstStyle/>
          <a:p>
            <a:fld id="{4B73C415-D670-4716-A5EC-CC4D52CA2BAC}" type="slidenum">
              <a:rPr lang="en-US" smtClean="0"/>
              <a:pPr/>
              <a:t>3</a:t>
            </a:fld>
            <a:endParaRPr lang="en-US" dirty="0"/>
          </a:p>
        </p:txBody>
      </p:sp>
      <p:sp>
        <p:nvSpPr>
          <p:cNvPr id="40" name="Text Placeholder 4">
            <a:extLst>
              <a:ext uri="{FF2B5EF4-FFF2-40B4-BE49-F238E27FC236}">
                <a16:creationId xmlns:a16="http://schemas.microsoft.com/office/drawing/2014/main" id="{B3873866-C6DF-4447-8D2F-8A88CF14E6CB}"/>
              </a:ext>
            </a:extLst>
          </p:cNvPr>
          <p:cNvSpPr>
            <a:spLocks noGrp="1"/>
          </p:cNvSpPr>
          <p:nvPr>
            <p:ph type="body" sz="quarter" idx="4294967295"/>
          </p:nvPr>
        </p:nvSpPr>
        <p:spPr>
          <a:xfrm>
            <a:off x="9387342" y="5719424"/>
            <a:ext cx="2498366" cy="511560"/>
          </a:xfrm>
          <a:prstGeom prst="rect">
            <a:avLst/>
          </a:prstGeom>
        </p:spPr>
        <p:txBody>
          <a:bodyPr/>
          <a:lstStyle/>
          <a:p>
            <a:pPr marL="0" indent="0">
              <a:buNone/>
            </a:pPr>
            <a:r>
              <a:rPr lang="en-US" sz="1600" dirty="0"/>
              <a:t>The data was downloaded </a:t>
            </a:r>
            <a:r>
              <a:rPr lang="en-US" sz="1600" dirty="0" smtClean="0"/>
              <a:t>from </a:t>
            </a:r>
            <a:r>
              <a:rPr lang="en-US" sz="1600" dirty="0"/>
              <a:t>the </a:t>
            </a:r>
            <a:r>
              <a:rPr lang="en-US" sz="1600" dirty="0">
                <a:hlinkClick r:id="rId3"/>
              </a:rPr>
              <a:t>BKK </a:t>
            </a:r>
            <a:r>
              <a:rPr lang="en-US" sz="1600" dirty="0" smtClean="0">
                <a:hlinkClick r:id="rId3"/>
              </a:rPr>
              <a:t>Website</a:t>
            </a:r>
            <a:endParaRPr lang="en-IN" sz="1600" dirty="0"/>
          </a:p>
        </p:txBody>
      </p:sp>
      <p:sp>
        <p:nvSpPr>
          <p:cNvPr id="41" name="Text Placeholder 4">
            <a:extLst>
              <a:ext uri="{FF2B5EF4-FFF2-40B4-BE49-F238E27FC236}">
                <a16:creationId xmlns:a16="http://schemas.microsoft.com/office/drawing/2014/main" id="{B3873866-C6DF-4447-8D2F-8A88CF14E6CB}"/>
              </a:ext>
            </a:extLst>
          </p:cNvPr>
          <p:cNvSpPr>
            <a:spLocks noGrp="1"/>
          </p:cNvSpPr>
          <p:nvPr>
            <p:ph type="body" sz="quarter" idx="4294967295"/>
          </p:nvPr>
        </p:nvSpPr>
        <p:spPr>
          <a:xfrm>
            <a:off x="9387342" y="1619288"/>
            <a:ext cx="2690949" cy="3965757"/>
          </a:xfrm>
          <a:prstGeom prst="rect">
            <a:avLst/>
          </a:prstGeom>
        </p:spPr>
        <p:txBody>
          <a:bodyPr/>
          <a:lstStyle/>
          <a:p>
            <a:pPr>
              <a:lnSpc>
                <a:spcPct val="110000"/>
              </a:lnSpc>
            </a:pPr>
            <a:r>
              <a:rPr lang="hu-HU" sz="1600" dirty="0"/>
              <a:t>agency.txt</a:t>
            </a:r>
          </a:p>
          <a:p>
            <a:pPr>
              <a:lnSpc>
                <a:spcPct val="110000"/>
              </a:lnSpc>
            </a:pPr>
            <a:r>
              <a:rPr lang="hu-HU" sz="1600" dirty="0"/>
              <a:t>calendar_dates.txt</a:t>
            </a:r>
          </a:p>
          <a:p>
            <a:pPr>
              <a:lnSpc>
                <a:spcPct val="110000"/>
              </a:lnSpc>
            </a:pPr>
            <a:r>
              <a:rPr lang="hu-HU" sz="1600" dirty="0"/>
              <a:t>feed_info.txt</a:t>
            </a:r>
          </a:p>
          <a:p>
            <a:pPr>
              <a:lnSpc>
                <a:spcPct val="110000"/>
              </a:lnSpc>
            </a:pPr>
            <a:r>
              <a:rPr lang="hu-HU" sz="1600" dirty="0"/>
              <a:t>pathways.txt</a:t>
            </a:r>
          </a:p>
          <a:p>
            <a:pPr>
              <a:lnSpc>
                <a:spcPct val="110000"/>
              </a:lnSpc>
            </a:pPr>
            <a:r>
              <a:rPr lang="hu-HU" sz="1600" dirty="0" smtClean="0">
                <a:solidFill>
                  <a:schemeClr val="tx1"/>
                </a:solidFill>
              </a:rPr>
              <a:t>routes.txt</a:t>
            </a:r>
            <a:r>
              <a:rPr lang="en-US" sz="1600" dirty="0" smtClean="0">
                <a:solidFill>
                  <a:srgbClr val="92D050"/>
                </a:solidFill>
              </a:rPr>
              <a:t> </a:t>
            </a:r>
            <a:r>
              <a:rPr lang="en-US" sz="1600" dirty="0" smtClean="0">
                <a:solidFill>
                  <a:srgbClr val="92D050"/>
                </a:solidFill>
                <a:sym typeface="Wingdings" panose="05000000000000000000" pitchFamily="2" charset="2"/>
              </a:rPr>
              <a:t></a:t>
            </a:r>
            <a:endParaRPr lang="hu-HU" sz="1600" dirty="0">
              <a:solidFill>
                <a:srgbClr val="92D050"/>
              </a:solidFill>
            </a:endParaRPr>
          </a:p>
          <a:p>
            <a:pPr>
              <a:lnSpc>
                <a:spcPct val="110000"/>
              </a:lnSpc>
            </a:pPr>
            <a:r>
              <a:rPr lang="en-GB" sz="1600" dirty="0"/>
              <a:t>shapes</a:t>
            </a:r>
            <a:r>
              <a:rPr lang="hu-HU" sz="1600" dirty="0"/>
              <a:t>.txt</a:t>
            </a:r>
          </a:p>
          <a:p>
            <a:pPr>
              <a:lnSpc>
                <a:spcPct val="110000"/>
              </a:lnSpc>
            </a:pPr>
            <a:r>
              <a:rPr lang="hu-HU" sz="1600" dirty="0" smtClean="0">
                <a:solidFill>
                  <a:schemeClr val="tx1"/>
                </a:solidFill>
              </a:rPr>
              <a:t>stop_times.txt</a:t>
            </a:r>
            <a:r>
              <a:rPr lang="en-US" sz="1600" dirty="0" smtClean="0">
                <a:solidFill>
                  <a:srgbClr val="92D050"/>
                </a:solidFill>
              </a:rPr>
              <a:t> </a:t>
            </a:r>
            <a:r>
              <a:rPr lang="en-US" sz="1600" dirty="0" smtClean="0">
                <a:solidFill>
                  <a:srgbClr val="92D050"/>
                </a:solidFill>
                <a:sym typeface="Wingdings" panose="05000000000000000000" pitchFamily="2" charset="2"/>
              </a:rPr>
              <a:t></a:t>
            </a:r>
            <a:endParaRPr lang="hu-HU" sz="1600" dirty="0">
              <a:solidFill>
                <a:srgbClr val="92D050"/>
              </a:solidFill>
            </a:endParaRPr>
          </a:p>
          <a:p>
            <a:pPr>
              <a:lnSpc>
                <a:spcPct val="110000"/>
              </a:lnSpc>
            </a:pPr>
            <a:r>
              <a:rPr lang="hu-HU" sz="1600" dirty="0" smtClean="0">
                <a:solidFill>
                  <a:schemeClr val="tx1"/>
                </a:solidFill>
              </a:rPr>
              <a:t>stops.txt</a:t>
            </a:r>
            <a:r>
              <a:rPr lang="en-US" sz="1600" dirty="0" smtClean="0">
                <a:solidFill>
                  <a:schemeClr val="tx1"/>
                </a:solidFill>
              </a:rPr>
              <a:t> </a:t>
            </a:r>
            <a:r>
              <a:rPr lang="en-US" sz="1600" dirty="0" smtClean="0">
                <a:solidFill>
                  <a:srgbClr val="92D050"/>
                </a:solidFill>
                <a:sym typeface="Wingdings" panose="05000000000000000000" pitchFamily="2" charset="2"/>
              </a:rPr>
              <a:t></a:t>
            </a:r>
            <a:endParaRPr lang="hu-HU" sz="1600" dirty="0">
              <a:solidFill>
                <a:srgbClr val="92D050"/>
              </a:solidFill>
            </a:endParaRPr>
          </a:p>
          <a:p>
            <a:pPr>
              <a:lnSpc>
                <a:spcPct val="110000"/>
              </a:lnSpc>
            </a:pPr>
            <a:r>
              <a:rPr lang="hu-HU" sz="1600" dirty="0" smtClean="0">
                <a:solidFill>
                  <a:schemeClr val="tx1"/>
                </a:solidFill>
              </a:rPr>
              <a:t>trips.txt</a:t>
            </a:r>
            <a:r>
              <a:rPr lang="en-US" sz="1600" dirty="0" smtClean="0">
                <a:solidFill>
                  <a:schemeClr val="tx1"/>
                </a:solidFill>
              </a:rPr>
              <a:t> </a:t>
            </a:r>
            <a:r>
              <a:rPr lang="en-US" sz="1600" dirty="0">
                <a:solidFill>
                  <a:srgbClr val="92D050"/>
                </a:solidFill>
                <a:sym typeface="Wingdings" panose="05000000000000000000" pitchFamily="2" charset="2"/>
              </a:rPr>
              <a:t></a:t>
            </a:r>
            <a:endParaRPr lang="hu-HU" sz="1600" dirty="0">
              <a:solidFill>
                <a:srgbClr val="92D050"/>
              </a:solidFill>
            </a:endParaRPr>
          </a:p>
          <a:p>
            <a:pPr>
              <a:lnSpc>
                <a:spcPct val="110000"/>
              </a:lnSpc>
            </a:pPr>
            <a:endParaRPr lang="hu-HU" dirty="0">
              <a:solidFill>
                <a:srgbClr val="92D050"/>
              </a:solidFill>
            </a:endParaRPr>
          </a:p>
        </p:txBody>
      </p:sp>
      <p:sp>
        <p:nvSpPr>
          <p:cNvPr id="7" name="Text Placeholder 4">
            <a:extLst>
              <a:ext uri="{FF2B5EF4-FFF2-40B4-BE49-F238E27FC236}">
                <a16:creationId xmlns:a16="http://schemas.microsoft.com/office/drawing/2014/main" id="{B3873866-C6DF-4447-8D2F-8A88CF14E6CB}"/>
              </a:ext>
            </a:extLst>
          </p:cNvPr>
          <p:cNvSpPr>
            <a:spLocks noGrp="1"/>
          </p:cNvSpPr>
          <p:nvPr>
            <p:ph type="body" sz="quarter" idx="4294967295"/>
          </p:nvPr>
        </p:nvSpPr>
        <p:spPr>
          <a:xfrm>
            <a:off x="432000" y="1298574"/>
            <a:ext cx="8398490" cy="5096367"/>
          </a:xfrm>
          <a:prstGeom prst="rect">
            <a:avLst/>
          </a:prstGeom>
        </p:spPr>
        <p:txBody>
          <a:bodyPr/>
          <a:lstStyle/>
          <a:p>
            <a:r>
              <a:rPr lang="en-US" dirty="0"/>
              <a:t>a</a:t>
            </a:r>
            <a:r>
              <a:rPr lang="en-US" dirty="0" smtClean="0"/>
              <a:t>gency - </a:t>
            </a:r>
            <a:r>
              <a:rPr lang="en-US" dirty="0"/>
              <a:t>Basic information about service provider</a:t>
            </a:r>
            <a:r>
              <a:rPr lang="en-US" dirty="0" smtClean="0"/>
              <a:t>.</a:t>
            </a:r>
          </a:p>
          <a:p>
            <a:r>
              <a:rPr lang="en-US" dirty="0" err="1" smtClean="0"/>
              <a:t>calendar_dates</a:t>
            </a:r>
            <a:r>
              <a:rPr lang="en-US" dirty="0"/>
              <a:t> </a:t>
            </a:r>
            <a:r>
              <a:rPr lang="en-US" dirty="0" smtClean="0"/>
              <a:t> - </a:t>
            </a:r>
            <a:r>
              <a:rPr lang="en-US" dirty="0"/>
              <a:t>Service patterns that don't repeat such as for a one-time special </a:t>
            </a:r>
            <a:r>
              <a:rPr lang="en-US" dirty="0" smtClean="0"/>
              <a:t>event.</a:t>
            </a:r>
          </a:p>
          <a:p>
            <a:r>
              <a:rPr lang="en-US" dirty="0" err="1" smtClean="0"/>
              <a:t>feed_info</a:t>
            </a:r>
            <a:r>
              <a:rPr lang="en-US" dirty="0" smtClean="0"/>
              <a:t> - </a:t>
            </a:r>
            <a:r>
              <a:rPr lang="en-US" dirty="0"/>
              <a:t>Basic information about the  </a:t>
            </a:r>
            <a:r>
              <a:rPr lang="en-US" dirty="0" smtClean="0"/>
              <a:t>BKK service</a:t>
            </a:r>
            <a:r>
              <a:rPr lang="en-US" dirty="0"/>
              <a:t>.</a:t>
            </a:r>
          </a:p>
          <a:p>
            <a:r>
              <a:rPr lang="en-US" dirty="0" smtClean="0"/>
              <a:t>pathways </a:t>
            </a:r>
            <a:r>
              <a:rPr lang="en-US" dirty="0"/>
              <a:t>- Contains </a:t>
            </a:r>
            <a:r>
              <a:rPr lang="en-US" dirty="0" smtClean="0"/>
              <a:t>all paths connected via directional -bidirectional route</a:t>
            </a:r>
            <a:r>
              <a:rPr lang="en-US" dirty="0"/>
              <a:t>. </a:t>
            </a:r>
            <a:endParaRPr lang="en-US" dirty="0" smtClean="0"/>
          </a:p>
          <a:p>
            <a:r>
              <a:rPr lang="en-US" dirty="0" smtClean="0">
                <a:solidFill>
                  <a:schemeClr val="tx1"/>
                </a:solidFill>
              </a:rPr>
              <a:t>routes - </a:t>
            </a:r>
            <a:r>
              <a:rPr lang="en-US" dirty="0">
                <a:solidFill>
                  <a:schemeClr val="tx1"/>
                </a:solidFill>
              </a:rPr>
              <a:t>Contains a list of all the routes with their </a:t>
            </a:r>
            <a:r>
              <a:rPr lang="en-US" dirty="0" smtClean="0">
                <a:solidFill>
                  <a:schemeClr val="tx1"/>
                </a:solidFill>
              </a:rPr>
              <a:t>names, short description </a:t>
            </a:r>
            <a:r>
              <a:rPr lang="en-US" dirty="0">
                <a:solidFill>
                  <a:schemeClr val="tx1"/>
                </a:solidFill>
              </a:rPr>
              <a:t>and color coding for the online map</a:t>
            </a:r>
            <a:r>
              <a:rPr lang="en-US" dirty="0" smtClean="0">
                <a:solidFill>
                  <a:schemeClr val="tx1"/>
                </a:solidFill>
              </a:rPr>
              <a:t>.</a:t>
            </a:r>
            <a:endParaRPr lang="en-US" dirty="0">
              <a:solidFill>
                <a:schemeClr val="tx1"/>
              </a:solidFill>
            </a:endParaRPr>
          </a:p>
          <a:p>
            <a:r>
              <a:rPr lang="en-US" dirty="0" smtClean="0"/>
              <a:t>shapes </a:t>
            </a:r>
            <a:r>
              <a:rPr lang="en-US" dirty="0"/>
              <a:t>- Contains collections of GPS </a:t>
            </a:r>
            <a:r>
              <a:rPr lang="en-US" dirty="0" smtClean="0"/>
              <a:t>coordinates.</a:t>
            </a:r>
          </a:p>
          <a:p>
            <a:r>
              <a:rPr lang="en-US" dirty="0" err="1" smtClean="0">
                <a:solidFill>
                  <a:schemeClr val="tx1"/>
                </a:solidFill>
              </a:rPr>
              <a:t>stop_times</a:t>
            </a:r>
            <a:r>
              <a:rPr lang="en-US" dirty="0" smtClean="0">
                <a:solidFill>
                  <a:schemeClr val="tx1"/>
                </a:solidFill>
              </a:rPr>
              <a:t> – contains information about </a:t>
            </a:r>
            <a:r>
              <a:rPr lang="en-US" dirty="0" err="1" smtClean="0">
                <a:solidFill>
                  <a:schemeClr val="tx1"/>
                </a:solidFill>
              </a:rPr>
              <a:t>trip_id</a:t>
            </a:r>
            <a:r>
              <a:rPr lang="en-US" dirty="0" smtClean="0">
                <a:solidFill>
                  <a:schemeClr val="tx1"/>
                </a:solidFill>
              </a:rPr>
              <a:t>, </a:t>
            </a:r>
            <a:r>
              <a:rPr lang="en-US" dirty="0" err="1" smtClean="0">
                <a:solidFill>
                  <a:schemeClr val="tx1"/>
                </a:solidFill>
              </a:rPr>
              <a:t>stop_id</a:t>
            </a:r>
            <a:r>
              <a:rPr lang="en-US" dirty="0" smtClean="0">
                <a:solidFill>
                  <a:schemeClr val="tx1"/>
                </a:solidFill>
              </a:rPr>
              <a:t>, </a:t>
            </a:r>
            <a:r>
              <a:rPr lang="en-US" dirty="0" err="1" smtClean="0">
                <a:solidFill>
                  <a:schemeClr val="tx1"/>
                </a:solidFill>
              </a:rPr>
              <a:t>arrival_time</a:t>
            </a:r>
            <a:r>
              <a:rPr lang="en-US" dirty="0" smtClean="0">
                <a:solidFill>
                  <a:schemeClr val="tx1"/>
                </a:solidFill>
              </a:rPr>
              <a:t>, </a:t>
            </a:r>
            <a:r>
              <a:rPr lang="en-US" dirty="0" err="1" smtClean="0">
                <a:solidFill>
                  <a:schemeClr val="tx1"/>
                </a:solidFill>
              </a:rPr>
              <a:t>departure_time</a:t>
            </a:r>
            <a:r>
              <a:rPr lang="en-US" dirty="0" smtClean="0">
                <a:solidFill>
                  <a:schemeClr val="tx1"/>
                </a:solidFill>
              </a:rPr>
              <a:t> and other attributes.</a:t>
            </a:r>
          </a:p>
          <a:p>
            <a:r>
              <a:rPr lang="en-US" dirty="0" smtClean="0">
                <a:solidFill>
                  <a:schemeClr val="tx1"/>
                </a:solidFill>
              </a:rPr>
              <a:t>stops </a:t>
            </a:r>
            <a:r>
              <a:rPr lang="en-US" dirty="0">
                <a:solidFill>
                  <a:schemeClr val="tx1"/>
                </a:solidFill>
              </a:rPr>
              <a:t>- Contains a list of all the stops with their location(GPS </a:t>
            </a:r>
            <a:r>
              <a:rPr lang="en-US" dirty="0" smtClean="0">
                <a:solidFill>
                  <a:schemeClr val="tx1"/>
                </a:solidFill>
              </a:rPr>
              <a:t>coordinates) </a:t>
            </a:r>
            <a:r>
              <a:rPr lang="en-US" dirty="0">
                <a:solidFill>
                  <a:schemeClr val="tx1"/>
                </a:solidFill>
              </a:rPr>
              <a:t>and other attributes</a:t>
            </a:r>
            <a:r>
              <a:rPr lang="en-US" dirty="0" smtClean="0">
                <a:solidFill>
                  <a:schemeClr val="tx1"/>
                </a:solidFill>
              </a:rPr>
              <a:t>.</a:t>
            </a:r>
          </a:p>
          <a:p>
            <a:r>
              <a:rPr lang="en-US" dirty="0" smtClean="0">
                <a:solidFill>
                  <a:schemeClr val="tx1"/>
                </a:solidFill>
              </a:rPr>
              <a:t>trips </a:t>
            </a:r>
            <a:r>
              <a:rPr lang="en-US" dirty="0">
                <a:solidFill>
                  <a:schemeClr val="tx1"/>
                </a:solidFill>
              </a:rPr>
              <a:t>- Contains which shape corresponds to which route.</a:t>
            </a:r>
          </a:p>
        </p:txBody>
      </p:sp>
      <p:sp>
        <p:nvSpPr>
          <p:cNvPr id="8" name="Text Placeholder 4">
            <a:extLst>
              <a:ext uri="{FF2B5EF4-FFF2-40B4-BE49-F238E27FC236}">
                <a16:creationId xmlns:a16="http://schemas.microsoft.com/office/drawing/2014/main" id="{B3873866-C6DF-4447-8D2F-8A88CF14E6CB}"/>
              </a:ext>
            </a:extLst>
          </p:cNvPr>
          <p:cNvSpPr>
            <a:spLocks noGrp="1"/>
          </p:cNvSpPr>
          <p:nvPr>
            <p:ph type="body" sz="quarter" idx="4294967295"/>
          </p:nvPr>
        </p:nvSpPr>
        <p:spPr>
          <a:xfrm>
            <a:off x="9387341" y="890126"/>
            <a:ext cx="2690949" cy="559851"/>
          </a:xfrm>
          <a:prstGeom prst="rect">
            <a:avLst/>
          </a:prstGeom>
        </p:spPr>
        <p:txBody>
          <a:bodyPr/>
          <a:lstStyle/>
          <a:p>
            <a:pPr marL="0" indent="0">
              <a:buNone/>
            </a:pPr>
            <a:r>
              <a:rPr lang="en-IN" sz="1600" b="1" dirty="0"/>
              <a:t>General Transit Feed Specification (</a:t>
            </a:r>
            <a:r>
              <a:rPr lang="en-IN" sz="1600" b="1" dirty="0" err="1"/>
              <a:t>gtfs</a:t>
            </a:r>
            <a:r>
              <a:rPr lang="en-IN" sz="1600" b="1" dirty="0"/>
              <a:t>)</a:t>
            </a:r>
            <a:br>
              <a:rPr lang="en-IN" sz="1600" b="1" dirty="0"/>
            </a:br>
            <a:endParaRPr lang="en-IN" sz="1600" b="1" dirty="0"/>
          </a:p>
        </p:txBody>
      </p:sp>
    </p:spTree>
    <p:extLst>
      <p:ext uri="{BB962C8B-B14F-4D97-AF65-F5344CB8AC3E}">
        <p14:creationId xmlns:p14="http://schemas.microsoft.com/office/powerpoint/2010/main" val="13485468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4B73C415-D670-4716-A5EC-CC4D52CA2BAC}" type="slidenum">
              <a:rPr lang="en-US" noProof="0" smtClean="0"/>
              <a:pPr/>
              <a:t>4</a:t>
            </a:fld>
            <a:endParaRPr lang="en-US" noProof="0" dirty="0"/>
          </a:p>
        </p:txBody>
      </p:sp>
      <p:sp>
        <p:nvSpPr>
          <p:cNvPr id="5" name="Text Placeholder 4">
            <a:extLst>
              <a:ext uri="{FF2B5EF4-FFF2-40B4-BE49-F238E27FC236}">
                <a16:creationId xmlns:a16="http://schemas.microsoft.com/office/drawing/2014/main" id="{B3873866-C6DF-4447-8D2F-8A88CF14E6CB}"/>
              </a:ext>
            </a:extLst>
          </p:cNvPr>
          <p:cNvSpPr txBox="1">
            <a:spLocks/>
          </p:cNvSpPr>
          <p:nvPr/>
        </p:nvSpPr>
        <p:spPr>
          <a:xfrm>
            <a:off x="682561" y="1319351"/>
            <a:ext cx="9454216" cy="940524"/>
          </a:xfrm>
          <a:prstGeom prst="rect">
            <a:avLst/>
          </a:prstGeom>
        </p:spPr>
        <p:txBody>
          <a:bodyPr vert="horz" lIns="0" tIns="0" rIns="0" bIns="0" rtlCol="0">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The main problem: lots of attributes containing null data.</a:t>
            </a:r>
          </a:p>
          <a:p>
            <a:r>
              <a:rPr lang="en-US" dirty="0" smtClean="0"/>
              <a:t>Removing the unnecessary columns.</a:t>
            </a:r>
          </a:p>
        </p:txBody>
      </p:sp>
      <p:sp>
        <p:nvSpPr>
          <p:cNvPr id="6" name="Title 4">
            <a:extLst>
              <a:ext uri="{FF2B5EF4-FFF2-40B4-BE49-F238E27FC236}">
                <a16:creationId xmlns:a16="http://schemas.microsoft.com/office/drawing/2014/main" id="{95385A3C-2778-4B23-9530-DFD5A61DA5B0}"/>
              </a:ext>
            </a:extLst>
          </p:cNvPr>
          <p:cNvSpPr txBox="1">
            <a:spLocks/>
          </p:cNvSpPr>
          <p:nvPr/>
        </p:nvSpPr>
        <p:spPr>
          <a:xfrm>
            <a:off x="432000" y="432000"/>
            <a:ext cx="11340000" cy="432000"/>
          </a:xfrm>
          <a:prstGeom prst="rect">
            <a:avLst/>
          </a:prstGeom>
        </p:spPr>
        <p:txBody>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dirty="0" smtClean="0"/>
              <a:t>Data Preprocessing</a:t>
            </a:r>
            <a:endParaRPr lang="en-US" dirty="0"/>
          </a:p>
        </p:txBody>
      </p:sp>
      <p:sp>
        <p:nvSpPr>
          <p:cNvPr id="7" name="Title 4">
            <a:extLst>
              <a:ext uri="{FF2B5EF4-FFF2-40B4-BE49-F238E27FC236}">
                <a16:creationId xmlns:a16="http://schemas.microsoft.com/office/drawing/2014/main" id="{95385A3C-2778-4B23-9530-DFD5A61DA5B0}"/>
              </a:ext>
            </a:extLst>
          </p:cNvPr>
          <p:cNvSpPr txBox="1">
            <a:spLocks/>
          </p:cNvSpPr>
          <p:nvPr/>
        </p:nvSpPr>
        <p:spPr>
          <a:xfrm>
            <a:off x="432000" y="2715226"/>
            <a:ext cx="11340000" cy="432000"/>
          </a:xfrm>
          <a:prstGeom prst="rect">
            <a:avLst/>
          </a:prstGeom>
        </p:spPr>
        <p:txBody>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dirty="0" smtClean="0"/>
              <a:t>Steps for Merging the data</a:t>
            </a:r>
            <a:endParaRPr lang="en-US" dirty="0"/>
          </a:p>
        </p:txBody>
      </p:sp>
      <p:sp>
        <p:nvSpPr>
          <p:cNvPr id="8" name="Text Placeholder 4">
            <a:extLst>
              <a:ext uri="{FF2B5EF4-FFF2-40B4-BE49-F238E27FC236}">
                <a16:creationId xmlns:a16="http://schemas.microsoft.com/office/drawing/2014/main" id="{B3873866-C6DF-4447-8D2F-8A88CF14E6CB}"/>
              </a:ext>
            </a:extLst>
          </p:cNvPr>
          <p:cNvSpPr txBox="1">
            <a:spLocks/>
          </p:cNvSpPr>
          <p:nvPr/>
        </p:nvSpPr>
        <p:spPr>
          <a:xfrm>
            <a:off x="782710" y="3602576"/>
            <a:ext cx="9454216" cy="1753195"/>
          </a:xfrm>
          <a:prstGeom prst="rect">
            <a:avLst/>
          </a:prstGeom>
        </p:spPr>
        <p:txBody>
          <a:bodyPr vert="horz" lIns="0" tIns="0" rIns="0" bIns="0" rtlCol="0">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smtClean="0"/>
              <a:t>Firstly, Merging </a:t>
            </a:r>
            <a:r>
              <a:rPr lang="en-IN" dirty="0"/>
              <a:t>routes and </a:t>
            </a:r>
            <a:r>
              <a:rPr lang="en-IN" dirty="0" smtClean="0"/>
              <a:t>trips dataset on </a:t>
            </a:r>
            <a:r>
              <a:rPr lang="en-IN" dirty="0" err="1" smtClean="0"/>
              <a:t>trip_id</a:t>
            </a:r>
            <a:r>
              <a:rPr lang="en-US" dirty="0" smtClean="0"/>
              <a:t>.</a:t>
            </a:r>
          </a:p>
          <a:p>
            <a:r>
              <a:rPr lang="en-IN" dirty="0" smtClean="0"/>
              <a:t>Secondly, Merging </a:t>
            </a:r>
            <a:r>
              <a:rPr lang="en-IN" dirty="0"/>
              <a:t>stops and </a:t>
            </a:r>
            <a:r>
              <a:rPr lang="en-IN" dirty="0" err="1" smtClean="0"/>
              <a:t>stop_times</a:t>
            </a:r>
            <a:r>
              <a:rPr lang="en-IN" dirty="0" smtClean="0"/>
              <a:t> dataset on </a:t>
            </a:r>
            <a:r>
              <a:rPr lang="en-IN" dirty="0" err="1" smtClean="0"/>
              <a:t>stop_id</a:t>
            </a:r>
            <a:r>
              <a:rPr lang="en-US" dirty="0" smtClean="0"/>
              <a:t>.</a:t>
            </a:r>
          </a:p>
          <a:p>
            <a:r>
              <a:rPr lang="en-US" dirty="0" smtClean="0"/>
              <a:t>Lastly, Merging </a:t>
            </a:r>
            <a:r>
              <a:rPr lang="en-US" dirty="0"/>
              <a:t>all </a:t>
            </a:r>
            <a:r>
              <a:rPr lang="en-US" dirty="0" smtClean="0"/>
              <a:t>data obtained from previous two datasets on </a:t>
            </a:r>
            <a:r>
              <a:rPr lang="en-US" dirty="0" err="1" smtClean="0"/>
              <a:t>trip_id</a:t>
            </a:r>
            <a:r>
              <a:rPr lang="en-US" dirty="0" smtClean="0"/>
              <a:t>.</a:t>
            </a:r>
          </a:p>
        </p:txBody>
      </p:sp>
    </p:spTree>
    <p:extLst>
      <p:ext uri="{BB962C8B-B14F-4D97-AF65-F5344CB8AC3E}">
        <p14:creationId xmlns:p14="http://schemas.microsoft.com/office/powerpoint/2010/main" val="13732236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428ED-E8E6-4EBE-8C7C-8E6E2E5012C8}"/>
              </a:ext>
            </a:extLst>
          </p:cNvPr>
          <p:cNvSpPr>
            <a:spLocks noGrp="1"/>
          </p:cNvSpPr>
          <p:nvPr>
            <p:ph type="title"/>
          </p:nvPr>
        </p:nvSpPr>
        <p:spPr>
          <a:xfrm>
            <a:off x="432000" y="458126"/>
            <a:ext cx="11340000" cy="432000"/>
          </a:xfrm>
        </p:spPr>
        <p:txBody>
          <a:bodyPr/>
          <a:lstStyle/>
          <a:p>
            <a:r>
              <a:rPr lang="en-US" dirty="0" smtClean="0"/>
              <a:t>The Main Data</a:t>
            </a:r>
            <a:endParaRPr lang="en-US" dirty="0"/>
          </a:p>
        </p:txBody>
      </p:sp>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p:txBody>
          <a:bodyPr/>
          <a:lstStyle/>
          <a:p>
            <a:fld id="{4B73C415-D670-4716-A5EC-CC4D52CA2BAC}" type="slidenum">
              <a:rPr lang="en-US" smtClean="0"/>
              <a:pPr/>
              <a:t>5</a:t>
            </a:fld>
            <a:endParaRPr lang="en-US" dirty="0"/>
          </a:p>
        </p:txBody>
      </p:sp>
      <p:sp>
        <p:nvSpPr>
          <p:cNvPr id="40" name="Text Placeholder 4">
            <a:extLst>
              <a:ext uri="{FF2B5EF4-FFF2-40B4-BE49-F238E27FC236}">
                <a16:creationId xmlns:a16="http://schemas.microsoft.com/office/drawing/2014/main" id="{B3873866-C6DF-4447-8D2F-8A88CF14E6CB}"/>
              </a:ext>
            </a:extLst>
          </p:cNvPr>
          <p:cNvSpPr>
            <a:spLocks noGrp="1"/>
          </p:cNvSpPr>
          <p:nvPr>
            <p:ph type="body" sz="quarter" idx="4294967295"/>
          </p:nvPr>
        </p:nvSpPr>
        <p:spPr>
          <a:xfrm>
            <a:off x="477720" y="1110344"/>
            <a:ext cx="11248560" cy="770707"/>
          </a:xfrm>
          <a:prstGeom prst="rect">
            <a:avLst/>
          </a:prstGeom>
        </p:spPr>
        <p:txBody>
          <a:bodyPr/>
          <a:lstStyle/>
          <a:p>
            <a:pPr marL="0" indent="0">
              <a:buNone/>
            </a:pPr>
            <a:r>
              <a:rPr lang="en-US" dirty="0" smtClean="0"/>
              <a:t>The main data consists of 5419163 rows and 12 columns. Moreover, </a:t>
            </a:r>
            <a:r>
              <a:rPr lang="en-IN" dirty="0" err="1" smtClean="0"/>
              <a:t>contracted_nodes</a:t>
            </a:r>
            <a:r>
              <a:rPr lang="en-IN" dirty="0" smtClean="0"/>
              <a:t> network function and other basic functions helps in removal of</a:t>
            </a:r>
            <a:r>
              <a:rPr lang="en-US" dirty="0" smtClean="0"/>
              <a:t> the duplicate routes.</a:t>
            </a:r>
            <a:endParaRPr lang="en-IN" sz="22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834" y="2258023"/>
            <a:ext cx="10371909" cy="3790079"/>
          </a:xfrm>
          <a:prstGeom prst="rect">
            <a:avLst/>
          </a:prstGeom>
        </p:spPr>
      </p:pic>
    </p:spTree>
    <p:extLst>
      <p:ext uri="{BB962C8B-B14F-4D97-AF65-F5344CB8AC3E}">
        <p14:creationId xmlns:p14="http://schemas.microsoft.com/office/powerpoint/2010/main" val="12309448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4B73C415-D670-4716-A5EC-CC4D52CA2BAC}" type="slidenum">
              <a:rPr lang="en-US" noProof="0" smtClean="0"/>
              <a:pPr/>
              <a:t>6</a:t>
            </a:fld>
            <a:endParaRPr lang="en-US" noProof="0" dirty="0"/>
          </a:p>
        </p:txBody>
      </p:sp>
      <p:pic>
        <p:nvPicPr>
          <p:cNvPr id="4" name="Picture Placeholder 3"/>
          <p:cNvPicPr>
            <a:picLocks noGrp="1" noChangeAspect="1"/>
          </p:cNvPicPr>
          <p:nvPr>
            <p:ph type="pic" sz="quarter" idx="12"/>
          </p:nvPr>
        </p:nvPicPr>
        <p:blipFill>
          <a:blip r:embed="rId2">
            <a:extLst>
              <a:ext uri="{28A0092B-C50C-407E-A947-70E740481C1C}">
                <a14:useLocalDpi xmlns:a14="http://schemas.microsoft.com/office/drawing/2010/main" val="0"/>
              </a:ext>
            </a:extLst>
          </a:blip>
          <a:stretch>
            <a:fillRect/>
          </a:stretch>
        </p:blipFill>
        <p:spPr>
          <a:xfrm>
            <a:off x="1188720" y="1397121"/>
            <a:ext cx="3513909" cy="4389725"/>
          </a:xfrm>
        </p:spPr>
      </p:pic>
      <p:sp>
        <p:nvSpPr>
          <p:cNvPr id="5" name="Text Placeholder 4">
            <a:extLst>
              <a:ext uri="{FF2B5EF4-FFF2-40B4-BE49-F238E27FC236}">
                <a16:creationId xmlns:a16="http://schemas.microsoft.com/office/drawing/2014/main" id="{B3873866-C6DF-4447-8D2F-8A88CF14E6CB}"/>
              </a:ext>
            </a:extLst>
          </p:cNvPr>
          <p:cNvSpPr txBox="1">
            <a:spLocks/>
          </p:cNvSpPr>
          <p:nvPr/>
        </p:nvSpPr>
        <p:spPr>
          <a:xfrm>
            <a:off x="5956663" y="1631009"/>
            <a:ext cx="5708469" cy="2718923"/>
          </a:xfrm>
          <a:prstGeom prst="rect">
            <a:avLst/>
          </a:prstGeom>
        </p:spPr>
        <p:txBody>
          <a:bodyPr vert="horz" lIns="0" tIns="0" rIns="0" bIns="0" rtlCol="0">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smtClean="0"/>
              <a:t>Visualizing the directional path for the M4 Metro line from </a:t>
            </a:r>
            <a:r>
              <a:rPr lang="en-IN" dirty="0" err="1"/>
              <a:t>Kelenföld</a:t>
            </a:r>
            <a:r>
              <a:rPr lang="en-IN" dirty="0"/>
              <a:t> </a:t>
            </a:r>
            <a:r>
              <a:rPr lang="en-IN" dirty="0" err="1" smtClean="0"/>
              <a:t>vasútállomás</a:t>
            </a:r>
            <a:r>
              <a:rPr lang="en-IN" dirty="0" smtClean="0"/>
              <a:t> to </a:t>
            </a:r>
            <a:r>
              <a:rPr lang="en-IN" dirty="0" err="1"/>
              <a:t>Keleti</a:t>
            </a:r>
            <a:r>
              <a:rPr lang="en-IN" dirty="0"/>
              <a:t> </a:t>
            </a:r>
            <a:r>
              <a:rPr lang="en-IN" dirty="0" err="1" smtClean="0"/>
              <a:t>pályaudvar</a:t>
            </a:r>
            <a:r>
              <a:rPr lang="en-IN" dirty="0" smtClean="0"/>
              <a:t>.</a:t>
            </a:r>
          </a:p>
          <a:p>
            <a:r>
              <a:rPr lang="en-US" dirty="0" smtClean="0">
                <a:solidFill>
                  <a:srgbClr val="4D5156"/>
                </a:solidFill>
                <a:latin typeface="arial" panose="020B0604020202020204" pitchFamily="34" charset="0"/>
              </a:rPr>
              <a:t>It consists </a:t>
            </a:r>
            <a:r>
              <a:rPr lang="en-US" dirty="0">
                <a:solidFill>
                  <a:srgbClr val="4D5156"/>
                </a:solidFill>
                <a:latin typeface="arial" panose="020B0604020202020204" pitchFamily="34" charset="0"/>
              </a:rPr>
              <a:t>of ten stations, connects the southwestern </a:t>
            </a:r>
            <a:r>
              <a:rPr lang="en-US" dirty="0" err="1">
                <a:solidFill>
                  <a:srgbClr val="4D5156"/>
                </a:solidFill>
                <a:latin typeface="arial" panose="020B0604020202020204" pitchFamily="34" charset="0"/>
              </a:rPr>
              <a:t>Kelenföld</a:t>
            </a:r>
            <a:r>
              <a:rPr lang="en-US" dirty="0">
                <a:solidFill>
                  <a:srgbClr val="4D5156"/>
                </a:solidFill>
                <a:latin typeface="arial" panose="020B0604020202020204" pitchFamily="34" charset="0"/>
              </a:rPr>
              <a:t> </a:t>
            </a:r>
            <a:r>
              <a:rPr lang="en-US" dirty="0" err="1">
                <a:solidFill>
                  <a:srgbClr val="4D5156"/>
                </a:solidFill>
                <a:latin typeface="arial" panose="020B0604020202020204" pitchFamily="34" charset="0"/>
              </a:rPr>
              <a:t>vasútállomás</a:t>
            </a:r>
            <a:r>
              <a:rPr lang="en-US" dirty="0">
                <a:solidFill>
                  <a:srgbClr val="4D5156"/>
                </a:solidFill>
                <a:latin typeface="arial" panose="020B0604020202020204" pitchFamily="34" charset="0"/>
              </a:rPr>
              <a:t> located in Buda, and the eastern </a:t>
            </a:r>
            <a:r>
              <a:rPr lang="en-US" dirty="0" err="1">
                <a:solidFill>
                  <a:srgbClr val="4D5156"/>
                </a:solidFill>
                <a:latin typeface="arial" panose="020B0604020202020204" pitchFamily="34" charset="0"/>
              </a:rPr>
              <a:t>Keleti</a:t>
            </a:r>
            <a:r>
              <a:rPr lang="en-US" dirty="0">
                <a:solidFill>
                  <a:srgbClr val="4D5156"/>
                </a:solidFill>
                <a:latin typeface="arial" panose="020B0604020202020204" pitchFamily="34" charset="0"/>
              </a:rPr>
              <a:t> </a:t>
            </a:r>
            <a:r>
              <a:rPr lang="en-US" dirty="0" err="1">
                <a:solidFill>
                  <a:srgbClr val="4D5156"/>
                </a:solidFill>
                <a:latin typeface="arial" panose="020B0604020202020204" pitchFamily="34" charset="0"/>
              </a:rPr>
              <a:t>pályaudvar</a:t>
            </a:r>
            <a:r>
              <a:rPr lang="en-US" dirty="0">
                <a:solidFill>
                  <a:srgbClr val="4D5156"/>
                </a:solidFill>
                <a:latin typeface="arial" panose="020B0604020202020204" pitchFamily="34" charset="0"/>
              </a:rPr>
              <a:t> in Pest</a:t>
            </a:r>
            <a:endParaRPr lang="en-IN" dirty="0"/>
          </a:p>
          <a:p>
            <a:r>
              <a:rPr lang="en-IN" b="1" dirty="0" smtClean="0"/>
              <a:t>Start Station: </a:t>
            </a:r>
            <a:r>
              <a:rPr lang="en-IN" dirty="0" err="1"/>
              <a:t>Kelenföld</a:t>
            </a:r>
            <a:r>
              <a:rPr lang="en-IN" dirty="0"/>
              <a:t> </a:t>
            </a:r>
            <a:r>
              <a:rPr lang="en-IN" dirty="0" err="1"/>
              <a:t>vasútállomás</a:t>
            </a:r>
            <a:endParaRPr lang="en-IN" dirty="0" smtClean="0"/>
          </a:p>
          <a:p>
            <a:r>
              <a:rPr lang="en-IN" b="1" dirty="0" smtClean="0"/>
              <a:t>End Station: </a:t>
            </a:r>
            <a:r>
              <a:rPr lang="en-IN" b="1" dirty="0"/>
              <a:t>(</a:t>
            </a:r>
            <a:r>
              <a:rPr lang="en-IN" b="1" dirty="0" err="1" smtClean="0"/>
              <a:t>végállomás</a:t>
            </a:r>
            <a:r>
              <a:rPr lang="en-IN" b="1" dirty="0" smtClean="0"/>
              <a:t>): </a:t>
            </a:r>
            <a:r>
              <a:rPr lang="en-IN" dirty="0" err="1"/>
              <a:t>Keleti</a:t>
            </a:r>
            <a:r>
              <a:rPr lang="en-IN" dirty="0"/>
              <a:t> </a:t>
            </a:r>
            <a:r>
              <a:rPr lang="en-IN" dirty="0" err="1"/>
              <a:t>pályaudvar</a:t>
            </a:r>
            <a:endParaRPr lang="en-IN" dirty="0" smtClean="0"/>
          </a:p>
          <a:p>
            <a:endParaRPr lang="en-IN" sz="2200" dirty="0"/>
          </a:p>
        </p:txBody>
      </p:sp>
      <p:sp>
        <p:nvSpPr>
          <p:cNvPr id="6" name="Title 4">
            <a:extLst>
              <a:ext uri="{FF2B5EF4-FFF2-40B4-BE49-F238E27FC236}">
                <a16:creationId xmlns:a16="http://schemas.microsoft.com/office/drawing/2014/main" id="{95385A3C-2778-4B23-9530-DFD5A61DA5B0}"/>
              </a:ext>
            </a:extLst>
          </p:cNvPr>
          <p:cNvSpPr txBox="1">
            <a:spLocks/>
          </p:cNvSpPr>
          <p:nvPr/>
        </p:nvSpPr>
        <p:spPr>
          <a:xfrm>
            <a:off x="432000" y="379749"/>
            <a:ext cx="11340000" cy="432000"/>
          </a:xfrm>
          <a:prstGeom prst="rect">
            <a:avLst/>
          </a:prstGeom>
        </p:spPr>
        <p:txBody>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dirty="0" smtClean="0"/>
              <a:t>M4 Metro</a:t>
            </a:r>
            <a:endParaRPr lang="en-US" dirty="0"/>
          </a:p>
        </p:txBody>
      </p:sp>
    </p:spTree>
    <p:extLst>
      <p:ext uri="{BB962C8B-B14F-4D97-AF65-F5344CB8AC3E}">
        <p14:creationId xmlns:p14="http://schemas.microsoft.com/office/powerpoint/2010/main" val="36372217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4B73C415-D670-4716-A5EC-CC4D52CA2BAC}" type="slidenum">
              <a:rPr lang="en-US" noProof="0" smtClean="0"/>
              <a:pPr/>
              <a:t>7</a:t>
            </a:fld>
            <a:endParaRPr lang="en-US" noProof="0" dirty="0"/>
          </a:p>
        </p:txBody>
      </p:sp>
      <p:sp>
        <p:nvSpPr>
          <p:cNvPr id="5" name="Text Placeholder 4">
            <a:extLst>
              <a:ext uri="{FF2B5EF4-FFF2-40B4-BE49-F238E27FC236}">
                <a16:creationId xmlns:a16="http://schemas.microsoft.com/office/drawing/2014/main" id="{B3873866-C6DF-4447-8D2F-8A88CF14E6CB}"/>
              </a:ext>
            </a:extLst>
          </p:cNvPr>
          <p:cNvSpPr txBox="1">
            <a:spLocks/>
          </p:cNvSpPr>
          <p:nvPr/>
        </p:nvSpPr>
        <p:spPr>
          <a:xfrm>
            <a:off x="682561" y="1319350"/>
            <a:ext cx="9454216" cy="1254033"/>
          </a:xfrm>
          <a:prstGeom prst="rect">
            <a:avLst/>
          </a:prstGeom>
        </p:spPr>
        <p:txBody>
          <a:bodyPr vert="horz" lIns="0" tIns="0" rIns="0" bIns="0" rtlCol="0">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The three versions of the network is created based on BKK time schedule.</a:t>
            </a:r>
          </a:p>
          <a:p>
            <a:r>
              <a:rPr lang="en-US" dirty="0" smtClean="0"/>
              <a:t>Sorted the dataset based on arrival time and created unique trip ids for all networks.</a:t>
            </a:r>
          </a:p>
          <a:p>
            <a:endParaRPr lang="en-US" dirty="0" smtClean="0"/>
          </a:p>
        </p:txBody>
      </p:sp>
      <p:sp>
        <p:nvSpPr>
          <p:cNvPr id="6" name="Title 4">
            <a:extLst>
              <a:ext uri="{FF2B5EF4-FFF2-40B4-BE49-F238E27FC236}">
                <a16:creationId xmlns:a16="http://schemas.microsoft.com/office/drawing/2014/main" id="{95385A3C-2778-4B23-9530-DFD5A61DA5B0}"/>
              </a:ext>
            </a:extLst>
          </p:cNvPr>
          <p:cNvSpPr txBox="1">
            <a:spLocks/>
          </p:cNvSpPr>
          <p:nvPr/>
        </p:nvSpPr>
        <p:spPr>
          <a:xfrm>
            <a:off x="432000" y="432000"/>
            <a:ext cx="11340000" cy="432000"/>
          </a:xfrm>
          <a:prstGeom prst="rect">
            <a:avLst/>
          </a:prstGeom>
        </p:spPr>
        <p:txBody>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dirty="0" smtClean="0"/>
              <a:t>Algorithm approach</a:t>
            </a:r>
            <a:endParaRPr lang="en-US" dirty="0"/>
          </a:p>
        </p:txBody>
      </p:sp>
      <p:sp>
        <p:nvSpPr>
          <p:cNvPr id="7" name="Title 4">
            <a:extLst>
              <a:ext uri="{FF2B5EF4-FFF2-40B4-BE49-F238E27FC236}">
                <a16:creationId xmlns:a16="http://schemas.microsoft.com/office/drawing/2014/main" id="{95385A3C-2778-4B23-9530-DFD5A61DA5B0}"/>
              </a:ext>
            </a:extLst>
          </p:cNvPr>
          <p:cNvSpPr txBox="1">
            <a:spLocks/>
          </p:cNvSpPr>
          <p:nvPr/>
        </p:nvSpPr>
        <p:spPr>
          <a:xfrm>
            <a:off x="432000" y="2715226"/>
            <a:ext cx="11340000" cy="432000"/>
          </a:xfrm>
          <a:prstGeom prst="rect">
            <a:avLst/>
          </a:prstGeom>
        </p:spPr>
        <p:txBody>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dirty="0" smtClean="0"/>
              <a:t>Networks:</a:t>
            </a:r>
            <a:endParaRPr lang="en-US" dirty="0"/>
          </a:p>
        </p:txBody>
      </p:sp>
      <p:sp>
        <p:nvSpPr>
          <p:cNvPr id="8" name="Text Placeholder 4">
            <a:extLst>
              <a:ext uri="{FF2B5EF4-FFF2-40B4-BE49-F238E27FC236}">
                <a16:creationId xmlns:a16="http://schemas.microsoft.com/office/drawing/2014/main" id="{B3873866-C6DF-4447-8D2F-8A88CF14E6CB}"/>
              </a:ext>
            </a:extLst>
          </p:cNvPr>
          <p:cNvSpPr txBox="1">
            <a:spLocks/>
          </p:cNvSpPr>
          <p:nvPr/>
        </p:nvSpPr>
        <p:spPr>
          <a:xfrm>
            <a:off x="782710" y="3602576"/>
            <a:ext cx="9454216" cy="1648693"/>
          </a:xfrm>
          <a:prstGeom prst="rect">
            <a:avLst/>
          </a:prstGeom>
        </p:spPr>
        <p:txBody>
          <a:bodyPr vert="horz" lIns="0" tIns="0" rIns="0" bIns="0" rtlCol="0">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smtClean="0"/>
              <a:t>Network 1 – consists of the Morning data.</a:t>
            </a:r>
            <a:endParaRPr lang="en-US" dirty="0" smtClean="0"/>
          </a:p>
          <a:p>
            <a:r>
              <a:rPr lang="en-IN" dirty="0" smtClean="0"/>
              <a:t>Network 2 – consists of the Evening data</a:t>
            </a:r>
            <a:r>
              <a:rPr lang="en-US" dirty="0" smtClean="0"/>
              <a:t>.</a:t>
            </a:r>
          </a:p>
          <a:p>
            <a:r>
              <a:rPr lang="en-US" dirty="0" smtClean="0"/>
              <a:t>Reshuffled Network – consists of Random data.</a:t>
            </a:r>
          </a:p>
        </p:txBody>
      </p:sp>
    </p:spTree>
    <p:extLst>
      <p:ext uri="{BB962C8B-B14F-4D97-AF65-F5344CB8AC3E}">
        <p14:creationId xmlns:p14="http://schemas.microsoft.com/office/powerpoint/2010/main" val="28385483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4B73C415-D670-4716-A5EC-CC4D52CA2BAC}" type="slidenum">
              <a:rPr lang="en-US" noProof="0" smtClean="0"/>
              <a:pPr/>
              <a:t>8</a:t>
            </a:fld>
            <a:endParaRPr lang="en-US" noProof="0" dirty="0"/>
          </a:p>
        </p:txBody>
      </p:sp>
      <p:sp>
        <p:nvSpPr>
          <p:cNvPr id="5" name="Text Placeholder 4">
            <a:extLst>
              <a:ext uri="{FF2B5EF4-FFF2-40B4-BE49-F238E27FC236}">
                <a16:creationId xmlns:a16="http://schemas.microsoft.com/office/drawing/2014/main" id="{B3873866-C6DF-4447-8D2F-8A88CF14E6CB}"/>
              </a:ext>
            </a:extLst>
          </p:cNvPr>
          <p:cNvSpPr txBox="1">
            <a:spLocks/>
          </p:cNvSpPr>
          <p:nvPr/>
        </p:nvSpPr>
        <p:spPr>
          <a:xfrm>
            <a:off x="682560" y="1319350"/>
            <a:ext cx="10956445" cy="1332410"/>
          </a:xfrm>
          <a:prstGeom prst="rect">
            <a:avLst/>
          </a:prstGeom>
        </p:spPr>
        <p:txBody>
          <a:bodyPr vert="horz" lIns="0" tIns="0" rIns="0" bIns="0" rtlCol="0">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Undirected Graph - It is clearly depicted from the data that the routes are bidirectional, It is a two way relationship, each edge can be traversed in both directions.</a:t>
            </a:r>
          </a:p>
          <a:p>
            <a:r>
              <a:rPr lang="en-US" dirty="0" smtClean="0"/>
              <a:t>The weights is calculated as the time difference between two stations. </a:t>
            </a:r>
            <a:r>
              <a:rPr lang="en-US" dirty="0" err="1" smtClean="0"/>
              <a:t>i.e</a:t>
            </a:r>
            <a:r>
              <a:rPr lang="en-US" dirty="0" smtClean="0"/>
              <a:t>, Arrival time and Departure Time.</a:t>
            </a:r>
          </a:p>
          <a:p>
            <a:endParaRPr lang="en-US" dirty="0" smtClean="0"/>
          </a:p>
        </p:txBody>
      </p:sp>
      <p:sp>
        <p:nvSpPr>
          <p:cNvPr id="6" name="Title 4">
            <a:extLst>
              <a:ext uri="{FF2B5EF4-FFF2-40B4-BE49-F238E27FC236}">
                <a16:creationId xmlns:a16="http://schemas.microsoft.com/office/drawing/2014/main" id="{95385A3C-2778-4B23-9530-DFD5A61DA5B0}"/>
              </a:ext>
            </a:extLst>
          </p:cNvPr>
          <p:cNvSpPr txBox="1">
            <a:spLocks/>
          </p:cNvSpPr>
          <p:nvPr/>
        </p:nvSpPr>
        <p:spPr>
          <a:xfrm>
            <a:off x="432000" y="432000"/>
            <a:ext cx="11340000" cy="432000"/>
          </a:xfrm>
          <a:prstGeom prst="rect">
            <a:avLst/>
          </a:prstGeom>
        </p:spPr>
        <p:txBody>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dirty="0" smtClean="0"/>
              <a:t>Creation of Networks</a:t>
            </a:r>
            <a:endParaRPr lang="en-US" dirty="0"/>
          </a:p>
        </p:txBody>
      </p:sp>
      <p:sp>
        <p:nvSpPr>
          <p:cNvPr id="7" name="Title 4">
            <a:extLst>
              <a:ext uri="{FF2B5EF4-FFF2-40B4-BE49-F238E27FC236}">
                <a16:creationId xmlns:a16="http://schemas.microsoft.com/office/drawing/2014/main" id="{95385A3C-2778-4B23-9530-DFD5A61DA5B0}"/>
              </a:ext>
            </a:extLst>
          </p:cNvPr>
          <p:cNvSpPr txBox="1">
            <a:spLocks/>
          </p:cNvSpPr>
          <p:nvPr/>
        </p:nvSpPr>
        <p:spPr>
          <a:xfrm>
            <a:off x="432000" y="3012864"/>
            <a:ext cx="11760000" cy="461856"/>
          </a:xfrm>
          <a:prstGeom prst="rect">
            <a:avLst/>
          </a:prstGeom>
        </p:spPr>
        <p:txBody>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sz="2400" dirty="0" smtClean="0"/>
              <a:t>Group - </a:t>
            </a:r>
            <a:r>
              <a:rPr lang="en-US" sz="2400" dirty="0"/>
              <a:t>Selecting service only for one day with different </a:t>
            </a:r>
            <a:r>
              <a:rPr lang="en-US" sz="2400" dirty="0" err="1" smtClean="0"/>
              <a:t>timezones</a:t>
            </a:r>
            <a:r>
              <a:rPr lang="en-US" sz="2400" dirty="0"/>
              <a:t>.</a:t>
            </a:r>
          </a:p>
        </p:txBody>
      </p:sp>
      <p:sp>
        <p:nvSpPr>
          <p:cNvPr id="8" name="Text Placeholder 4">
            <a:extLst>
              <a:ext uri="{FF2B5EF4-FFF2-40B4-BE49-F238E27FC236}">
                <a16:creationId xmlns:a16="http://schemas.microsoft.com/office/drawing/2014/main" id="{B3873866-C6DF-4447-8D2F-8A88CF14E6CB}"/>
              </a:ext>
            </a:extLst>
          </p:cNvPr>
          <p:cNvSpPr txBox="1">
            <a:spLocks/>
          </p:cNvSpPr>
          <p:nvPr/>
        </p:nvSpPr>
        <p:spPr>
          <a:xfrm>
            <a:off x="682561" y="3720141"/>
            <a:ext cx="11089440" cy="1822262"/>
          </a:xfrm>
          <a:prstGeom prst="rect">
            <a:avLst/>
          </a:prstGeom>
        </p:spPr>
        <p:txBody>
          <a:bodyPr vert="horz" lIns="0" tIns="0" rIns="0" bIns="0" rtlCol="0">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smtClean="0"/>
              <a:t>The generation of network includes </a:t>
            </a:r>
            <a:r>
              <a:rPr lang="en-IN" dirty="0" err="1" smtClean="0"/>
              <a:t>station_name_labels</a:t>
            </a:r>
            <a:r>
              <a:rPr lang="en-IN" dirty="0" smtClean="0"/>
              <a:t>, edges, </a:t>
            </a:r>
            <a:r>
              <a:rPr lang="en-IN" dirty="0" err="1" smtClean="0"/>
              <a:t>edge_labels</a:t>
            </a:r>
            <a:r>
              <a:rPr lang="en-IN" dirty="0" smtClean="0"/>
              <a:t>, </a:t>
            </a:r>
            <a:r>
              <a:rPr lang="en-IN" dirty="0" err="1" smtClean="0"/>
              <a:t>edge_colors</a:t>
            </a:r>
            <a:r>
              <a:rPr lang="en-IN" dirty="0" smtClean="0"/>
              <a:t>, </a:t>
            </a:r>
            <a:r>
              <a:rPr lang="en-IN" dirty="0" err="1" smtClean="0"/>
              <a:t>station_positions</a:t>
            </a:r>
            <a:r>
              <a:rPr lang="en-IN" dirty="0" smtClean="0"/>
              <a:t>, </a:t>
            </a:r>
            <a:r>
              <a:rPr lang="en-IN" dirty="0" err="1" smtClean="0"/>
              <a:t>node_labels</a:t>
            </a:r>
            <a:r>
              <a:rPr lang="en-IN" dirty="0" smtClean="0"/>
              <a:t>.</a:t>
            </a:r>
            <a:endParaRPr lang="en-US" dirty="0" smtClean="0"/>
          </a:p>
          <a:p>
            <a:r>
              <a:rPr lang="en-IN" dirty="0" smtClean="0"/>
              <a:t>For visualization of Network graphs, Pickle and </a:t>
            </a:r>
            <a:r>
              <a:rPr lang="en-IN" dirty="0" err="1" smtClean="0"/>
              <a:t>matplotlib</a:t>
            </a:r>
            <a:r>
              <a:rPr lang="en-IN" dirty="0" smtClean="0"/>
              <a:t> packages were used</a:t>
            </a:r>
            <a:r>
              <a:rPr lang="en-US" dirty="0" smtClean="0"/>
              <a:t>.</a:t>
            </a:r>
          </a:p>
          <a:p>
            <a:r>
              <a:rPr lang="en-US" dirty="0" smtClean="0"/>
              <a:t>For each networks, the steps (Number of stations visited) is calculated via shortest path algorithm for a </a:t>
            </a:r>
            <a:r>
              <a:rPr lang="en-US" dirty="0"/>
              <a:t>group of travelling </a:t>
            </a:r>
            <a:r>
              <a:rPr lang="en-US" dirty="0" smtClean="0"/>
              <a:t>salesman.</a:t>
            </a:r>
          </a:p>
        </p:txBody>
      </p:sp>
    </p:spTree>
    <p:extLst>
      <p:ext uri="{BB962C8B-B14F-4D97-AF65-F5344CB8AC3E}">
        <p14:creationId xmlns:p14="http://schemas.microsoft.com/office/powerpoint/2010/main" val="27382183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428ED-E8E6-4EBE-8C7C-8E6E2E5012C8}"/>
              </a:ext>
            </a:extLst>
          </p:cNvPr>
          <p:cNvSpPr>
            <a:spLocks noGrp="1"/>
          </p:cNvSpPr>
          <p:nvPr>
            <p:ph type="title"/>
          </p:nvPr>
        </p:nvSpPr>
        <p:spPr>
          <a:xfrm>
            <a:off x="432000" y="458126"/>
            <a:ext cx="11340000" cy="432000"/>
          </a:xfrm>
        </p:spPr>
        <p:txBody>
          <a:bodyPr/>
          <a:lstStyle/>
          <a:p>
            <a:r>
              <a:rPr lang="en-US" dirty="0" smtClean="0"/>
              <a:t>NETWORK 1 GRAPH</a:t>
            </a:r>
            <a:endParaRPr lang="en-US" dirty="0"/>
          </a:p>
        </p:txBody>
      </p:sp>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p:txBody>
          <a:bodyPr/>
          <a:lstStyle/>
          <a:p>
            <a:fld id="{4B73C415-D670-4716-A5EC-CC4D52CA2BAC}" type="slidenum">
              <a:rPr lang="en-US" smtClean="0"/>
              <a:pPr/>
              <a:t>9</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663" y="1309085"/>
            <a:ext cx="9209314" cy="4934961"/>
          </a:xfrm>
          <a:prstGeom prst="rect">
            <a:avLst/>
          </a:prstGeom>
        </p:spPr>
      </p:pic>
    </p:spTree>
    <p:extLst>
      <p:ext uri="{BB962C8B-B14F-4D97-AF65-F5344CB8AC3E}">
        <p14:creationId xmlns:p14="http://schemas.microsoft.com/office/powerpoint/2010/main" val="8865685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Great Pitch Decks - Technology">
      <a:dk1>
        <a:sysClr val="windowText" lastClr="000000"/>
      </a:dk1>
      <a:lt1>
        <a:sysClr val="window" lastClr="FFFFFF"/>
      </a:lt1>
      <a:dk2>
        <a:srgbClr val="12121E"/>
      </a:dk2>
      <a:lt2>
        <a:srgbClr val="F2F2F2"/>
      </a:lt2>
      <a:accent1>
        <a:srgbClr val="00B0F0"/>
      </a:accent1>
      <a:accent2>
        <a:srgbClr val="5ECCF3"/>
      </a:accent2>
      <a:accent3>
        <a:srgbClr val="A7EA52"/>
      </a:accent3>
      <a:accent4>
        <a:srgbClr val="5DCEAF"/>
      </a:accent4>
      <a:accent5>
        <a:srgbClr val="FF8021"/>
      </a:accent5>
      <a:accent6>
        <a:srgbClr val="F14124"/>
      </a:accent6>
      <a:hlink>
        <a:srgbClr val="5ECCF3"/>
      </a:hlink>
      <a:folHlink>
        <a:srgbClr val="7F7F7F"/>
      </a:folHlink>
    </a:clrScheme>
    <a:fontScheme name="Custom 141">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33781529_Tech pitch deck_RVA_v5" id="{A2EB78D0-E53B-4F6A-BDEB-161D0EE79897}" vid="{43D59DC8-94C0-4D1D-B6DD-8A7938E09C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at Pitch Decks - Technology">
    <a:dk1>
      <a:sysClr val="windowText" lastClr="000000"/>
    </a:dk1>
    <a:lt1>
      <a:sysClr val="window" lastClr="FFFFFF"/>
    </a:lt1>
    <a:dk2>
      <a:srgbClr val="12121E"/>
    </a:dk2>
    <a:lt2>
      <a:srgbClr val="F2F2F2"/>
    </a:lt2>
    <a:accent1>
      <a:srgbClr val="00B0F0"/>
    </a:accent1>
    <a:accent2>
      <a:srgbClr val="5ECCF3"/>
    </a:accent2>
    <a:accent3>
      <a:srgbClr val="A7EA52"/>
    </a:accent3>
    <a:accent4>
      <a:srgbClr val="5DCEAF"/>
    </a:accent4>
    <a:accent5>
      <a:srgbClr val="FF8021"/>
    </a:accent5>
    <a:accent6>
      <a:srgbClr val="F14124"/>
    </a:accent6>
    <a:hlink>
      <a:srgbClr val="5ECCF3"/>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13094F6-5ADD-4195-AF81-00AF033C96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9C0BFDF-D948-4F4A-854E-477525F57792}">
  <ds:schemaRefs>
    <ds:schemaRef ds:uri="http://purl.org/dc/dcmitype/"/>
    <ds:schemaRef ds:uri="http://schemas.microsoft.com/office/2006/documentManagement/types"/>
    <ds:schemaRef ds:uri="http://www.w3.org/XML/1998/namespace"/>
    <ds:schemaRef ds:uri="http://schemas.microsoft.com/office/infopath/2007/PartnerControls"/>
    <ds:schemaRef ds:uri="http://purl.org/dc/terms/"/>
    <ds:schemaRef ds:uri="http://purl.org/dc/elements/1.1/"/>
    <ds:schemaRef ds:uri="71af3243-3dd4-4a8d-8c0d-dd76da1f02a5"/>
    <ds:schemaRef ds:uri="http://schemas.openxmlformats.org/package/2006/metadata/core-properties"/>
    <ds:schemaRef ds:uri="16c05727-aa75-4e4a-9b5f-8a80a1165891"/>
    <ds:schemaRef ds:uri="http://schemas.microsoft.com/office/2006/metadata/properties"/>
  </ds:schemaRefs>
</ds:datastoreItem>
</file>

<file path=customXml/itemProps3.xml><?xml version="1.0" encoding="utf-8"?>
<ds:datastoreItem xmlns:ds="http://schemas.openxmlformats.org/officeDocument/2006/customXml" ds:itemID="{56E3E58C-5E8A-4781-9921-C2B23BC09EB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pitch deck</Template>
  <TotalTime>0</TotalTime>
  <Words>1089</Words>
  <Application>Microsoft Office PowerPoint</Application>
  <PresentationFormat>Widescreen</PresentationFormat>
  <Paragraphs>146</Paragraphs>
  <Slides>17</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Arial</vt:lpstr>
      <vt:lpstr>Arial Black</vt:lpstr>
      <vt:lpstr>Calibri</vt:lpstr>
      <vt:lpstr>Cambria Math</vt:lpstr>
      <vt:lpstr>Lato</vt:lpstr>
      <vt:lpstr>Tahoma</vt:lpstr>
      <vt:lpstr>Times New Roman</vt:lpstr>
      <vt:lpstr>Wingdings</vt:lpstr>
      <vt:lpstr>Office Theme</vt:lpstr>
      <vt:lpstr>PowerPoint Presentation</vt:lpstr>
      <vt:lpstr>PowerPoint Presentation</vt:lpstr>
      <vt:lpstr>The Data </vt:lpstr>
      <vt:lpstr>PowerPoint Presentation</vt:lpstr>
      <vt:lpstr>The Main Data</vt:lpstr>
      <vt:lpstr>PowerPoint Presentation</vt:lpstr>
      <vt:lpstr>PowerPoint Presentation</vt:lpstr>
      <vt:lpstr>PowerPoint Presentation</vt:lpstr>
      <vt:lpstr>NETWORK 1 GRAPH</vt:lpstr>
      <vt:lpstr>PowerPoint Presentation</vt:lpstr>
      <vt:lpstr>PowerPoint Presentation</vt:lpstr>
      <vt:lpstr>Results - Nodes</vt:lpstr>
      <vt:lpstr>Results - Edges</vt:lpstr>
      <vt:lpstr>PowerPoint Presentation</vt:lpstr>
      <vt:lpstr>Results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2021-05-01T20:42:26Z</dcterms:created>
  <dcterms:modified xsi:type="dcterms:W3CDTF">2021-12-10T15:51:48Z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