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1"/>
  </p:notesMasterIdLst>
  <p:handoutMasterIdLst>
    <p:handoutMasterId r:id="rId22"/>
  </p:handoutMasterIdLst>
  <p:sldIdLst>
    <p:sldId id="285" r:id="rId5"/>
    <p:sldId id="297" r:id="rId6"/>
    <p:sldId id="290" r:id="rId7"/>
    <p:sldId id="291" r:id="rId8"/>
    <p:sldId id="286" r:id="rId9"/>
    <p:sldId id="298" r:id="rId10"/>
    <p:sldId id="287" r:id="rId11"/>
    <p:sldId id="288" r:id="rId12"/>
    <p:sldId id="270" r:id="rId13"/>
    <p:sldId id="300" r:id="rId14"/>
    <p:sldId id="299" r:id="rId15"/>
    <p:sldId id="292" r:id="rId16"/>
    <p:sldId id="296" r:id="rId17"/>
    <p:sldId id="295" r:id="rId18"/>
    <p:sldId id="294" r:id="rId19"/>
    <p:sldId id="25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660B408-B3CF-4A94-85FC-2B1E0A45F4A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07" autoAdjust="0"/>
  </p:normalViewPr>
  <p:slideViewPr>
    <p:cSldViewPr snapToGrid="0">
      <p:cViewPr varScale="1">
        <p:scale>
          <a:sx n="73" d="100"/>
          <a:sy n="73" d="100"/>
        </p:scale>
        <p:origin x="618"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7986"/>
    </p:cViewPr>
  </p:sorterViewPr>
  <p:notesViewPr>
    <p:cSldViewPr snapToGrid="0">
      <p:cViewPr>
        <p:scale>
          <a:sx n="50" d="100"/>
          <a:sy n="50" d="100"/>
        </p:scale>
        <p:origin x="2970" y="22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4F2345-EC98-4DA1-BEDE-E955624755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C33E638-B8D4-466B-AD53-47551EDA16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D51EFA-6533-45C3-8394-23FFC04F750D}" type="datetimeFigureOut">
              <a:rPr lang="en-US" smtClean="0"/>
              <a:t>12/6/2021</a:t>
            </a:fld>
            <a:endParaRPr lang="en-US" dirty="0"/>
          </a:p>
        </p:txBody>
      </p:sp>
      <p:sp>
        <p:nvSpPr>
          <p:cNvPr id="4" name="Footer Placeholder 3">
            <a:extLst>
              <a:ext uri="{FF2B5EF4-FFF2-40B4-BE49-F238E27FC236}">
                <a16:creationId xmlns:a16="http://schemas.microsoft.com/office/drawing/2014/main" id="{C2889FA8-6777-4B9D-A1A9-C7DBF5FEA9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04C72C3-43D9-4379-9293-03F53C8488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E2DD4-2E30-4434-A427-2EC50491079F}" type="slidenum">
              <a:rPr lang="en-US" smtClean="0"/>
              <a:t>‹#›</a:t>
            </a:fld>
            <a:endParaRPr lang="en-US" dirty="0"/>
          </a:p>
        </p:txBody>
      </p:sp>
    </p:spTree>
    <p:extLst>
      <p:ext uri="{BB962C8B-B14F-4D97-AF65-F5344CB8AC3E}">
        <p14:creationId xmlns:p14="http://schemas.microsoft.com/office/powerpoint/2010/main" val="24103731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B4C180-10CF-422C-B717-65F1B78C7EB7}" type="datetimeFigureOut">
              <a:rPr lang="en-US" noProof="0" smtClean="0"/>
              <a:t>12/6/2021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8375C1-7C5C-42A2-80F2-05631BB3764E}" type="slidenum">
              <a:rPr lang="en-US" noProof="0" smtClean="0"/>
              <a:t>‹#›</a:t>
            </a:fld>
            <a:endParaRPr lang="en-US" noProof="0" dirty="0"/>
          </a:p>
        </p:txBody>
      </p:sp>
    </p:spTree>
    <p:extLst>
      <p:ext uri="{BB962C8B-B14F-4D97-AF65-F5344CB8AC3E}">
        <p14:creationId xmlns:p14="http://schemas.microsoft.com/office/powerpoint/2010/main" val="3572554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2</a:t>
            </a:fld>
            <a:endParaRPr lang="en-US" noProof="0" dirty="0"/>
          </a:p>
        </p:txBody>
      </p:sp>
    </p:spTree>
    <p:extLst>
      <p:ext uri="{BB962C8B-B14F-4D97-AF65-F5344CB8AC3E}">
        <p14:creationId xmlns:p14="http://schemas.microsoft.com/office/powerpoint/2010/main" val="4567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4</a:t>
            </a:fld>
            <a:endParaRPr lang="en-US" noProof="0" dirty="0"/>
          </a:p>
        </p:txBody>
      </p:sp>
    </p:spTree>
    <p:extLst>
      <p:ext uri="{BB962C8B-B14F-4D97-AF65-F5344CB8AC3E}">
        <p14:creationId xmlns:p14="http://schemas.microsoft.com/office/powerpoint/2010/main" val="4165062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6</a:t>
            </a:fld>
            <a:endParaRPr lang="en-US" noProof="0" dirty="0"/>
          </a:p>
        </p:txBody>
      </p:sp>
    </p:spTree>
    <p:extLst>
      <p:ext uri="{BB962C8B-B14F-4D97-AF65-F5344CB8AC3E}">
        <p14:creationId xmlns:p14="http://schemas.microsoft.com/office/powerpoint/2010/main" val="4252321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9</a:t>
            </a:fld>
            <a:endParaRPr lang="en-US" noProof="0" dirty="0"/>
          </a:p>
        </p:txBody>
      </p:sp>
    </p:spTree>
    <p:extLst>
      <p:ext uri="{BB962C8B-B14F-4D97-AF65-F5344CB8AC3E}">
        <p14:creationId xmlns:p14="http://schemas.microsoft.com/office/powerpoint/2010/main" val="1475086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10</a:t>
            </a:fld>
            <a:endParaRPr lang="en-US" noProof="0" dirty="0"/>
          </a:p>
        </p:txBody>
      </p:sp>
    </p:spTree>
    <p:extLst>
      <p:ext uri="{BB962C8B-B14F-4D97-AF65-F5344CB8AC3E}">
        <p14:creationId xmlns:p14="http://schemas.microsoft.com/office/powerpoint/2010/main" val="2416323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11</a:t>
            </a:fld>
            <a:endParaRPr lang="en-US" noProof="0" dirty="0"/>
          </a:p>
        </p:txBody>
      </p:sp>
    </p:spTree>
    <p:extLst>
      <p:ext uri="{BB962C8B-B14F-4D97-AF65-F5344CB8AC3E}">
        <p14:creationId xmlns:p14="http://schemas.microsoft.com/office/powerpoint/2010/main" val="2825919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12</a:t>
            </a:fld>
            <a:endParaRPr lang="en-US" noProof="0" dirty="0"/>
          </a:p>
        </p:txBody>
      </p:sp>
    </p:spTree>
    <p:extLst>
      <p:ext uri="{BB962C8B-B14F-4D97-AF65-F5344CB8AC3E}">
        <p14:creationId xmlns:p14="http://schemas.microsoft.com/office/powerpoint/2010/main" val="2088643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15</a:t>
            </a:fld>
            <a:endParaRPr lang="en-US" noProof="0" dirty="0"/>
          </a:p>
        </p:txBody>
      </p:sp>
    </p:spTree>
    <p:extLst>
      <p:ext uri="{BB962C8B-B14F-4D97-AF65-F5344CB8AC3E}">
        <p14:creationId xmlns:p14="http://schemas.microsoft.com/office/powerpoint/2010/main" val="849032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8375C1-7C5C-42A2-80F2-05631BB3764E}" type="slidenum">
              <a:rPr lang="en-US" noProof="0" smtClean="0"/>
              <a:t>16</a:t>
            </a:fld>
            <a:endParaRPr lang="en-US" noProof="0" dirty="0"/>
          </a:p>
        </p:txBody>
      </p:sp>
    </p:spTree>
    <p:extLst>
      <p:ext uri="{BB962C8B-B14F-4D97-AF65-F5344CB8AC3E}">
        <p14:creationId xmlns:p14="http://schemas.microsoft.com/office/powerpoint/2010/main" val="2218794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6977C32-6781-4E43-B083-CC319C1A2BE1}"/>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rIns="1044000" anchor="ctr"/>
          <a:lstStyle>
            <a:lvl1pPr marL="0" indent="0" algn="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p:spPr>
        <p:txBody>
          <a:bodyPr anchor="b"/>
          <a:lstStyle>
            <a:lvl1pPr algn="l">
              <a:defRPr sz="42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6" name="Rectangle 5">
            <a:extLst>
              <a:ext uri="{FF2B5EF4-FFF2-40B4-BE49-F238E27FC236}">
                <a16:creationId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3770000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C4908609-0EC4-4718-AC46-A50BB2DA333E}"/>
              </a:ext>
            </a:extLst>
          </p:cNvPr>
          <p:cNvSpPr>
            <a:spLocks noGrp="1"/>
          </p:cNvSpPr>
          <p:nvPr>
            <p:ph sz="half" idx="29" hasCustomPrompt="1"/>
          </p:nvPr>
        </p:nvSpPr>
        <p:spPr>
          <a:xfrm>
            <a:off x="1790100" y="2701131"/>
            <a:ext cx="4113900"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C61EBC7C-80CF-489F-86B3-5894908189E4}"/>
              </a:ext>
            </a:extLst>
          </p:cNvPr>
          <p:cNvSpPr>
            <a:spLocks noGrp="1"/>
          </p:cNvSpPr>
          <p:nvPr>
            <p:ph sz="half" idx="2" hasCustomPrompt="1"/>
          </p:nvPr>
        </p:nvSpPr>
        <p:spPr>
          <a:xfrm>
            <a:off x="7658100" y="2701131"/>
            <a:ext cx="4113900"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1" name="Text Placeholder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1793079" y="1728000"/>
            <a:ext cx="4122920" cy="735800"/>
          </a:xfrm>
          <a:noFill/>
        </p:spPr>
        <p:txBody>
          <a:bodyPr anchor="t"/>
          <a:lstStyle>
            <a:lvl1pPr marL="0" indent="0" algn="l">
              <a:buNone/>
              <a:defRPr sz="54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5" name="Text Placeholder 4">
            <a:extLst>
              <a:ext uri="{FF2B5EF4-FFF2-40B4-BE49-F238E27FC236}">
                <a16:creationId xmlns:a16="http://schemas.microsoft.com/office/drawing/2014/main" id="{867F0EAC-0FF4-447C-8EE4-2B107165DF3F}"/>
              </a:ext>
            </a:extLst>
          </p:cNvPr>
          <p:cNvSpPr>
            <a:spLocks noGrp="1"/>
          </p:cNvSpPr>
          <p:nvPr>
            <p:ph type="body" sz="quarter" idx="30" hasCustomPrompt="1"/>
          </p:nvPr>
        </p:nvSpPr>
        <p:spPr>
          <a:xfrm>
            <a:off x="7655762" y="1722438"/>
            <a:ext cx="4104437" cy="735749"/>
          </a:xfrm>
        </p:spPr>
        <p:txBody>
          <a:bodyPr anchor="t"/>
          <a:lstStyle>
            <a:lvl1pPr marL="0" indent="0">
              <a:buNone/>
              <a:defRPr sz="5400">
                <a:solidFill>
                  <a:schemeClr val="accent4"/>
                </a:solidFill>
                <a:latin typeface="+mj-lt"/>
              </a:defRPr>
            </a:lvl1pPr>
          </a:lstStyle>
          <a:p>
            <a:pPr lvl="0"/>
            <a:r>
              <a:rPr lang="en-US" noProof="0"/>
              <a:t>2</a:t>
            </a:r>
          </a:p>
        </p:txBody>
      </p:sp>
      <p:sp>
        <p:nvSpPr>
          <p:cNvPr id="16" name="Text Placeholder 5">
            <a:extLst>
              <a:ext uri="{FF2B5EF4-FFF2-40B4-BE49-F238E27FC236}">
                <a16:creationId xmlns:a16="http://schemas.microsoft.com/office/drawing/2014/main" id="{DED90C13-8D49-4652-B68A-A0B5084BB4D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417595950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11" name="Text Placeholder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890706" y="1593150"/>
            <a:ext cx="4348065" cy="4348065"/>
          </a:xfrm>
          <a:prstGeom prst="ellipse">
            <a:avLst/>
          </a:prstGeom>
          <a:solidFill>
            <a:schemeClr val="tx1">
              <a:alpha val="10000"/>
            </a:schemeClr>
          </a:solidFill>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2" name="Text Placeholder 9">
            <a:extLst>
              <a:ext uri="{FF2B5EF4-FFF2-40B4-BE49-F238E27FC236}">
                <a16:creationId xmlns:a16="http://schemas.microsoft.com/office/drawing/2014/main" id="{C15F42E2-EE95-4479-80E9-94A75E9D6E98}"/>
              </a:ext>
            </a:extLst>
          </p:cNvPr>
          <p:cNvSpPr>
            <a:spLocks noGrp="1"/>
          </p:cNvSpPr>
          <p:nvPr>
            <p:ph type="body" sz="quarter" idx="28" hasCustomPrompt="1"/>
          </p:nvPr>
        </p:nvSpPr>
        <p:spPr>
          <a:xfrm>
            <a:off x="4739330" y="1767887"/>
            <a:ext cx="3998591" cy="3998591"/>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9" name="Text Placeholder 9">
            <a:extLst>
              <a:ext uri="{FF2B5EF4-FFF2-40B4-BE49-F238E27FC236}">
                <a16:creationId xmlns:a16="http://schemas.microsoft.com/office/drawing/2014/main" id="{4059823C-F505-4D2A-854E-5144BD58A767}"/>
              </a:ext>
            </a:extLst>
          </p:cNvPr>
          <p:cNvSpPr>
            <a:spLocks noGrp="1"/>
          </p:cNvSpPr>
          <p:nvPr>
            <p:ph type="body" sz="quarter" idx="29" hasCustomPrompt="1"/>
          </p:nvPr>
        </p:nvSpPr>
        <p:spPr>
          <a:xfrm>
            <a:off x="8238481" y="2207063"/>
            <a:ext cx="3120238" cy="3120238"/>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Text Placeholder 3">
            <a:extLst>
              <a:ext uri="{FF2B5EF4-FFF2-40B4-BE49-F238E27FC236}">
                <a16:creationId xmlns:a16="http://schemas.microsoft.com/office/drawing/2014/main" id="{B30FA196-A035-4908-BA51-B769293255A9}"/>
              </a:ext>
            </a:extLst>
          </p:cNvPr>
          <p:cNvSpPr>
            <a:spLocks noGrp="1"/>
          </p:cNvSpPr>
          <p:nvPr>
            <p:ph type="body" sz="quarter" idx="30" hasCustomPrompt="1"/>
          </p:nvPr>
        </p:nvSpPr>
        <p:spPr>
          <a:xfrm>
            <a:off x="1658929" y="2205688"/>
            <a:ext cx="2811618" cy="1440000"/>
          </a:xfrm>
          <a:prstGeom prst="rect">
            <a:avLst/>
          </a:prstGeom>
          <a:noFill/>
        </p:spPr>
        <p:txBody>
          <a:bodyPr anchor="b"/>
          <a:lstStyle>
            <a:lvl1pPr marL="0" indent="0" algn="ctr">
              <a:spcBef>
                <a:spcPts val="0"/>
              </a:spcBef>
              <a:spcAft>
                <a:spcPts val="0"/>
              </a:spcAft>
              <a:buNone/>
              <a:defRPr sz="6600">
                <a:solidFill>
                  <a:schemeClr val="tx1">
                    <a:lumMod val="75000"/>
                    <a:lumOff val="25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Text Placeholder 9">
            <a:extLst>
              <a:ext uri="{FF2B5EF4-FFF2-40B4-BE49-F238E27FC236}">
                <a16:creationId xmlns:a16="http://schemas.microsoft.com/office/drawing/2014/main" id="{38F1EEC3-A74E-4124-95F3-D8A27EA3DDFC}"/>
              </a:ext>
            </a:extLst>
          </p:cNvPr>
          <p:cNvSpPr>
            <a:spLocks noGrp="1"/>
          </p:cNvSpPr>
          <p:nvPr>
            <p:ph type="body" sz="quarter" idx="31" hasCustomPrompt="1"/>
          </p:nvPr>
        </p:nvSpPr>
        <p:spPr>
          <a:xfrm>
            <a:off x="5332816"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2</a:t>
            </a:r>
          </a:p>
        </p:txBody>
      </p:sp>
      <p:sp>
        <p:nvSpPr>
          <p:cNvPr id="14" name="Text Placeholder 9">
            <a:extLst>
              <a:ext uri="{FF2B5EF4-FFF2-40B4-BE49-F238E27FC236}">
                <a16:creationId xmlns:a16="http://schemas.microsoft.com/office/drawing/2014/main" id="{744F95B1-3E5D-46C4-846F-01E3035D1A72}"/>
              </a:ext>
            </a:extLst>
          </p:cNvPr>
          <p:cNvSpPr>
            <a:spLocks noGrp="1"/>
          </p:cNvSpPr>
          <p:nvPr>
            <p:ph type="body" sz="quarter" idx="32" hasCustomPrompt="1"/>
          </p:nvPr>
        </p:nvSpPr>
        <p:spPr>
          <a:xfrm>
            <a:off x="8547101"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3</a:t>
            </a:r>
          </a:p>
        </p:txBody>
      </p:sp>
      <p:sp>
        <p:nvSpPr>
          <p:cNvPr id="16" name="Content Placeholder 3">
            <a:extLst>
              <a:ext uri="{FF2B5EF4-FFF2-40B4-BE49-F238E27FC236}">
                <a16:creationId xmlns:a16="http://schemas.microsoft.com/office/drawing/2014/main" id="{39CDA933-12B5-44CD-BD16-C9589DE755EE}"/>
              </a:ext>
            </a:extLst>
          </p:cNvPr>
          <p:cNvSpPr>
            <a:spLocks noGrp="1"/>
          </p:cNvSpPr>
          <p:nvPr>
            <p:ph sz="half" idx="2" hasCustomPrompt="1"/>
          </p:nvPr>
        </p:nvSpPr>
        <p:spPr>
          <a:xfrm>
            <a:off x="2074738"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7" name="Text Placeholder 5">
            <a:extLst>
              <a:ext uri="{FF2B5EF4-FFF2-40B4-BE49-F238E27FC236}">
                <a16:creationId xmlns:a16="http://schemas.microsoft.com/office/drawing/2014/main" id="{9751FCE0-5FA8-4E25-A4E7-8B2901F69491}"/>
              </a:ext>
            </a:extLst>
          </p:cNvPr>
          <p:cNvSpPr>
            <a:spLocks noGrp="1"/>
          </p:cNvSpPr>
          <p:nvPr>
            <p:ph type="body" sz="quarter" idx="12" hasCustomPrompt="1"/>
          </p:nvPr>
        </p:nvSpPr>
        <p:spPr>
          <a:xfrm>
            <a:off x="5748625"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8" name="Text Placeholder 9">
            <a:extLst>
              <a:ext uri="{FF2B5EF4-FFF2-40B4-BE49-F238E27FC236}">
                <a16:creationId xmlns:a16="http://schemas.microsoft.com/office/drawing/2014/main" id="{0D97BC04-5B6C-4CFD-8184-7637C9A8F8E4}"/>
              </a:ext>
            </a:extLst>
          </p:cNvPr>
          <p:cNvSpPr>
            <a:spLocks noGrp="1"/>
          </p:cNvSpPr>
          <p:nvPr>
            <p:ph type="body" sz="quarter" idx="13" hasCustomPrompt="1"/>
          </p:nvPr>
        </p:nvSpPr>
        <p:spPr>
          <a:xfrm>
            <a:off x="8808600"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22" name="Text Placeholder 5">
            <a:extLst>
              <a:ext uri="{FF2B5EF4-FFF2-40B4-BE49-F238E27FC236}">
                <a16:creationId xmlns:a16="http://schemas.microsoft.com/office/drawing/2014/main" id="{E7A8CB18-EF35-4644-9DDB-02D8B65EA55E}"/>
              </a:ext>
            </a:extLst>
          </p:cNvPr>
          <p:cNvSpPr>
            <a:spLocks noGrp="1"/>
          </p:cNvSpPr>
          <p:nvPr>
            <p:ph type="body" sz="quarter" idx="33"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89717074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436FA5D-088F-4BDE-ABD2-A640A8610900}"/>
              </a:ext>
            </a:extLst>
          </p:cNvPr>
          <p:cNvCxnSpPr/>
          <p:nvPr userDrawn="1"/>
        </p:nvCxnSpPr>
        <p:spPr>
          <a:xfrm>
            <a:off x="6096000" y="1319756"/>
            <a:ext cx="0" cy="461010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cxnSp>
        <p:nvCxnSpPr>
          <p:cNvPr id="8" name="Straight Connector 7">
            <a:extLst>
              <a:ext uri="{FF2B5EF4-FFF2-40B4-BE49-F238E27FC236}">
                <a16:creationId xmlns:a16="http://schemas.microsoft.com/office/drawing/2014/main" id="{0C2BCB80-6997-4274-AAFE-65C2CCFFFD10}"/>
              </a:ext>
            </a:extLst>
          </p:cNvPr>
          <p:cNvCxnSpPr>
            <a:cxnSpLocks/>
          </p:cNvCxnSpPr>
          <p:nvPr userDrawn="1"/>
        </p:nvCxnSpPr>
        <p:spPr>
          <a:xfrm flipH="1">
            <a:off x="432000" y="3624806"/>
            <a:ext cx="11340000"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 Placeholder 5">
            <a:extLst>
              <a:ext uri="{FF2B5EF4-FFF2-40B4-BE49-F238E27FC236}">
                <a16:creationId xmlns:a16="http://schemas.microsoft.com/office/drawing/2014/main" id="{9A1FC84B-8A06-4879-86ED-47E43AAC9888}"/>
              </a:ext>
            </a:extLst>
          </p:cNvPr>
          <p:cNvSpPr>
            <a:spLocks noGrp="1"/>
          </p:cNvSpPr>
          <p:nvPr>
            <p:ph type="body" sz="quarter" idx="12" hasCustomPrompt="1"/>
          </p:nvPr>
        </p:nvSpPr>
        <p:spPr>
          <a:xfrm>
            <a:off x="5112000" y="951013"/>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4B975678-3DFA-4D26-9CF6-01294F7259E4}"/>
              </a:ext>
            </a:extLst>
          </p:cNvPr>
          <p:cNvSpPr>
            <a:spLocks noGrp="1"/>
          </p:cNvSpPr>
          <p:nvPr>
            <p:ph type="body" sz="quarter" idx="13" hasCustomPrompt="1"/>
          </p:nvPr>
        </p:nvSpPr>
        <p:spPr>
          <a:xfrm>
            <a:off x="5106000" y="6046600"/>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3" name="Text Placeholder 5">
            <a:extLst>
              <a:ext uri="{FF2B5EF4-FFF2-40B4-BE49-F238E27FC236}">
                <a16:creationId xmlns:a16="http://schemas.microsoft.com/office/drawing/2014/main" id="{8B55997C-0304-482F-A7C3-8E50C8ED55D7}"/>
              </a:ext>
            </a:extLst>
          </p:cNvPr>
          <p:cNvSpPr>
            <a:spLocks noGrp="1"/>
          </p:cNvSpPr>
          <p:nvPr>
            <p:ph type="body" sz="quarter" idx="14" hasCustomPrompt="1"/>
          </p:nvPr>
        </p:nvSpPr>
        <p:spPr>
          <a:xfrm>
            <a:off x="432000" y="3260393"/>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4" name="Text Placeholder 5">
            <a:extLst>
              <a:ext uri="{FF2B5EF4-FFF2-40B4-BE49-F238E27FC236}">
                <a16:creationId xmlns:a16="http://schemas.microsoft.com/office/drawing/2014/main" id="{E26AB0A6-DA7A-4EA3-9528-68FDBA8BF358}"/>
              </a:ext>
            </a:extLst>
          </p:cNvPr>
          <p:cNvSpPr>
            <a:spLocks noGrp="1"/>
          </p:cNvSpPr>
          <p:nvPr>
            <p:ph type="body" sz="quarter" idx="15" hasCustomPrompt="1"/>
          </p:nvPr>
        </p:nvSpPr>
        <p:spPr>
          <a:xfrm>
            <a:off x="9792001" y="3260393"/>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Tree>
    <p:extLst>
      <p:ext uri="{BB962C8B-B14F-4D97-AF65-F5344CB8AC3E}">
        <p14:creationId xmlns:p14="http://schemas.microsoft.com/office/powerpoint/2010/main" val="96692048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15021112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1FED-0A73-4769-96A2-4C362E5D9DE0}"/>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728000"/>
            <a:ext cx="54720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AC4D4C6E-0D63-44CE-B0B4-BAA8F101EAFF}"/>
              </a:ext>
            </a:extLst>
          </p:cNvPr>
          <p:cNvSpPr>
            <a:spLocks noGrp="1"/>
          </p:cNvSpPr>
          <p:nvPr>
            <p:ph sz="half" idx="2" hasCustomPrompt="1"/>
          </p:nvPr>
        </p:nvSpPr>
        <p:spPr>
          <a:xfrm>
            <a:off x="6300000" y="1728000"/>
            <a:ext cx="54720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43C0B96F-9D35-4001-9F9C-1A7004D61F3D}"/>
              </a:ext>
            </a:extLst>
          </p:cNvPr>
          <p:cNvSpPr>
            <a:spLocks noGrp="1"/>
          </p:cNvSpPr>
          <p:nvPr>
            <p:ph type="ftr" sz="quarter" idx="10"/>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4050061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15908-D8D7-48AF-8B8F-21B88B87DDF2}"/>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4" name="Content Placeholder 3">
            <a:extLst>
              <a:ext uri="{FF2B5EF4-FFF2-40B4-BE49-F238E27FC236}">
                <a16:creationId xmlns:a16="http://schemas.microsoft.com/office/drawing/2014/main" id="{60B617A5-FA6C-44C9-ABCB-DCA5D4615EC7}"/>
              </a:ext>
            </a:extLst>
          </p:cNvPr>
          <p:cNvSpPr>
            <a:spLocks noGrp="1"/>
          </p:cNvSpPr>
          <p:nvPr>
            <p:ph sz="half" idx="2" hasCustomPrompt="1"/>
          </p:nvPr>
        </p:nvSpPr>
        <p:spPr>
          <a:xfrm>
            <a:off x="432000" y="2210852"/>
            <a:ext cx="5472000"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Content Placeholder 5">
            <a:extLst>
              <a:ext uri="{FF2B5EF4-FFF2-40B4-BE49-F238E27FC236}">
                <a16:creationId xmlns:a16="http://schemas.microsoft.com/office/drawing/2014/main" id="{0A122ACD-5C8B-4CDA-89C5-565C88865B50}"/>
              </a:ext>
            </a:extLst>
          </p:cNvPr>
          <p:cNvSpPr>
            <a:spLocks noGrp="1"/>
          </p:cNvSpPr>
          <p:nvPr>
            <p:ph sz="quarter" idx="4" hasCustomPrompt="1"/>
          </p:nvPr>
        </p:nvSpPr>
        <p:spPr>
          <a:xfrm>
            <a:off x="6300000" y="2210852"/>
            <a:ext cx="5472000"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Footer Placeholder 9">
            <a:extLst>
              <a:ext uri="{FF2B5EF4-FFF2-40B4-BE49-F238E27FC236}">
                <a16:creationId xmlns:a16="http://schemas.microsoft.com/office/drawing/2014/main" id="{43614A35-31E3-40DA-85DD-07B207690717}"/>
              </a:ext>
            </a:extLst>
          </p:cNvPr>
          <p:cNvSpPr>
            <a:spLocks noGrp="1"/>
          </p:cNvSpPr>
          <p:nvPr>
            <p:ph type="ftr" sz="quarter" idx="10"/>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B171800C-9F25-4694-879B-16A1F7BBAA77}"/>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cxnSp>
        <p:nvCxnSpPr>
          <p:cNvPr id="12" name="Straight Connector 11" title="Divider Line">
            <a:extLst>
              <a:ext uri="{FF2B5EF4-FFF2-40B4-BE49-F238E27FC236}">
                <a16:creationId xmlns:a16="http://schemas.microsoft.com/office/drawing/2014/main" id="{03063CBE-E62B-44CB-9B45-D39B595FE2AF}"/>
              </a:ext>
            </a:extLst>
          </p:cNvPr>
          <p:cNvCxnSpPr>
            <a:cxnSpLocks/>
          </p:cNvCxnSpPr>
          <p:nvPr userDrawn="1"/>
        </p:nvCxnSpPr>
        <p:spPr>
          <a:xfrm>
            <a:off x="449349" y="2159999"/>
            <a:ext cx="42141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Divider Line">
            <a:extLst>
              <a:ext uri="{FF2B5EF4-FFF2-40B4-BE49-F238E27FC236}">
                <a16:creationId xmlns:a16="http://schemas.microsoft.com/office/drawing/2014/main" id="{0EA58CA1-D7A1-4089-B687-193C35202523}"/>
              </a:ext>
            </a:extLst>
          </p:cNvPr>
          <p:cNvCxnSpPr>
            <a:cxnSpLocks/>
          </p:cNvCxnSpPr>
          <p:nvPr userDrawn="1"/>
        </p:nvCxnSpPr>
        <p:spPr>
          <a:xfrm>
            <a:off x="6312700" y="2159999"/>
            <a:ext cx="42141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Text Placeholder 2">
            <a:extLst>
              <a:ext uri="{FF2B5EF4-FFF2-40B4-BE49-F238E27FC236}">
                <a16:creationId xmlns:a16="http://schemas.microsoft.com/office/drawing/2014/main" id="{A1844C96-F6D4-4E32-8A11-B1815109D205}"/>
              </a:ext>
            </a:extLst>
          </p:cNvPr>
          <p:cNvSpPr>
            <a:spLocks noGrp="1"/>
          </p:cNvSpPr>
          <p:nvPr>
            <p:ph type="body" idx="1" hasCustomPrompt="1"/>
          </p:nvPr>
        </p:nvSpPr>
        <p:spPr>
          <a:xfrm>
            <a:off x="432000" y="1654025"/>
            <a:ext cx="54720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5" name="Text Placeholder 4">
            <a:extLst>
              <a:ext uri="{FF2B5EF4-FFF2-40B4-BE49-F238E27FC236}">
                <a16:creationId xmlns:a16="http://schemas.microsoft.com/office/drawing/2014/main" id="{EA0BCCC6-F846-426B-B421-41B835224F43}"/>
              </a:ext>
            </a:extLst>
          </p:cNvPr>
          <p:cNvSpPr>
            <a:spLocks noGrp="1"/>
          </p:cNvSpPr>
          <p:nvPr>
            <p:ph type="body" sz="quarter" idx="3" hasCustomPrompt="1"/>
          </p:nvPr>
        </p:nvSpPr>
        <p:spPr>
          <a:xfrm>
            <a:off x="6312700" y="1654025"/>
            <a:ext cx="54593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Tree>
    <p:extLst>
      <p:ext uri="{BB962C8B-B14F-4D97-AF65-F5344CB8AC3E}">
        <p14:creationId xmlns:p14="http://schemas.microsoft.com/office/powerpoint/2010/main" val="5530977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FF5B2679-5029-4692-A1C7-099E7A583624}"/>
              </a:ext>
            </a:extLst>
          </p:cNvPr>
          <p:cNvSpPr>
            <a:spLocks noGrp="1"/>
          </p:cNvSpPr>
          <p:nvPr>
            <p:ph idx="14" hasCustomPrompt="1"/>
          </p:nvPr>
        </p:nvSpPr>
        <p:spPr>
          <a:xfrm>
            <a:off x="43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a16="http://schemas.microsoft.com/office/drawing/2014/main" id="{1B5AA133-C824-4B4A-96F4-D48A58E222DA}"/>
              </a:ext>
            </a:extLst>
          </p:cNvPr>
          <p:cNvSpPr>
            <a:spLocks noGrp="1"/>
          </p:cNvSpPr>
          <p:nvPr>
            <p:ph idx="15" hasCustomPrompt="1"/>
          </p:nvPr>
        </p:nvSpPr>
        <p:spPr>
          <a:xfrm>
            <a:off x="430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388A40C4-1887-4DBA-90FF-4CF89932DA57}"/>
              </a:ext>
            </a:extLst>
          </p:cNvPr>
          <p:cNvSpPr>
            <a:spLocks noGrp="1"/>
          </p:cNvSpPr>
          <p:nvPr>
            <p:ph idx="16" hasCustomPrompt="1"/>
          </p:nvPr>
        </p:nvSpPr>
        <p:spPr>
          <a:xfrm>
            <a:off x="817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1728000"/>
            <a:ext cx="3600000"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noProof="0"/>
              <a:t>Section 1 Title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43CF4B74-3202-48D6-B573-AA3882B039F4}"/>
              </a:ext>
            </a:extLst>
          </p:cNvPr>
          <p:cNvSpPr>
            <a:spLocks noGrp="1"/>
          </p:cNvSpPr>
          <p:nvPr>
            <p:ph idx="12" hasCustomPrompt="1"/>
          </p:nvPr>
        </p:nvSpPr>
        <p:spPr>
          <a:xfrm>
            <a:off x="4302000" y="1728000"/>
            <a:ext cx="3600000"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noProof="0"/>
              <a:t>Section 2 Title</a:t>
            </a:r>
          </a:p>
        </p:txBody>
      </p:sp>
      <p:sp>
        <p:nvSpPr>
          <p:cNvPr id="9" name="Content Placeholder 2">
            <a:extLst>
              <a:ext uri="{FF2B5EF4-FFF2-40B4-BE49-F238E27FC236}">
                <a16:creationId xmlns:a16="http://schemas.microsoft.com/office/drawing/2014/main" id="{0BA6D519-EE14-4D3E-B15F-70C4423A3988}"/>
              </a:ext>
            </a:extLst>
          </p:cNvPr>
          <p:cNvSpPr>
            <a:spLocks noGrp="1"/>
          </p:cNvSpPr>
          <p:nvPr>
            <p:ph idx="13" hasCustomPrompt="1"/>
          </p:nvPr>
        </p:nvSpPr>
        <p:spPr>
          <a:xfrm>
            <a:off x="8172000" y="1728000"/>
            <a:ext cx="3600000"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noProof="0"/>
              <a:t>Section 3 Title</a:t>
            </a:r>
          </a:p>
        </p:txBody>
      </p:sp>
      <p:sp>
        <p:nvSpPr>
          <p:cNvPr id="13" name="Text Placeholder 5">
            <a:extLst>
              <a:ext uri="{FF2B5EF4-FFF2-40B4-BE49-F238E27FC236}">
                <a16:creationId xmlns:a16="http://schemas.microsoft.com/office/drawing/2014/main" id="{4DA29CFB-3C73-4618-B2D9-70E396D1EBA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160153898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Text Placeholder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cxnSp>
        <p:nvCxnSpPr>
          <p:cNvPr id="8" name="Straight Arrow Connector 7">
            <a:extLst>
              <a:ext uri="{FF2B5EF4-FFF2-40B4-BE49-F238E27FC236}">
                <a16:creationId xmlns:a16="http://schemas.microsoft.com/office/drawing/2014/main" id="{B66BE87F-A588-41BE-A251-8940FFF7BDB0}"/>
              </a:ext>
            </a:extLst>
          </p:cNvPr>
          <p:cNvCxnSpPr/>
          <p:nvPr userDrawn="1"/>
        </p:nvCxnSpPr>
        <p:spPr>
          <a:xfrm>
            <a:off x="431800" y="3866682"/>
            <a:ext cx="1133951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 Placeholder 10">
            <a:extLst>
              <a:ext uri="{FF2B5EF4-FFF2-40B4-BE49-F238E27FC236}">
                <a16:creationId xmlns:a16="http://schemas.microsoft.com/office/drawing/2014/main" id="{EE87B275-BCEB-48C5-BD58-39E2B9AB906E}"/>
              </a:ext>
            </a:extLst>
          </p:cNvPr>
          <p:cNvSpPr>
            <a:spLocks noGrp="1"/>
          </p:cNvSpPr>
          <p:nvPr>
            <p:ph type="body" sz="quarter" idx="33" hasCustomPrompt="1"/>
          </p:nvPr>
        </p:nvSpPr>
        <p:spPr>
          <a:xfrm>
            <a:off x="4129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0" name="Text Placeholder 10">
            <a:extLst>
              <a:ext uri="{FF2B5EF4-FFF2-40B4-BE49-F238E27FC236}">
                <a16:creationId xmlns:a16="http://schemas.microsoft.com/office/drawing/2014/main" id="{75FEF587-0930-42DA-AF85-54F9A14870D3}"/>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1" name="Text Placeholder 10">
            <a:extLst>
              <a:ext uri="{FF2B5EF4-FFF2-40B4-BE49-F238E27FC236}">
                <a16:creationId xmlns:a16="http://schemas.microsoft.com/office/drawing/2014/main" id="{77B00876-F334-4F19-ACB9-5A52E300C62F}"/>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2" name="Text Placeholder 10">
            <a:extLst>
              <a:ext uri="{FF2B5EF4-FFF2-40B4-BE49-F238E27FC236}">
                <a16:creationId xmlns:a16="http://schemas.microsoft.com/office/drawing/2014/main" id="{DC5160FB-C621-4014-AF15-7C31EBF94639}"/>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3" name="Text Placeholder 10">
            <a:extLst>
              <a:ext uri="{FF2B5EF4-FFF2-40B4-BE49-F238E27FC236}">
                <a16:creationId xmlns:a16="http://schemas.microsoft.com/office/drawing/2014/main" id="{3D37E5E1-DD5A-4C77-849F-40C0D2AE3F71}"/>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4" name="Text Placeholder 10">
            <a:extLst>
              <a:ext uri="{FF2B5EF4-FFF2-40B4-BE49-F238E27FC236}">
                <a16:creationId xmlns:a16="http://schemas.microsoft.com/office/drawing/2014/main" id="{8164CA25-5B7F-4EDD-8B42-0D567DED1794}"/>
              </a:ext>
            </a:extLst>
          </p:cNvPr>
          <p:cNvSpPr>
            <a:spLocks noGrp="1"/>
          </p:cNvSpPr>
          <p:nvPr>
            <p:ph type="body" sz="quarter" idx="38" hasCustomPrompt="1"/>
          </p:nvPr>
        </p:nvSpPr>
        <p:spPr>
          <a:xfrm>
            <a:off x="60771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15876039-3F56-4587-900E-4FCE60BCA50B}"/>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515FCEBD-9007-4B9D-AE69-7F8068A14B21}"/>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8856F7F9-97EB-4612-BB5C-DDB9D90C9CD4}"/>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B0C577BC-AD44-4FF0-8F34-D7ABD44B100A}"/>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12E19F39-39CE-43A3-912F-3D8656DA5E76}"/>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0" name="Text Placeholder 10">
            <a:extLst>
              <a:ext uri="{FF2B5EF4-FFF2-40B4-BE49-F238E27FC236}">
                <a16:creationId xmlns:a16="http://schemas.microsoft.com/office/drawing/2014/main" id="{64F2C543-C785-4078-9811-96F28F1BF210}"/>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022F0FFE-8538-47C2-9227-B4DE41186CE8}"/>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5D12B21-B498-4E00-B817-457BAED99A33}"/>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A60F8F4D-F654-4555-BC21-7137D98E027C}"/>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0B633DEF-CDC6-4A75-A05B-0C875E2B8FF1}"/>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23A67F56-440C-4AE2-B52E-F6ECF3E31F86}"/>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E8F5BF8F-8918-4E36-8AAF-45E994E46B29}"/>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1A2F56E4-C780-42A2-BA54-B1EAB7CA2197}"/>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7405E86B-3690-4EBE-8353-7ABE76F10810}"/>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DB54048B-A035-47F0-B54D-1B9676EE8931}"/>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12F6976C-DDBF-4808-9B45-2C78E0FC6AA7}"/>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66103D17-8EEC-45BF-B909-8F6DB8575A35}"/>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57F6EB7B-A4AE-4147-A94B-9C2860A158F4}"/>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95673032-36DB-4772-82D8-46E21D810A56}"/>
              </a:ext>
            </a:extLst>
          </p:cNvPr>
          <p:cNvSpPr>
            <a:spLocks noGrp="1"/>
          </p:cNvSpPr>
          <p:nvPr>
            <p:ph type="body" sz="quarter" idx="57" hasCustomPrompt="1"/>
          </p:nvPr>
        </p:nvSpPr>
        <p:spPr>
          <a:xfrm>
            <a:off x="1081616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CDE9935C-FEBD-421A-A63B-8A87A2D4A4D9}"/>
              </a:ext>
            </a:extLst>
          </p:cNvPr>
          <p:cNvSpPr>
            <a:spLocks noGrp="1"/>
          </p:cNvSpPr>
          <p:nvPr>
            <p:ph type="body" sz="quarter" idx="58" hasCustomPrompt="1"/>
          </p:nvPr>
        </p:nvSpPr>
        <p:spPr>
          <a:xfrm>
            <a:off x="1128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 name="Text Placeholder 3">
            <a:extLst>
              <a:ext uri="{FF2B5EF4-FFF2-40B4-BE49-F238E27FC236}">
                <a16:creationId xmlns:a16="http://schemas.microsoft.com/office/drawing/2014/main" id="{D242C672-1222-4C21-9E3D-F365D9665E1B}"/>
              </a:ext>
            </a:extLst>
          </p:cNvPr>
          <p:cNvSpPr>
            <a:spLocks noGrp="1"/>
          </p:cNvSpPr>
          <p:nvPr>
            <p:ph type="body" sz="quarter" idx="59" hasCustomPrompt="1"/>
          </p:nvPr>
        </p:nvSpPr>
        <p:spPr>
          <a:xfrm>
            <a:off x="5360988" y="2190750"/>
            <a:ext cx="1793875" cy="561975"/>
          </a:xfrm>
          <a:solidFill>
            <a:schemeClr val="bg1">
              <a:lumMod val="95000"/>
            </a:schemeClr>
          </a:solidFill>
        </p:spPr>
        <p:txBody>
          <a:bodyPr tIns="36000" anchor="t"/>
          <a:lstStyle>
            <a:lvl1pPr marL="0" indent="0" algn="ctr">
              <a:buNone/>
              <a:defRPr sz="1600"/>
            </a:lvl1pPr>
          </a:lstStyle>
          <a:p>
            <a:pPr lvl="0"/>
            <a:r>
              <a:rPr lang="en-US" noProof="0"/>
              <a:t>Item Title</a:t>
            </a:r>
          </a:p>
        </p:txBody>
      </p:sp>
      <p:sp>
        <p:nvSpPr>
          <p:cNvPr id="37" name="Text Placeholder 36">
            <a:extLst>
              <a:ext uri="{FF2B5EF4-FFF2-40B4-BE49-F238E27FC236}">
                <a16:creationId xmlns:a16="http://schemas.microsoft.com/office/drawing/2014/main" id="{2F97A7E3-509A-417D-9818-EDDA3B539E4F}"/>
              </a:ext>
            </a:extLst>
          </p:cNvPr>
          <p:cNvSpPr>
            <a:spLocks noGrp="1"/>
          </p:cNvSpPr>
          <p:nvPr>
            <p:ph type="body" sz="quarter" idx="60" hasCustomPrompt="1"/>
          </p:nvPr>
        </p:nvSpPr>
        <p:spPr>
          <a:xfrm>
            <a:off x="5412717"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Tree>
    <p:extLst>
      <p:ext uri="{BB962C8B-B14F-4D97-AF65-F5344CB8AC3E}">
        <p14:creationId xmlns:p14="http://schemas.microsoft.com/office/powerpoint/2010/main" val="52911073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Picture Placeholder 4">
            <a:extLst>
              <a:ext uri="{FF2B5EF4-FFF2-40B4-BE49-F238E27FC236}">
                <a16:creationId xmlns:a16="http://schemas.microsoft.com/office/drawing/2014/main" id="{8977821B-617D-47E4-AAA2-FADADD15EBCD}"/>
              </a:ext>
            </a:extLst>
          </p:cNvPr>
          <p:cNvSpPr>
            <a:spLocks noGrp="1"/>
          </p:cNvSpPr>
          <p:nvPr>
            <p:ph type="pic" sz="quarter" idx="12" hasCustomPrompt="1"/>
          </p:nvPr>
        </p:nvSpPr>
        <p:spPr>
          <a:xfrm>
            <a:off x="431799"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1974854"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11" name="Text Placeholder 10">
            <a:extLst>
              <a:ext uri="{FF2B5EF4-FFF2-40B4-BE49-F238E27FC236}">
                <a16:creationId xmlns:a16="http://schemas.microsoft.com/office/drawing/2014/main" id="{53739758-B746-428A-A18B-3989DA89A860}"/>
              </a:ext>
            </a:extLst>
          </p:cNvPr>
          <p:cNvSpPr>
            <a:spLocks noGrp="1"/>
          </p:cNvSpPr>
          <p:nvPr>
            <p:ph type="body" sz="quarter" idx="14" hasCustomPrompt="1"/>
          </p:nvPr>
        </p:nvSpPr>
        <p:spPr>
          <a:xfrm>
            <a:off x="1974854"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Text Placeholder 8">
            <a:extLst>
              <a:ext uri="{FF2B5EF4-FFF2-40B4-BE49-F238E27FC236}">
                <a16:creationId xmlns:a16="http://schemas.microsoft.com/office/drawing/2014/main" id="{B502D142-31B4-4BFF-A18F-9FB36E0F4005}"/>
              </a:ext>
            </a:extLst>
          </p:cNvPr>
          <p:cNvSpPr>
            <a:spLocks noGrp="1"/>
          </p:cNvSpPr>
          <p:nvPr>
            <p:ph type="body" sz="quarter" idx="33" hasCustomPrompt="1"/>
          </p:nvPr>
        </p:nvSpPr>
        <p:spPr>
          <a:xfrm>
            <a:off x="1974854"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1" name="Picture Placeholder 4">
            <a:extLst>
              <a:ext uri="{FF2B5EF4-FFF2-40B4-BE49-F238E27FC236}">
                <a16:creationId xmlns:a16="http://schemas.microsoft.com/office/drawing/2014/main" id="{ED382BE6-73A2-49C4-9284-7996310FE85F}"/>
              </a:ext>
            </a:extLst>
          </p:cNvPr>
          <p:cNvSpPr>
            <a:spLocks noGrp="1"/>
          </p:cNvSpPr>
          <p:nvPr>
            <p:ph type="pic" sz="quarter" idx="34" hasCustomPrompt="1"/>
          </p:nvPr>
        </p:nvSpPr>
        <p:spPr>
          <a:xfrm>
            <a:off x="4268028"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2" name="Text Placeholder 8">
            <a:extLst>
              <a:ext uri="{FF2B5EF4-FFF2-40B4-BE49-F238E27FC236}">
                <a16:creationId xmlns:a16="http://schemas.microsoft.com/office/drawing/2014/main" id="{5E81FDE4-AA9D-42F8-BEAF-C710A81DC8AB}"/>
              </a:ext>
            </a:extLst>
          </p:cNvPr>
          <p:cNvSpPr>
            <a:spLocks noGrp="1"/>
          </p:cNvSpPr>
          <p:nvPr>
            <p:ph type="body" sz="quarter" idx="35" hasCustomPrompt="1"/>
          </p:nvPr>
        </p:nvSpPr>
        <p:spPr>
          <a:xfrm>
            <a:off x="5811083"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3" name="Text Placeholder 10">
            <a:extLst>
              <a:ext uri="{FF2B5EF4-FFF2-40B4-BE49-F238E27FC236}">
                <a16:creationId xmlns:a16="http://schemas.microsoft.com/office/drawing/2014/main" id="{9D6585E1-D051-4611-811C-C8101B0D2F03}"/>
              </a:ext>
            </a:extLst>
          </p:cNvPr>
          <p:cNvSpPr>
            <a:spLocks noGrp="1"/>
          </p:cNvSpPr>
          <p:nvPr>
            <p:ph type="body" sz="quarter" idx="36" hasCustomPrompt="1"/>
          </p:nvPr>
        </p:nvSpPr>
        <p:spPr>
          <a:xfrm>
            <a:off x="5811083"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4" name="Text Placeholder 8">
            <a:extLst>
              <a:ext uri="{FF2B5EF4-FFF2-40B4-BE49-F238E27FC236}">
                <a16:creationId xmlns:a16="http://schemas.microsoft.com/office/drawing/2014/main" id="{6C195A32-24CC-4109-9C00-31757D0A0A3C}"/>
              </a:ext>
            </a:extLst>
          </p:cNvPr>
          <p:cNvSpPr>
            <a:spLocks noGrp="1"/>
          </p:cNvSpPr>
          <p:nvPr>
            <p:ph type="body" sz="quarter" idx="37" hasCustomPrompt="1"/>
          </p:nvPr>
        </p:nvSpPr>
        <p:spPr>
          <a:xfrm>
            <a:off x="581108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5" name="Picture Placeholder 4">
            <a:extLst>
              <a:ext uri="{FF2B5EF4-FFF2-40B4-BE49-F238E27FC236}">
                <a16:creationId xmlns:a16="http://schemas.microsoft.com/office/drawing/2014/main" id="{B318C64F-C963-4A3C-BB8F-999A7F7F5F88}"/>
              </a:ext>
            </a:extLst>
          </p:cNvPr>
          <p:cNvSpPr>
            <a:spLocks noGrp="1"/>
          </p:cNvSpPr>
          <p:nvPr>
            <p:ph type="pic" sz="quarter" idx="38" hasCustomPrompt="1"/>
          </p:nvPr>
        </p:nvSpPr>
        <p:spPr>
          <a:xfrm>
            <a:off x="8112825"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6" name="Text Placeholder 8">
            <a:extLst>
              <a:ext uri="{FF2B5EF4-FFF2-40B4-BE49-F238E27FC236}">
                <a16:creationId xmlns:a16="http://schemas.microsoft.com/office/drawing/2014/main" id="{B8B9BC49-5937-4C0A-9AA6-7A7DA7F18CAF}"/>
              </a:ext>
            </a:extLst>
          </p:cNvPr>
          <p:cNvSpPr>
            <a:spLocks noGrp="1"/>
          </p:cNvSpPr>
          <p:nvPr>
            <p:ph type="body" sz="quarter" idx="39" hasCustomPrompt="1"/>
          </p:nvPr>
        </p:nvSpPr>
        <p:spPr>
          <a:xfrm>
            <a:off x="9647313"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7" name="Text Placeholder 10">
            <a:extLst>
              <a:ext uri="{FF2B5EF4-FFF2-40B4-BE49-F238E27FC236}">
                <a16:creationId xmlns:a16="http://schemas.microsoft.com/office/drawing/2014/main" id="{8020B4D6-002F-4FA9-BF1D-FC56D9A06F28}"/>
              </a:ext>
            </a:extLst>
          </p:cNvPr>
          <p:cNvSpPr>
            <a:spLocks noGrp="1"/>
          </p:cNvSpPr>
          <p:nvPr>
            <p:ph type="body" sz="quarter" idx="40" hasCustomPrompt="1"/>
          </p:nvPr>
        </p:nvSpPr>
        <p:spPr>
          <a:xfrm>
            <a:off x="9647313"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8" name="Text Placeholder 8">
            <a:extLst>
              <a:ext uri="{FF2B5EF4-FFF2-40B4-BE49-F238E27FC236}">
                <a16:creationId xmlns:a16="http://schemas.microsoft.com/office/drawing/2014/main" id="{93C1946C-7118-4BF3-8EE8-B0944465F49A}"/>
              </a:ext>
            </a:extLst>
          </p:cNvPr>
          <p:cNvSpPr>
            <a:spLocks noGrp="1"/>
          </p:cNvSpPr>
          <p:nvPr>
            <p:ph type="body" sz="quarter" idx="41" hasCustomPrompt="1"/>
          </p:nvPr>
        </p:nvSpPr>
        <p:spPr>
          <a:xfrm>
            <a:off x="964731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Tree>
    <p:extLst>
      <p:ext uri="{BB962C8B-B14F-4D97-AF65-F5344CB8AC3E}">
        <p14:creationId xmlns:p14="http://schemas.microsoft.com/office/powerpoint/2010/main" val="163894930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9" name="Text Placeholder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0" name="Text Placeholder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1" name="Text Placeholder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375703"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2" name="Text Placeholder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375703"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3" name="Text Placeholder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4319606"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4" name="Text Placeholder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4319606"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Text Placeholder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6263509"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6" name="Text Placeholder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6263509"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8207412"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8207412"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16" name="Picture Placeholder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59" name="Picture Placeholder 15">
            <a:extLst>
              <a:ext uri="{FF2B5EF4-FFF2-40B4-BE49-F238E27FC236}">
                <a16:creationId xmlns:a16="http://schemas.microsoft.com/office/drawing/2014/main" id="{522AE46C-0845-4BB0-9861-06071BCF56F6}"/>
              </a:ext>
            </a:extLst>
          </p:cNvPr>
          <p:cNvSpPr>
            <a:spLocks noGrp="1"/>
          </p:cNvSpPr>
          <p:nvPr>
            <p:ph type="pic" sz="quarter" idx="42"/>
          </p:nvPr>
        </p:nvSpPr>
        <p:spPr>
          <a:xfrm>
            <a:off x="237570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0" name="Picture Placeholder 15">
            <a:extLst>
              <a:ext uri="{FF2B5EF4-FFF2-40B4-BE49-F238E27FC236}">
                <a16:creationId xmlns:a16="http://schemas.microsoft.com/office/drawing/2014/main" id="{D791A6AF-478F-443B-A785-F82A8DBA9F30}"/>
              </a:ext>
            </a:extLst>
          </p:cNvPr>
          <p:cNvSpPr>
            <a:spLocks noGrp="1"/>
          </p:cNvSpPr>
          <p:nvPr>
            <p:ph type="pic" sz="quarter" idx="43"/>
          </p:nvPr>
        </p:nvSpPr>
        <p:spPr>
          <a:xfrm>
            <a:off x="4319606"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1" name="Picture Placeholder 15">
            <a:extLst>
              <a:ext uri="{FF2B5EF4-FFF2-40B4-BE49-F238E27FC236}">
                <a16:creationId xmlns:a16="http://schemas.microsoft.com/office/drawing/2014/main" id="{1A65AFE9-2875-44A5-BF13-6E8438892669}"/>
              </a:ext>
            </a:extLst>
          </p:cNvPr>
          <p:cNvSpPr>
            <a:spLocks noGrp="1"/>
          </p:cNvSpPr>
          <p:nvPr>
            <p:ph type="pic" sz="quarter" idx="44"/>
          </p:nvPr>
        </p:nvSpPr>
        <p:spPr>
          <a:xfrm>
            <a:off x="6263509"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2" name="Picture Placeholder 15">
            <a:extLst>
              <a:ext uri="{FF2B5EF4-FFF2-40B4-BE49-F238E27FC236}">
                <a16:creationId xmlns:a16="http://schemas.microsoft.com/office/drawing/2014/main" id="{069B9167-077F-4123-82C5-01EB62AFB3E6}"/>
              </a:ext>
            </a:extLst>
          </p:cNvPr>
          <p:cNvSpPr>
            <a:spLocks noGrp="1"/>
          </p:cNvSpPr>
          <p:nvPr>
            <p:ph type="pic" sz="quarter" idx="45"/>
          </p:nvPr>
        </p:nvSpPr>
        <p:spPr>
          <a:xfrm>
            <a:off x="8207412"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1" name="Text Placeholder 8">
            <a:extLst>
              <a:ext uri="{FF2B5EF4-FFF2-40B4-BE49-F238E27FC236}">
                <a16:creationId xmlns:a16="http://schemas.microsoft.com/office/drawing/2014/main" id="{F9EF21D5-1862-4F5B-86BF-B76AF2A72B32}"/>
              </a:ext>
            </a:extLst>
          </p:cNvPr>
          <p:cNvSpPr>
            <a:spLocks noGrp="1"/>
          </p:cNvSpPr>
          <p:nvPr>
            <p:ph type="body" sz="quarter" idx="46" hasCustomPrompt="1"/>
          </p:nvPr>
        </p:nvSpPr>
        <p:spPr>
          <a:xfrm>
            <a:off x="10151313"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22" name="Text Placeholder 10">
            <a:extLst>
              <a:ext uri="{FF2B5EF4-FFF2-40B4-BE49-F238E27FC236}">
                <a16:creationId xmlns:a16="http://schemas.microsoft.com/office/drawing/2014/main" id="{80EC8DA4-EC6B-4362-949F-968E973A545B}"/>
              </a:ext>
            </a:extLst>
          </p:cNvPr>
          <p:cNvSpPr>
            <a:spLocks noGrp="1"/>
          </p:cNvSpPr>
          <p:nvPr>
            <p:ph type="body" sz="quarter" idx="47" hasCustomPrompt="1"/>
          </p:nvPr>
        </p:nvSpPr>
        <p:spPr>
          <a:xfrm>
            <a:off x="10151313"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3" name="Picture Placeholder 15">
            <a:extLst>
              <a:ext uri="{FF2B5EF4-FFF2-40B4-BE49-F238E27FC236}">
                <a16:creationId xmlns:a16="http://schemas.microsoft.com/office/drawing/2014/main" id="{FC64B5FD-0E87-4FAB-AFEA-D10DFED9F653}"/>
              </a:ext>
            </a:extLst>
          </p:cNvPr>
          <p:cNvSpPr>
            <a:spLocks noGrp="1"/>
          </p:cNvSpPr>
          <p:nvPr>
            <p:ph type="pic" sz="quarter" idx="48"/>
          </p:nvPr>
        </p:nvSpPr>
        <p:spPr>
          <a:xfrm>
            <a:off x="1015131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Tree>
    <p:extLst>
      <p:ext uri="{BB962C8B-B14F-4D97-AF65-F5344CB8AC3E}">
        <p14:creationId xmlns:p14="http://schemas.microsoft.com/office/powerpoint/2010/main" val="346205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Picture Placeholder 9">
            <a:extLst>
              <a:ext uri="{FF2B5EF4-FFF2-40B4-BE49-F238E27FC236}">
                <a16:creationId xmlns:a16="http://schemas.microsoft.com/office/drawing/2014/main" id="{8BA39708-26C4-4C58-AAF1-7DDBAAFACC99}"/>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0" name="Rectangle 9">
            <a:extLst>
              <a:ext uri="{FF2B5EF4-FFF2-40B4-BE49-F238E27FC236}">
                <a16:creationId xmlns:a16="http://schemas.microsoft.com/office/drawing/2014/main" id="{129FEC1A-545F-4D58-B291-028B7D695567}"/>
              </a:ext>
            </a:extLst>
          </p:cNvPr>
          <p:cNvSpPr/>
          <p:nvPr userDrawn="1"/>
        </p:nvSpPr>
        <p:spPr>
          <a:xfrm>
            <a:off x="6336000" y="0"/>
            <a:ext cx="3979575" cy="6857999"/>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539896" y="2377000"/>
            <a:ext cx="3571782" cy="2387600"/>
          </a:xfrm>
        </p:spPr>
        <p:txBody>
          <a:bodyPr anchor="b"/>
          <a:lstStyle>
            <a:lvl1pPr algn="l">
              <a:defRPr sz="36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539896" y="4962525"/>
            <a:ext cx="35717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6" name="Rectangle 5">
            <a:extLst>
              <a:ext uri="{FF2B5EF4-FFF2-40B4-BE49-F238E27FC236}">
                <a16:creationId xmlns:a16="http://schemas.microsoft.com/office/drawing/2014/main" id="{787B6BB1-24C3-48A6-913C-94F7EA8127A1}"/>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C1C9CBFF-5639-480A-82C7-50DAD54E2E48}"/>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128617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Text Placeholder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2434267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305928462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82A4E56-DEE9-4FB2-89FF-0F12DB08ADCA}"/>
              </a:ext>
            </a:extLst>
          </p:cNvPr>
          <p:cNvSpPr>
            <a:spLocks noGrp="1"/>
          </p:cNvSpPr>
          <p:nvPr>
            <p:ph type="ftr" sz="quarter" idx="10"/>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CA8525B7-4C8D-4482-98E3-A68789AAB0CF}"/>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176023810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chemeClr val="bg1">
            <a:lumMod val="95000"/>
          </a:schemeClr>
        </a:solidFill>
        <a:effectLst/>
      </p:bgPr>
    </p:bg>
    <p:spTree>
      <p:nvGrpSpPr>
        <p:cNvPr id="1" name=""/>
        <p:cNvGrpSpPr/>
        <p:nvPr/>
      </p:nvGrpSpPr>
      <p:grpSpPr>
        <a:xfrm>
          <a:off x="0" y="0"/>
          <a:ext cx="0" cy="0"/>
          <a:chOff x="0" y="0"/>
          <a:chExt cx="0" cy="0"/>
        </a:xfrm>
      </p:grpSpPr>
      <p:sp>
        <p:nvSpPr>
          <p:cNvPr id="14" name="Picture Placeholder 9">
            <a:extLst>
              <a:ext uri="{FF2B5EF4-FFF2-40B4-BE49-F238E27FC236}">
                <a16:creationId xmlns:a16="http://schemas.microsoft.com/office/drawing/2014/main" id="{FF978957-D101-43B4-A717-19B1820B4F1A}"/>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9" name="Rectangle 8">
            <a:extLst>
              <a:ext uri="{FF2B5EF4-FFF2-40B4-BE49-F238E27FC236}">
                <a16:creationId xmlns:a16="http://schemas.microsoft.com/office/drawing/2014/main" id="{84DD3616-4E40-4CE5-88C8-2AF6E47D2086}"/>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1EA3B184-0AF0-4DF5-B2BD-E6D1806BE1BF}"/>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B8FC9062-5711-4550-8470-F1324E804FFF}"/>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6336000" y="0"/>
            <a:ext cx="3979575"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hasCustomPrompt="1"/>
          </p:nvPr>
        </p:nvSpPr>
        <p:spPr>
          <a:xfrm>
            <a:off x="6539896" y="2377000"/>
            <a:ext cx="3571782" cy="2387600"/>
          </a:xfrm>
        </p:spPr>
        <p:txBody>
          <a:bodyPr anchor="b"/>
          <a:lstStyle>
            <a:lvl1pPr algn="l">
              <a:defRPr sz="5400" spc="-30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hasCustomPrompt="1"/>
          </p:nvPr>
        </p:nvSpPr>
        <p:spPr>
          <a:xfrm>
            <a:off x="6905624" y="5057775"/>
            <a:ext cx="3206053" cy="247650"/>
          </a:xfrm>
        </p:spPr>
        <p:txBody>
          <a:bodyPr/>
          <a:lstStyle>
            <a:lvl1pPr marL="0" indent="0" algn="l">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5" name="Text Placeholder 4">
            <a:extLst>
              <a:ext uri="{FF2B5EF4-FFF2-40B4-BE49-F238E27FC236}">
                <a16:creationId xmlns:a16="http://schemas.microsoft.com/office/drawing/2014/main" id="{99EABB85-2AAF-4939-BDF4-E3CF2F31B32F}"/>
              </a:ext>
            </a:extLst>
          </p:cNvPr>
          <p:cNvSpPr>
            <a:spLocks noGrp="1"/>
          </p:cNvSpPr>
          <p:nvPr>
            <p:ph type="body" sz="quarter" idx="12" hasCustomPrompt="1"/>
          </p:nvPr>
        </p:nvSpPr>
        <p:spPr>
          <a:xfrm>
            <a:off x="6905625" y="5400675"/>
            <a:ext cx="3206750" cy="247650"/>
          </a:xfrm>
        </p:spPr>
        <p:txBody>
          <a:bodyPr vert="horz" lIns="0" tIns="0" rIns="0" bIns="0" rtlCol="0">
            <a:noAutofit/>
          </a:bodyPr>
          <a:lstStyle>
            <a:lvl1pPr marL="0" indent="0">
              <a:buNone/>
              <a:defRPr lang="en-US" sz="1400" dirty="0" smtClean="0">
                <a:solidFill>
                  <a:schemeClr val="bg1"/>
                </a:solidFill>
              </a:defRPr>
            </a:lvl1pPr>
            <a:lvl2pPr>
              <a:defRPr lang="en-US" sz="2000" dirty="0" smtClean="0"/>
            </a:lvl2pPr>
            <a:lvl3pPr>
              <a:defRPr lang="en-US" sz="1800" dirty="0" smtClean="0"/>
            </a:lvl3pPr>
            <a:lvl4pPr>
              <a:defRPr lang="en-US" sz="1600" dirty="0" smtClean="0"/>
            </a:lvl4pPr>
            <a:lvl5pPr>
              <a:defRPr lang="en-ZA" sz="1600" dirty="0"/>
            </a:lvl5pPr>
          </a:lstStyle>
          <a:p>
            <a:pPr marL="266700" lvl="0" indent="-266700"/>
            <a:r>
              <a:rPr lang="en-US" noProof="0"/>
              <a:t>Contact Number</a:t>
            </a:r>
          </a:p>
        </p:txBody>
      </p:sp>
      <p:sp>
        <p:nvSpPr>
          <p:cNvPr id="10" name="Text Placeholder 9">
            <a:extLst>
              <a:ext uri="{FF2B5EF4-FFF2-40B4-BE49-F238E27FC236}">
                <a16:creationId xmlns:a16="http://schemas.microsoft.com/office/drawing/2014/main" id="{04E7DF27-55E9-4F17-91D3-29228A4020F3}"/>
              </a:ext>
            </a:extLst>
          </p:cNvPr>
          <p:cNvSpPr>
            <a:spLocks noGrp="1"/>
          </p:cNvSpPr>
          <p:nvPr>
            <p:ph type="body" sz="quarter" idx="13" hasCustomPrompt="1"/>
          </p:nvPr>
        </p:nvSpPr>
        <p:spPr>
          <a:xfrm>
            <a:off x="6905625" y="5751513"/>
            <a:ext cx="3206750" cy="247650"/>
          </a:xfrm>
        </p:spPr>
        <p:txBody>
          <a:bodyPr vert="horz" lIns="0" tIns="0" rIns="0" bIns="0" rtlCol="0">
            <a:noAutofit/>
          </a:bodyPr>
          <a:lstStyle>
            <a:lvl1pPr marL="0" indent="0">
              <a:buNone/>
              <a:defRPr lang="en-US" sz="1400" smtClean="0">
                <a:solidFill>
                  <a:schemeClr val="bg1"/>
                </a:solidFill>
              </a:defRPr>
            </a:lvl1pPr>
            <a:lvl2pPr>
              <a:defRPr lang="en-US" sz="2000" smtClean="0"/>
            </a:lvl2pPr>
            <a:lvl3pPr>
              <a:defRPr lang="en-US" sz="1800" smtClean="0"/>
            </a:lvl3pPr>
            <a:lvl4pPr>
              <a:defRPr lang="en-US" sz="1600" smtClean="0"/>
            </a:lvl4pPr>
            <a:lvl5pPr>
              <a:defRPr lang="en-ZA" sz="1600"/>
            </a:lvl5pPr>
          </a:lstStyle>
          <a:p>
            <a:pPr marL="266700" lvl="0" indent="-266700"/>
            <a:r>
              <a:rPr lang="en-US" noProof="0"/>
              <a:t>Email or Social Media Handle</a:t>
            </a:r>
          </a:p>
        </p:txBody>
      </p:sp>
    </p:spTree>
    <p:extLst>
      <p:ext uri="{BB962C8B-B14F-4D97-AF65-F5344CB8AC3E}">
        <p14:creationId xmlns:p14="http://schemas.microsoft.com/office/powerpoint/2010/main" val="410081535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obile App Previews">
    <p:spTree>
      <p:nvGrpSpPr>
        <p:cNvPr id="1" name=""/>
        <p:cNvGrpSpPr/>
        <p:nvPr/>
      </p:nvGrpSpPr>
      <p:grpSpPr>
        <a:xfrm>
          <a:off x="0" y="0"/>
          <a:ext cx="0" cy="0"/>
          <a:chOff x="0" y="0"/>
          <a:chExt cx="0" cy="0"/>
        </a:xfrm>
      </p:grpSpPr>
      <p:pic>
        <p:nvPicPr>
          <p:cNvPr id="8" name="Picture 7" descr="Screen of a cell phone&#10;&#10;Description generated with high confidence">
            <a:extLst>
              <a:ext uri="{FF2B5EF4-FFF2-40B4-BE49-F238E27FC236}">
                <a16:creationId xmlns:a16="http://schemas.microsoft.com/office/drawing/2014/main" id="{68055F11-596F-47BF-A832-A501EC346C2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3307" y="915497"/>
            <a:ext cx="4666142" cy="4684105"/>
          </a:xfrm>
          <a:prstGeom prst="rect">
            <a:avLst/>
          </a:prstGeom>
        </p:spPr>
      </p:pic>
      <p:pic>
        <p:nvPicPr>
          <p:cNvPr id="9" name="Picture 8" descr="Screen of a cell phone&#10;&#10;Description generated with high confidence">
            <a:extLst>
              <a:ext uri="{FF2B5EF4-FFF2-40B4-BE49-F238E27FC236}">
                <a16:creationId xmlns:a16="http://schemas.microsoft.com/office/drawing/2014/main" id="{80EBF765-2A5E-4BDA-B092-25691E47915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762929" y="915497"/>
            <a:ext cx="4666142" cy="4684105"/>
          </a:xfrm>
          <a:prstGeom prst="rect">
            <a:avLst/>
          </a:prstGeom>
        </p:spPr>
      </p:pic>
      <p:pic>
        <p:nvPicPr>
          <p:cNvPr id="10" name="Picture 9" descr="Screen of a cell phone&#10;&#10;Description generated with high confidence">
            <a:extLst>
              <a:ext uri="{FF2B5EF4-FFF2-40B4-BE49-F238E27FC236}">
                <a16:creationId xmlns:a16="http://schemas.microsoft.com/office/drawing/2014/main" id="{E97A6530-14B5-4A05-B7A3-7BA661FCD58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92551" y="915497"/>
            <a:ext cx="4666142" cy="4684105"/>
          </a:xfrm>
          <a:prstGeom prst="rect">
            <a:avLst/>
          </a:prstGeom>
        </p:spPr>
      </p:pic>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1" name="Content Placeholder 3">
            <a:extLst>
              <a:ext uri="{FF2B5EF4-FFF2-40B4-BE49-F238E27FC236}">
                <a16:creationId xmlns:a16="http://schemas.microsoft.com/office/drawing/2014/main" id="{47EC9494-5A42-419D-AADF-96EF1EFD7B64}"/>
              </a:ext>
            </a:extLst>
          </p:cNvPr>
          <p:cNvSpPr>
            <a:spLocks noGrp="1"/>
          </p:cNvSpPr>
          <p:nvPr>
            <p:ph sz="half" idx="2" hasCustomPrompt="1"/>
          </p:nvPr>
        </p:nvSpPr>
        <p:spPr>
          <a:xfrm>
            <a:off x="1615505"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2" name="Text Placeholder 11">
            <a:extLst>
              <a:ext uri="{FF2B5EF4-FFF2-40B4-BE49-F238E27FC236}">
                <a16:creationId xmlns:a16="http://schemas.microsoft.com/office/drawing/2014/main" id="{CE2D3309-00A3-42D9-8706-6F2A6AD3BB04}"/>
              </a:ext>
            </a:extLst>
          </p:cNvPr>
          <p:cNvSpPr>
            <a:spLocks noGrp="1"/>
          </p:cNvSpPr>
          <p:nvPr>
            <p:ph type="body" sz="quarter" idx="14" hasCustomPrompt="1"/>
          </p:nvPr>
        </p:nvSpPr>
        <p:spPr>
          <a:xfrm>
            <a:off x="1615505"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3" name="Content Placeholder 3">
            <a:extLst>
              <a:ext uri="{FF2B5EF4-FFF2-40B4-BE49-F238E27FC236}">
                <a16:creationId xmlns:a16="http://schemas.microsoft.com/office/drawing/2014/main" id="{94E4C70C-AC1E-4EDE-B2C1-23A54123479F}"/>
              </a:ext>
            </a:extLst>
          </p:cNvPr>
          <p:cNvSpPr>
            <a:spLocks noGrp="1"/>
          </p:cNvSpPr>
          <p:nvPr>
            <p:ph sz="half" idx="15" hasCustomPrompt="1"/>
          </p:nvPr>
        </p:nvSpPr>
        <p:spPr>
          <a:xfrm>
            <a:off x="517714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4" name="Text Placeholder 11">
            <a:extLst>
              <a:ext uri="{FF2B5EF4-FFF2-40B4-BE49-F238E27FC236}">
                <a16:creationId xmlns:a16="http://schemas.microsoft.com/office/drawing/2014/main" id="{14B1BB7D-C6D3-4D9C-A235-6CBB5A13EEC6}"/>
              </a:ext>
            </a:extLst>
          </p:cNvPr>
          <p:cNvSpPr>
            <a:spLocks noGrp="1"/>
          </p:cNvSpPr>
          <p:nvPr>
            <p:ph type="body" sz="quarter" idx="16" hasCustomPrompt="1"/>
          </p:nvPr>
        </p:nvSpPr>
        <p:spPr>
          <a:xfrm>
            <a:off x="517714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5" name="Content Placeholder 3">
            <a:extLst>
              <a:ext uri="{FF2B5EF4-FFF2-40B4-BE49-F238E27FC236}">
                <a16:creationId xmlns:a16="http://schemas.microsoft.com/office/drawing/2014/main" id="{718515F4-6451-4FB7-ACE4-5D9C2CD207A4}"/>
              </a:ext>
            </a:extLst>
          </p:cNvPr>
          <p:cNvSpPr>
            <a:spLocks noGrp="1"/>
          </p:cNvSpPr>
          <p:nvPr>
            <p:ph sz="half" idx="17" hasCustomPrompt="1"/>
          </p:nvPr>
        </p:nvSpPr>
        <p:spPr>
          <a:xfrm>
            <a:off x="869987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6" name="Text Placeholder 11">
            <a:extLst>
              <a:ext uri="{FF2B5EF4-FFF2-40B4-BE49-F238E27FC236}">
                <a16:creationId xmlns:a16="http://schemas.microsoft.com/office/drawing/2014/main" id="{B362C889-34FC-4EB1-967B-DC98349082CB}"/>
              </a:ext>
            </a:extLst>
          </p:cNvPr>
          <p:cNvSpPr>
            <a:spLocks noGrp="1"/>
          </p:cNvSpPr>
          <p:nvPr>
            <p:ph type="body" sz="quarter" idx="18" hasCustomPrompt="1"/>
          </p:nvPr>
        </p:nvSpPr>
        <p:spPr>
          <a:xfrm>
            <a:off x="869987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4" name="Picture Placeholder 3">
            <a:extLst>
              <a:ext uri="{FF2B5EF4-FFF2-40B4-BE49-F238E27FC236}">
                <a16:creationId xmlns:a16="http://schemas.microsoft.com/office/drawing/2014/main" id="{4C4EB921-BD58-4C2E-BDD5-FC8D2629829B}"/>
              </a:ext>
            </a:extLst>
          </p:cNvPr>
          <p:cNvSpPr>
            <a:spLocks noGrp="1"/>
          </p:cNvSpPr>
          <p:nvPr>
            <p:ph type="pic" sz="quarter" idx="19"/>
          </p:nvPr>
        </p:nvSpPr>
        <p:spPr>
          <a:xfrm>
            <a:off x="1751679"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17" name="Picture Placeholder 3">
            <a:extLst>
              <a:ext uri="{FF2B5EF4-FFF2-40B4-BE49-F238E27FC236}">
                <a16:creationId xmlns:a16="http://schemas.microsoft.com/office/drawing/2014/main" id="{3CB44DE3-C599-4EA7-BFDA-4E39AE89FC01}"/>
              </a:ext>
            </a:extLst>
          </p:cNvPr>
          <p:cNvSpPr>
            <a:spLocks noGrp="1"/>
          </p:cNvSpPr>
          <p:nvPr>
            <p:ph type="pic" sz="quarter" idx="20"/>
          </p:nvPr>
        </p:nvSpPr>
        <p:spPr>
          <a:xfrm>
            <a:off x="5281301"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18" name="Picture Placeholder 3">
            <a:extLst>
              <a:ext uri="{FF2B5EF4-FFF2-40B4-BE49-F238E27FC236}">
                <a16:creationId xmlns:a16="http://schemas.microsoft.com/office/drawing/2014/main" id="{A4392E45-2A0B-49BF-9952-79C42AF8DE90}"/>
              </a:ext>
            </a:extLst>
          </p:cNvPr>
          <p:cNvSpPr>
            <a:spLocks noGrp="1"/>
          </p:cNvSpPr>
          <p:nvPr>
            <p:ph type="pic" sz="quarter" idx="21"/>
          </p:nvPr>
        </p:nvSpPr>
        <p:spPr>
          <a:xfrm>
            <a:off x="8810923"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Tree>
    <p:extLst>
      <p:ext uri="{BB962C8B-B14F-4D97-AF65-F5344CB8AC3E}">
        <p14:creationId xmlns:p14="http://schemas.microsoft.com/office/powerpoint/2010/main" val="123012765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stimoni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a:xfrm>
            <a:off x="8597206" y="6410132"/>
            <a:ext cx="1602302" cy="412431"/>
          </a:xfrm>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 name="Text Placeholder 3">
            <a:extLst>
              <a:ext uri="{FF2B5EF4-FFF2-40B4-BE49-F238E27FC236}">
                <a16:creationId xmlns:a16="http://schemas.microsoft.com/office/drawing/2014/main" id="{749CC2AE-E299-42B4-A2C4-357708A0054F}"/>
              </a:ext>
            </a:extLst>
          </p:cNvPr>
          <p:cNvSpPr>
            <a:spLocks noGrp="1"/>
          </p:cNvSpPr>
          <p:nvPr>
            <p:ph type="body" sz="quarter" idx="34" hasCustomPrompt="1"/>
          </p:nvPr>
        </p:nvSpPr>
        <p:spPr>
          <a:xfrm>
            <a:off x="431800"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582556"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2" name="Text Placeholder 3">
            <a:extLst>
              <a:ext uri="{FF2B5EF4-FFF2-40B4-BE49-F238E27FC236}">
                <a16:creationId xmlns:a16="http://schemas.microsoft.com/office/drawing/2014/main" id="{03139A49-E537-4395-967A-08C997820703}"/>
              </a:ext>
            </a:extLst>
          </p:cNvPr>
          <p:cNvSpPr>
            <a:spLocks noGrp="1"/>
          </p:cNvSpPr>
          <p:nvPr>
            <p:ph type="body" sz="quarter" idx="35" hasCustomPrompt="1"/>
          </p:nvPr>
        </p:nvSpPr>
        <p:spPr>
          <a:xfrm>
            <a:off x="4325172" y="3591659"/>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3" name="Text Placeholder 8">
            <a:extLst>
              <a:ext uri="{FF2B5EF4-FFF2-40B4-BE49-F238E27FC236}">
                <a16:creationId xmlns:a16="http://schemas.microsoft.com/office/drawing/2014/main" id="{3EE1C8A1-F171-46D2-A92F-1B0E9C52B1A9}"/>
              </a:ext>
            </a:extLst>
          </p:cNvPr>
          <p:cNvSpPr>
            <a:spLocks noGrp="1"/>
          </p:cNvSpPr>
          <p:nvPr>
            <p:ph type="body" sz="quarter" idx="36" hasCustomPrompt="1"/>
          </p:nvPr>
        </p:nvSpPr>
        <p:spPr>
          <a:xfrm>
            <a:off x="4468052" y="5448541"/>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4" name="Text Placeholder 3">
            <a:extLst>
              <a:ext uri="{FF2B5EF4-FFF2-40B4-BE49-F238E27FC236}">
                <a16:creationId xmlns:a16="http://schemas.microsoft.com/office/drawing/2014/main" id="{E3E7FB48-98BE-4677-A80F-969F9F307209}"/>
              </a:ext>
            </a:extLst>
          </p:cNvPr>
          <p:cNvSpPr>
            <a:spLocks noGrp="1"/>
          </p:cNvSpPr>
          <p:nvPr>
            <p:ph type="body" sz="quarter" idx="37" hasCustomPrompt="1"/>
          </p:nvPr>
        </p:nvSpPr>
        <p:spPr>
          <a:xfrm>
            <a:off x="8218545"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5" name="Text Placeholder 8">
            <a:extLst>
              <a:ext uri="{FF2B5EF4-FFF2-40B4-BE49-F238E27FC236}">
                <a16:creationId xmlns:a16="http://schemas.microsoft.com/office/drawing/2014/main" id="{0146F28A-70F5-4E8B-8A3A-ADB1B6A080D1}"/>
              </a:ext>
            </a:extLst>
          </p:cNvPr>
          <p:cNvSpPr>
            <a:spLocks noGrp="1"/>
          </p:cNvSpPr>
          <p:nvPr>
            <p:ph type="body" sz="quarter" idx="38" hasCustomPrompt="1"/>
          </p:nvPr>
        </p:nvSpPr>
        <p:spPr>
          <a:xfrm>
            <a:off x="8369301"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Tree>
    <p:extLst>
      <p:ext uri="{BB962C8B-B14F-4D97-AF65-F5344CB8AC3E}">
        <p14:creationId xmlns:p14="http://schemas.microsoft.com/office/powerpoint/2010/main" val="236271559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p:spPr>
        <p:txBody>
          <a:bodyPr anchor="b"/>
          <a:lstStyle>
            <a:lvl1pPr algn="l">
              <a:defRPr sz="42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6" name="Rectangle 5">
            <a:extLst>
              <a:ext uri="{FF2B5EF4-FFF2-40B4-BE49-F238E27FC236}">
                <a16:creationId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3102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05D700-F00E-4505-8483-501219FB8BD2}"/>
              </a:ext>
            </a:extLst>
          </p:cNvPr>
          <p:cNvSpPr/>
          <p:nvPr userDrawn="1"/>
        </p:nvSpPr>
        <p:spPr>
          <a:xfrm>
            <a:off x="0" y="0"/>
            <a:ext cx="12192000" cy="63653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p:spPr>
        <p:txBody>
          <a:bodyPr anchor="b"/>
          <a:lstStyle>
            <a:lvl1pPr algn="l">
              <a:defRPr sz="42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5" name="Rectangle 4">
            <a:extLst>
              <a:ext uri="{FF2B5EF4-FFF2-40B4-BE49-F238E27FC236}">
                <a16:creationId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a:lstStyle/>
          <a:p>
            <a:fld id="{4B73C415-D670-4716-A5EC-CC4D52CA2BAC}" type="slidenum">
              <a:rPr lang="en-US" noProof="0" smtClean="0"/>
              <a:pPr/>
              <a:t>‹#›</a:t>
            </a:fld>
            <a:endParaRPr lang="en-US" noProof="0" dirty="0"/>
          </a:p>
        </p:txBody>
      </p:sp>
      <p:sp>
        <p:nvSpPr>
          <p:cNvPr id="9" name="Footer Placeholder 8">
            <a:extLst>
              <a:ext uri="{FF2B5EF4-FFF2-40B4-BE49-F238E27FC236}">
                <a16:creationId xmlns:a16="http://schemas.microsoft.com/office/drawing/2014/main" id="{AF77174B-114F-48DF-AFBF-1AA3416ACD4A}"/>
              </a:ext>
            </a:extLst>
          </p:cNvPr>
          <p:cNvSpPr>
            <a:spLocks noGrp="1"/>
          </p:cNvSpPr>
          <p:nvPr>
            <p:ph type="ftr" sz="quarter" idx="13"/>
          </p:nvPr>
        </p:nvSpPr>
        <p:spPr/>
        <p:txBody>
          <a:bodyPr/>
          <a:lstStyle/>
          <a:p>
            <a:r>
              <a:rPr lang="en-US" noProof="0" dirty="0"/>
              <a:t>Add a footer</a:t>
            </a:r>
          </a:p>
        </p:txBody>
      </p:sp>
    </p:spTree>
    <p:extLst>
      <p:ext uri="{BB962C8B-B14F-4D97-AF65-F5344CB8AC3E}">
        <p14:creationId xmlns:p14="http://schemas.microsoft.com/office/powerpoint/2010/main" val="41868349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11" name="Title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12" name="Text Placeholder 3">
            <a:extLst>
              <a:ext uri="{FF2B5EF4-FFF2-40B4-BE49-F238E27FC236}">
                <a16:creationId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3" name="Content Placeholder 2">
            <a:extLst>
              <a:ext uri="{FF2B5EF4-FFF2-40B4-BE49-F238E27FC236}">
                <a16:creationId xmlns:a16="http://schemas.microsoft.com/office/drawing/2014/main" id="{DF554488-3F7D-4F3A-9AAF-73FB0977D735}"/>
              </a:ext>
            </a:extLst>
          </p:cNvPr>
          <p:cNvSpPr>
            <a:spLocks noGrp="1"/>
          </p:cNvSpPr>
          <p:nvPr>
            <p:ph idx="1" hasCustomPrompt="1"/>
          </p:nvPr>
        </p:nvSpPr>
        <p:spPr>
          <a:xfrm>
            <a:off x="5805962" y="457200"/>
            <a:ext cx="5501126" cy="5411787"/>
          </a:xfrm>
        </p:spPr>
        <p:txBody>
          <a:bodyPr/>
          <a:lstStyle>
            <a:lvl1pPr>
              <a:buClr>
                <a:schemeClr val="bg1"/>
              </a:buCl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996757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11" name="Title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12" name="Text Placeholder 3">
            <a:extLst>
              <a:ext uri="{FF2B5EF4-FFF2-40B4-BE49-F238E27FC236}">
                <a16:creationId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Picture Placeholder 2">
            <a:extLst>
              <a:ext uri="{FF2B5EF4-FFF2-40B4-BE49-F238E27FC236}">
                <a16:creationId xmlns:a16="http://schemas.microsoft.com/office/drawing/2014/main" id="{56321125-B861-4CD5-8023-6E403517657A}"/>
              </a:ext>
            </a:extLst>
          </p:cNvPr>
          <p:cNvSpPr>
            <a:spLocks noGrp="1"/>
          </p:cNvSpPr>
          <p:nvPr>
            <p:ph type="pic" idx="1"/>
          </p:nvPr>
        </p:nvSpPr>
        <p:spPr>
          <a:xfrm>
            <a:off x="5804181" y="457201"/>
            <a:ext cx="5504688" cy="5403850"/>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877188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bg>
      <p:bgPr>
        <a:solidFill>
          <a:schemeClr val="bg1">
            <a:lumMod val="95000"/>
          </a:schemeClr>
        </a:solidFill>
        <a:effectLst/>
      </p:bgPr>
    </p:bg>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6FAD7B97-1B74-414B-B585-45E33908CBEB}"/>
              </a:ext>
            </a:extLst>
          </p:cNvPr>
          <p:cNvSpPr>
            <a:spLocks noGrp="1"/>
          </p:cNvSpPr>
          <p:nvPr>
            <p:ph type="pic" sz="quarter" idx="10" hasCustomPrompt="1"/>
          </p:nvPr>
        </p:nvSpPr>
        <p:spPr>
          <a:xfrm>
            <a:off x="0" y="0"/>
            <a:ext cx="12192000" cy="6365363"/>
          </a:xfrm>
          <a:solidFill>
            <a:schemeClr val="tx1">
              <a:lumMod val="75000"/>
              <a:lumOff val="25000"/>
            </a:schemeClr>
          </a:solidFill>
        </p:spPr>
        <p:txBody>
          <a:bodyPr vert="vert270" lIns="144000" tIns="0" rIns="0" anchor="t"/>
          <a:lstStyle>
            <a:lvl1pPr marL="0" indent="0" algn="ct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p:spPr>
        <p:txBody>
          <a:bodyPr anchor="b"/>
          <a:lstStyle>
            <a:lvl1pPr algn="l">
              <a:defRPr sz="42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5" name="Rectangle 4">
            <a:extLst>
              <a:ext uri="{FF2B5EF4-FFF2-40B4-BE49-F238E27FC236}">
                <a16:creationId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a:lstStyle/>
          <a:p>
            <a:fld id="{4B73C415-D670-4716-A5EC-CC4D52CA2BAC}" type="slidenum">
              <a:rPr lang="en-US" noProof="0" smtClean="0"/>
              <a:pPr/>
              <a:t>‹#›</a:t>
            </a:fld>
            <a:endParaRPr lang="en-US" noProof="0" dirty="0"/>
          </a:p>
        </p:txBody>
      </p:sp>
      <p:sp>
        <p:nvSpPr>
          <p:cNvPr id="9" name="Footer Placeholder 8">
            <a:extLst>
              <a:ext uri="{FF2B5EF4-FFF2-40B4-BE49-F238E27FC236}">
                <a16:creationId xmlns:a16="http://schemas.microsoft.com/office/drawing/2014/main" id="{AF77174B-114F-48DF-AFBF-1AA3416ACD4A}"/>
              </a:ext>
            </a:extLst>
          </p:cNvPr>
          <p:cNvSpPr>
            <a:spLocks noGrp="1"/>
          </p:cNvSpPr>
          <p:nvPr>
            <p:ph type="ftr" sz="quarter" idx="13"/>
          </p:nvPr>
        </p:nvSpPr>
        <p:spPr/>
        <p:txBody>
          <a:bodyPr/>
          <a:lstStyle/>
          <a:p>
            <a:r>
              <a:rPr lang="en-US" noProof="0" dirty="0"/>
              <a:t>Add a footer</a:t>
            </a:r>
          </a:p>
        </p:txBody>
      </p:sp>
    </p:spTree>
    <p:extLst>
      <p:ext uri="{BB962C8B-B14F-4D97-AF65-F5344CB8AC3E}">
        <p14:creationId xmlns:p14="http://schemas.microsoft.com/office/powerpoint/2010/main" val="1495666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06620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9" name="Text Placeholder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0" name="Text Placeholder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1" name="Text Placeholder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7718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2" name="Text Placeholder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7718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3" name="Text Placeholder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4" name="Text Placeholder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5" name="Text Placeholder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6" name="Text Placeholder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97920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8" name="Text Placeholder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97920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6" name="Picture Placeholder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59" name="Picture Placeholder 15">
            <a:extLst>
              <a:ext uri="{FF2B5EF4-FFF2-40B4-BE49-F238E27FC236}">
                <a16:creationId xmlns:a16="http://schemas.microsoft.com/office/drawing/2014/main" id="{522AE46C-0845-4BB0-9861-06071BCF56F6}"/>
              </a:ext>
            </a:extLst>
          </p:cNvPr>
          <p:cNvSpPr>
            <a:spLocks noGrp="1"/>
          </p:cNvSpPr>
          <p:nvPr>
            <p:ph type="pic" sz="quarter" idx="42"/>
          </p:nvPr>
        </p:nvSpPr>
        <p:spPr>
          <a:xfrm>
            <a:off x="27718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0" name="Picture Placeholder 15">
            <a:extLst>
              <a:ext uri="{FF2B5EF4-FFF2-40B4-BE49-F238E27FC236}">
                <a16:creationId xmlns:a16="http://schemas.microsoft.com/office/drawing/2014/main" id="{D791A6AF-478F-443B-A785-F82A8DBA9F30}"/>
              </a:ext>
            </a:extLst>
          </p:cNvPr>
          <p:cNvSpPr>
            <a:spLocks noGrp="1"/>
          </p:cNvSpPr>
          <p:nvPr>
            <p:ph type="pic" sz="quarter" idx="43"/>
          </p:nvPr>
        </p:nvSpPr>
        <p:spPr>
          <a:xfrm>
            <a:off x="51122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1" name="Picture Placeholder 15">
            <a:extLst>
              <a:ext uri="{FF2B5EF4-FFF2-40B4-BE49-F238E27FC236}">
                <a16:creationId xmlns:a16="http://schemas.microsoft.com/office/drawing/2014/main" id="{1A65AFE9-2875-44A5-BF13-6E8438892669}"/>
              </a:ext>
            </a:extLst>
          </p:cNvPr>
          <p:cNvSpPr>
            <a:spLocks noGrp="1"/>
          </p:cNvSpPr>
          <p:nvPr>
            <p:ph type="pic" sz="quarter" idx="44"/>
          </p:nvPr>
        </p:nvSpPr>
        <p:spPr>
          <a:xfrm>
            <a:off x="74519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2" name="Picture Placeholder 15">
            <a:extLst>
              <a:ext uri="{FF2B5EF4-FFF2-40B4-BE49-F238E27FC236}">
                <a16:creationId xmlns:a16="http://schemas.microsoft.com/office/drawing/2014/main" id="{069B9167-077F-4123-82C5-01EB62AFB3E6}"/>
              </a:ext>
            </a:extLst>
          </p:cNvPr>
          <p:cNvSpPr>
            <a:spLocks noGrp="1"/>
          </p:cNvSpPr>
          <p:nvPr>
            <p:ph type="pic" sz="quarter" idx="45"/>
          </p:nvPr>
        </p:nvSpPr>
        <p:spPr>
          <a:xfrm>
            <a:off x="97805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Tree>
    <p:extLst>
      <p:ext uri="{BB962C8B-B14F-4D97-AF65-F5344CB8AC3E}">
        <p14:creationId xmlns:p14="http://schemas.microsoft.com/office/powerpoint/2010/main" val="40648382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 Bullets">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a:xfrm>
            <a:off x="432000" y="6365363"/>
            <a:ext cx="5472000" cy="412431"/>
          </a:xfrm>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Picture Placeholder 4">
            <a:extLst>
              <a:ext uri="{FF2B5EF4-FFF2-40B4-BE49-F238E27FC236}">
                <a16:creationId xmlns:a16="http://schemas.microsoft.com/office/drawing/2014/main" id="{704BE0A1-F26A-4947-971D-055860FFC91D}"/>
              </a:ext>
            </a:extLst>
          </p:cNvPr>
          <p:cNvSpPr>
            <a:spLocks noGrp="1"/>
          </p:cNvSpPr>
          <p:nvPr>
            <p:ph type="pic" sz="quarter" idx="12" hasCustomPrompt="1"/>
          </p:nvPr>
        </p:nvSpPr>
        <p:spPr>
          <a:xfrm>
            <a:off x="432000" y="1410184"/>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Tree>
    <p:extLst>
      <p:ext uri="{BB962C8B-B14F-4D97-AF65-F5344CB8AC3E}">
        <p14:creationId xmlns:p14="http://schemas.microsoft.com/office/powerpoint/2010/main" val="546623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 Bulle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FA8C4C-FE50-44C1-8434-6C7BB898173F}"/>
              </a:ext>
            </a:extLst>
          </p:cNvPr>
          <p:cNvSpPr/>
          <p:nvPr userDrawn="1"/>
        </p:nvSpPr>
        <p:spPr>
          <a:xfrm>
            <a:off x="432000" y="0"/>
            <a:ext cx="5472000"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680728" y="5657850"/>
            <a:ext cx="4974545" cy="707513"/>
          </a:xfrm>
        </p:spPr>
        <p:txBody>
          <a:bodyPr/>
          <a:lstStyle>
            <a:lvl1pPr marL="0" indent="0">
              <a:buNone/>
              <a:defRPr sz="1800">
                <a:solidFill>
                  <a:schemeClr val="bg1"/>
                </a:solidFill>
              </a:defRPr>
            </a:lvl1pPr>
          </a:lstStyle>
          <a:p>
            <a:pPr lvl="0"/>
            <a:r>
              <a:rPr lang="en-US" noProof="0"/>
              <a:t>Subtitle, tagline or blurb can go here</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Picture Placeholder 4">
            <a:extLst>
              <a:ext uri="{FF2B5EF4-FFF2-40B4-BE49-F238E27FC236}">
                <a16:creationId xmlns:a16="http://schemas.microsoft.com/office/drawing/2014/main" id="{704BE0A1-F26A-4947-971D-055860FFC91D}"/>
              </a:ext>
            </a:extLst>
          </p:cNvPr>
          <p:cNvSpPr>
            <a:spLocks noGrp="1"/>
          </p:cNvSpPr>
          <p:nvPr>
            <p:ph type="pic" sz="quarter" idx="12" hasCustomPrompt="1"/>
          </p:nvPr>
        </p:nvSpPr>
        <p:spPr>
          <a:xfrm>
            <a:off x="432000" y="0"/>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680728" y="3981450"/>
            <a:ext cx="4974545" cy="1343025"/>
          </a:xfrm>
        </p:spPr>
        <p:txBody>
          <a:bodyPr vert="horz" lIns="0" tIns="0" rIns="0" bIns="0" rtlCol="0" anchor="b">
            <a:noAutofit/>
          </a:bodyPr>
          <a:lstStyle>
            <a:lvl1pPr>
              <a:defRPr lang="en-ZA" sz="3600" dirty="0">
                <a:solidFill>
                  <a:schemeClr val="bg1"/>
                </a:solidFill>
              </a:defRPr>
            </a:lvl1pPr>
          </a:lstStyle>
          <a:p>
            <a:pPr lvl="0"/>
            <a:r>
              <a:rPr lang="en-US" noProof="0" smtClean="0"/>
              <a:t>Click to edit Master title style</a:t>
            </a:r>
            <a:endParaRPr lang="en-US" noProof="0"/>
          </a:p>
        </p:txBody>
      </p:sp>
      <p:sp>
        <p:nvSpPr>
          <p:cNvPr id="13" name="Text Placeholder 8">
            <a:extLst>
              <a:ext uri="{FF2B5EF4-FFF2-40B4-BE49-F238E27FC236}">
                <a16:creationId xmlns:a16="http://schemas.microsoft.com/office/drawing/2014/main" id="{B51A342D-6638-406F-A54B-59B56F36AD4A}"/>
              </a:ext>
            </a:extLst>
          </p:cNvPr>
          <p:cNvSpPr>
            <a:spLocks noGrp="1"/>
          </p:cNvSpPr>
          <p:nvPr>
            <p:ph type="body" sz="quarter" idx="13" hasCustomPrompt="1"/>
          </p:nvPr>
        </p:nvSpPr>
        <p:spPr>
          <a:xfrm>
            <a:off x="7078577" y="5010963"/>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14" name="Text Placeholder 10">
            <a:extLst>
              <a:ext uri="{FF2B5EF4-FFF2-40B4-BE49-F238E27FC236}">
                <a16:creationId xmlns:a16="http://schemas.microsoft.com/office/drawing/2014/main" id="{C32169FB-F8BF-46FF-8BDE-E27C751C1C46}"/>
              </a:ext>
            </a:extLst>
          </p:cNvPr>
          <p:cNvSpPr>
            <a:spLocks noGrp="1"/>
          </p:cNvSpPr>
          <p:nvPr>
            <p:ph type="body" sz="quarter" idx="14" hasCustomPrompt="1"/>
          </p:nvPr>
        </p:nvSpPr>
        <p:spPr>
          <a:xfrm>
            <a:off x="7078577" y="5645363"/>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a16="http://schemas.microsoft.com/office/drawing/2014/main" id="{051BC42F-45BF-462B-A15F-54639A5DA461}"/>
              </a:ext>
            </a:extLst>
          </p:cNvPr>
          <p:cNvSpPr>
            <a:spLocks noGrp="1"/>
          </p:cNvSpPr>
          <p:nvPr>
            <p:ph type="body" sz="quarter" idx="15" hasCustomPrompt="1"/>
          </p:nvPr>
        </p:nvSpPr>
        <p:spPr>
          <a:xfrm>
            <a:off x="9402677" y="5010963"/>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16" name="Text Placeholder 10">
            <a:extLst>
              <a:ext uri="{FF2B5EF4-FFF2-40B4-BE49-F238E27FC236}">
                <a16:creationId xmlns:a16="http://schemas.microsoft.com/office/drawing/2014/main" id="{08A990CD-AF1D-4FBE-B3FF-4BC5BE2BFD9F}"/>
              </a:ext>
            </a:extLst>
          </p:cNvPr>
          <p:cNvSpPr>
            <a:spLocks noGrp="1"/>
          </p:cNvSpPr>
          <p:nvPr>
            <p:ph type="body" sz="quarter" idx="16" hasCustomPrompt="1"/>
          </p:nvPr>
        </p:nvSpPr>
        <p:spPr>
          <a:xfrm>
            <a:off x="9402677" y="5645363"/>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3" name="Text Placeholder 8">
            <a:extLst>
              <a:ext uri="{FF2B5EF4-FFF2-40B4-BE49-F238E27FC236}">
                <a16:creationId xmlns:a16="http://schemas.microsoft.com/office/drawing/2014/main" id="{B71CBA76-3CE4-4FA7-8940-41ECC9129C5A}"/>
              </a:ext>
            </a:extLst>
          </p:cNvPr>
          <p:cNvSpPr>
            <a:spLocks noGrp="1"/>
          </p:cNvSpPr>
          <p:nvPr>
            <p:ph type="body" sz="quarter" idx="17" hasCustomPrompt="1"/>
          </p:nvPr>
        </p:nvSpPr>
        <p:spPr>
          <a:xfrm>
            <a:off x="7078577" y="2360347"/>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4" name="Text Placeholder 10">
            <a:extLst>
              <a:ext uri="{FF2B5EF4-FFF2-40B4-BE49-F238E27FC236}">
                <a16:creationId xmlns:a16="http://schemas.microsoft.com/office/drawing/2014/main" id="{ADC8FCF6-5E2F-4976-8979-F493766C38E0}"/>
              </a:ext>
            </a:extLst>
          </p:cNvPr>
          <p:cNvSpPr>
            <a:spLocks noGrp="1"/>
          </p:cNvSpPr>
          <p:nvPr>
            <p:ph type="body" sz="quarter" idx="18" hasCustomPrompt="1"/>
          </p:nvPr>
        </p:nvSpPr>
        <p:spPr>
          <a:xfrm>
            <a:off x="7078577" y="2994747"/>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5" name="Text Placeholder 8">
            <a:extLst>
              <a:ext uri="{FF2B5EF4-FFF2-40B4-BE49-F238E27FC236}">
                <a16:creationId xmlns:a16="http://schemas.microsoft.com/office/drawing/2014/main" id="{F111F3D7-9557-4D01-B2FB-38A2FFA1052E}"/>
              </a:ext>
            </a:extLst>
          </p:cNvPr>
          <p:cNvSpPr>
            <a:spLocks noGrp="1"/>
          </p:cNvSpPr>
          <p:nvPr>
            <p:ph type="body" sz="quarter" idx="19" hasCustomPrompt="1"/>
          </p:nvPr>
        </p:nvSpPr>
        <p:spPr>
          <a:xfrm>
            <a:off x="9402677" y="2360347"/>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26" name="Text Placeholder 10">
            <a:extLst>
              <a:ext uri="{FF2B5EF4-FFF2-40B4-BE49-F238E27FC236}">
                <a16:creationId xmlns:a16="http://schemas.microsoft.com/office/drawing/2014/main" id="{FE89EBCC-101B-4979-93C1-08579B031993}"/>
              </a:ext>
            </a:extLst>
          </p:cNvPr>
          <p:cNvSpPr>
            <a:spLocks noGrp="1"/>
          </p:cNvSpPr>
          <p:nvPr>
            <p:ph type="body" sz="quarter" idx="20" hasCustomPrompt="1"/>
          </p:nvPr>
        </p:nvSpPr>
        <p:spPr>
          <a:xfrm>
            <a:off x="9402677" y="2994747"/>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Tree>
    <p:extLst>
      <p:ext uri="{BB962C8B-B14F-4D97-AF65-F5344CB8AC3E}">
        <p14:creationId xmlns:p14="http://schemas.microsoft.com/office/powerpoint/2010/main" val="304084318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gital Product">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E857ED-B36A-4B8A-81C4-94389617E240}"/>
              </a:ext>
            </a:extLst>
          </p:cNvPr>
          <p:cNvPicPr>
            <a:picLocks noChangeAspect="1"/>
          </p:cNvPicPr>
          <p:nvPr userDrawn="1"/>
        </p:nvPicPr>
        <p:blipFill>
          <a:blip r:embed="rId3"/>
          <a:stretch>
            <a:fillRect/>
          </a:stretch>
        </p:blipFill>
        <p:spPr>
          <a:xfrm>
            <a:off x="663465" y="1007667"/>
            <a:ext cx="11528535" cy="5645385"/>
          </a:xfrm>
          <a:prstGeom prst="rect">
            <a:avLst/>
          </a:prstGeom>
        </p:spPr>
      </p:pic>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3613424"/>
            <a:ext cx="3974900" cy="246591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9" name="Text Placeholder 8">
            <a:extLst>
              <a:ext uri="{FF2B5EF4-FFF2-40B4-BE49-F238E27FC236}">
                <a16:creationId xmlns:a16="http://schemas.microsoft.com/office/drawing/2014/main" id="{177496E8-E637-4081-A0D0-AB167EE45909}"/>
              </a:ext>
            </a:extLst>
          </p:cNvPr>
          <p:cNvSpPr>
            <a:spLocks noGrp="1"/>
          </p:cNvSpPr>
          <p:nvPr>
            <p:ph type="body" sz="quarter" idx="12" hasCustomPrompt="1"/>
          </p:nvPr>
        </p:nvSpPr>
        <p:spPr>
          <a:xfrm>
            <a:off x="431800" y="1582738"/>
            <a:ext cx="3975100" cy="1744662"/>
          </a:xfrm>
        </p:spPr>
        <p:txBody>
          <a:bodyPr anchor="b"/>
          <a:lstStyle>
            <a:lvl1pPr marL="0" indent="0">
              <a:buNone/>
              <a:defRPr sz="3200">
                <a:solidFill>
                  <a:schemeClr val="tx1">
                    <a:lumMod val="75000"/>
                    <a:lumOff val="25000"/>
                  </a:schemeClr>
                </a:solidFill>
              </a:defRPr>
            </a:lvl1pPr>
          </a:lstStyle>
          <a:p>
            <a:pPr lvl="0"/>
            <a:r>
              <a:rPr lang="en-US" noProof="0"/>
              <a:t>Emphasized Text</a:t>
            </a:r>
          </a:p>
        </p:txBody>
      </p:sp>
      <p:sp>
        <p:nvSpPr>
          <p:cNvPr id="11" name="Picture Placeholder 10">
            <a:extLst>
              <a:ext uri="{FF2B5EF4-FFF2-40B4-BE49-F238E27FC236}">
                <a16:creationId xmlns:a16="http://schemas.microsoft.com/office/drawing/2014/main" id="{DE221C2C-B20F-4F90-A44F-08EE879BA9C9}"/>
              </a:ext>
            </a:extLst>
          </p:cNvPr>
          <p:cNvSpPr>
            <a:spLocks noGrp="1"/>
          </p:cNvSpPr>
          <p:nvPr>
            <p:ph type="pic" sz="quarter" idx="13" hasCustomPrompt="1"/>
          </p:nvPr>
        </p:nvSpPr>
        <p:spPr>
          <a:xfrm>
            <a:off x="5217319" y="1450975"/>
            <a:ext cx="6974680" cy="3935414"/>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spTree>
    <p:extLst>
      <p:ext uri="{BB962C8B-B14F-4D97-AF65-F5344CB8AC3E}">
        <p14:creationId xmlns:p14="http://schemas.microsoft.com/office/powerpoint/2010/main" val="7745007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1FED-0A73-4769-96A2-4C362E5D9DE0}"/>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008000"/>
            <a:ext cx="11340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Single line of text</a:t>
            </a:r>
          </a:p>
        </p:txBody>
      </p:sp>
      <p:sp>
        <p:nvSpPr>
          <p:cNvPr id="4" name="Content Placeholder 3">
            <a:extLst>
              <a:ext uri="{FF2B5EF4-FFF2-40B4-BE49-F238E27FC236}">
                <a16:creationId xmlns:a16="http://schemas.microsoft.com/office/drawing/2014/main" id="{AC4D4C6E-0D63-44CE-B0B4-BAA8F101EAFF}"/>
              </a:ext>
            </a:extLst>
          </p:cNvPr>
          <p:cNvSpPr>
            <a:spLocks noGrp="1"/>
          </p:cNvSpPr>
          <p:nvPr>
            <p:ph sz="half" idx="2" hasCustomPrompt="1"/>
          </p:nvPr>
        </p:nvSpPr>
        <p:spPr>
          <a:xfrm>
            <a:off x="2231749"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8" name="Footer Placeholder 7">
            <a:extLst>
              <a:ext uri="{FF2B5EF4-FFF2-40B4-BE49-F238E27FC236}">
                <a16:creationId xmlns:a16="http://schemas.microsoft.com/office/drawing/2014/main" id="{43C0B96F-9D35-4001-9F9C-1A7004D61F3D}"/>
              </a:ext>
            </a:extLst>
          </p:cNvPr>
          <p:cNvSpPr>
            <a:spLocks noGrp="1"/>
          </p:cNvSpPr>
          <p:nvPr>
            <p:ph type="ftr" sz="quarter" idx="10"/>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0BF46361-E4F6-47BA-9660-22CF6C0669CB}"/>
              </a:ext>
            </a:extLst>
          </p:cNvPr>
          <p:cNvSpPr>
            <a:spLocks noGrp="1"/>
          </p:cNvSpPr>
          <p:nvPr>
            <p:ph type="body" sz="quarter" idx="12" hasCustomPrompt="1"/>
          </p:nvPr>
        </p:nvSpPr>
        <p:spPr>
          <a:xfrm>
            <a:off x="5111498"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0" name="Text Placeholder 9">
            <a:extLst>
              <a:ext uri="{FF2B5EF4-FFF2-40B4-BE49-F238E27FC236}">
                <a16:creationId xmlns:a16="http://schemas.microsoft.com/office/drawing/2014/main" id="{2BB15A8A-91AC-4F5D-A727-1D120F5D43D5}"/>
              </a:ext>
            </a:extLst>
          </p:cNvPr>
          <p:cNvSpPr>
            <a:spLocks noGrp="1"/>
          </p:cNvSpPr>
          <p:nvPr>
            <p:ph type="body" sz="quarter" idx="13" hasCustomPrompt="1"/>
          </p:nvPr>
        </p:nvSpPr>
        <p:spPr>
          <a:xfrm>
            <a:off x="7991247"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2" name="Text Placeholder 11">
            <a:extLst>
              <a:ext uri="{FF2B5EF4-FFF2-40B4-BE49-F238E27FC236}">
                <a16:creationId xmlns:a16="http://schemas.microsoft.com/office/drawing/2014/main" id="{1A87D1D6-A833-418D-948C-DDF79372310E}"/>
              </a:ext>
            </a:extLst>
          </p:cNvPr>
          <p:cNvSpPr>
            <a:spLocks noGrp="1"/>
          </p:cNvSpPr>
          <p:nvPr>
            <p:ph type="body" sz="quarter" idx="14" hasCustomPrompt="1"/>
          </p:nvPr>
        </p:nvSpPr>
        <p:spPr>
          <a:xfrm>
            <a:off x="2231749"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1</a:t>
            </a:r>
          </a:p>
        </p:txBody>
      </p:sp>
      <p:sp>
        <p:nvSpPr>
          <p:cNvPr id="14" name="Text Placeholder 13">
            <a:extLst>
              <a:ext uri="{FF2B5EF4-FFF2-40B4-BE49-F238E27FC236}">
                <a16:creationId xmlns:a16="http://schemas.microsoft.com/office/drawing/2014/main" id="{729FC9F6-9736-4DA2-A807-7430389A47FC}"/>
              </a:ext>
            </a:extLst>
          </p:cNvPr>
          <p:cNvSpPr>
            <a:spLocks noGrp="1"/>
          </p:cNvSpPr>
          <p:nvPr>
            <p:ph type="body" sz="quarter" idx="15" hasCustomPrompt="1"/>
          </p:nvPr>
        </p:nvSpPr>
        <p:spPr>
          <a:xfrm>
            <a:off x="5111498"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2</a:t>
            </a:r>
          </a:p>
        </p:txBody>
      </p:sp>
      <p:sp>
        <p:nvSpPr>
          <p:cNvPr id="16" name="Text Placeholder 15">
            <a:extLst>
              <a:ext uri="{FF2B5EF4-FFF2-40B4-BE49-F238E27FC236}">
                <a16:creationId xmlns:a16="http://schemas.microsoft.com/office/drawing/2014/main" id="{8FD41719-B17D-4C65-8905-CFB25698E450}"/>
              </a:ext>
            </a:extLst>
          </p:cNvPr>
          <p:cNvSpPr>
            <a:spLocks noGrp="1"/>
          </p:cNvSpPr>
          <p:nvPr>
            <p:ph type="body" sz="quarter" idx="16" hasCustomPrompt="1"/>
          </p:nvPr>
        </p:nvSpPr>
        <p:spPr>
          <a:xfrm>
            <a:off x="7991247"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3</a:t>
            </a:r>
          </a:p>
        </p:txBody>
      </p:sp>
    </p:spTree>
    <p:extLst>
      <p:ext uri="{BB962C8B-B14F-4D97-AF65-F5344CB8AC3E}">
        <p14:creationId xmlns:p14="http://schemas.microsoft.com/office/powerpoint/2010/main" val="23068040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6A7F847-7F52-4026-B418-55C25C28C4CB}"/>
              </a:ext>
            </a:extLst>
          </p:cNvPr>
          <p:cNvSpPr/>
          <p:nvPr userDrawn="1"/>
        </p:nvSpPr>
        <p:spPr>
          <a:xfrm>
            <a:off x="0" y="6365364"/>
            <a:ext cx="12192000" cy="421200"/>
          </a:xfrm>
          <a:prstGeom prst="rect">
            <a:avLst/>
          </a:prstGeom>
          <a:gradFill>
            <a:gsLst>
              <a:gs pos="53000">
                <a:schemeClr val="bg1">
                  <a:lumMod val="95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FF47D8FD-2235-485B-95E1-2EBD5AB47AAD}"/>
              </a:ext>
            </a:extLst>
          </p:cNvPr>
          <p:cNvSpPr>
            <a:spLocks noGrp="1"/>
          </p:cNvSpPr>
          <p:nvPr>
            <p:ph type="title"/>
          </p:nvPr>
        </p:nvSpPr>
        <p:spPr>
          <a:xfrm>
            <a:off x="432000" y="432000"/>
            <a:ext cx="11340000" cy="432000"/>
          </a:xfrm>
          <a:prstGeom prst="rect">
            <a:avLst/>
          </a:prstGeom>
        </p:spPr>
        <p:txBody>
          <a:bodyPr vert="horz" lIns="0" tIns="0" rIns="0" bIns="0" rtlCol="0" anchor="t">
            <a:no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99F4A233-446A-4EDA-9622-BBF0631DFEFF}"/>
              </a:ext>
            </a:extLst>
          </p:cNvPr>
          <p:cNvSpPr>
            <a:spLocks noGrp="1"/>
          </p:cNvSpPr>
          <p:nvPr>
            <p:ph type="body" idx="1"/>
          </p:nvPr>
        </p:nvSpPr>
        <p:spPr>
          <a:xfrm>
            <a:off x="432000" y="1728000"/>
            <a:ext cx="11340000" cy="4351338"/>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Number Placeholder 5">
            <a:extLst>
              <a:ext uri="{FF2B5EF4-FFF2-40B4-BE49-F238E27FC236}">
                <a16:creationId xmlns:a16="http://schemas.microsoft.com/office/drawing/2014/main" id="{504A2955-0629-484D-8B16-D4500802A4E6}"/>
              </a:ext>
            </a:extLst>
          </p:cNvPr>
          <p:cNvSpPr>
            <a:spLocks noGrp="1"/>
          </p:cNvSpPr>
          <p:nvPr>
            <p:ph type="sldNum" sz="quarter" idx="4"/>
          </p:nvPr>
        </p:nvSpPr>
        <p:spPr>
          <a:xfrm>
            <a:off x="11772000" y="6365363"/>
            <a:ext cx="420000" cy="421200"/>
          </a:xfrm>
          <a:prstGeom prst="rect">
            <a:avLst/>
          </a:prstGeom>
          <a:solidFill>
            <a:schemeClr val="bg1">
              <a:lumMod val="95000"/>
            </a:schemeClr>
          </a:solidFill>
          <a:ln w="6350">
            <a:noFill/>
          </a:ln>
        </p:spPr>
        <p:txBody>
          <a:bodyPr vert="horz" lIns="0" tIns="0" rIns="0" bIns="0" rtlCol="0" anchor="ctr"/>
          <a:lstStyle>
            <a:lvl1pPr algn="ctr">
              <a:defRPr sz="1200" b="0" i="0">
                <a:solidFill>
                  <a:schemeClr val="tx1">
                    <a:lumMod val="65000"/>
                    <a:lumOff val="35000"/>
                  </a:schemeClr>
                </a:solidFill>
                <a:latin typeface="+mn-lt"/>
              </a:defRPr>
            </a:lvl1pPr>
          </a:lstStyle>
          <a:p>
            <a:fld id="{4B73C415-D670-4716-A5EC-CC4D52CA2BAC}" type="slidenum">
              <a:rPr lang="en-US" noProof="0" smtClean="0"/>
              <a:pPr/>
              <a:t>‹#›</a:t>
            </a:fld>
            <a:endParaRPr lang="en-US" noProof="0" dirty="0"/>
          </a:p>
        </p:txBody>
      </p:sp>
      <p:sp>
        <p:nvSpPr>
          <p:cNvPr id="7" name="Footer Placeholder 6">
            <a:extLst>
              <a:ext uri="{FF2B5EF4-FFF2-40B4-BE49-F238E27FC236}">
                <a16:creationId xmlns:a16="http://schemas.microsoft.com/office/drawing/2014/main" id="{DBD150CE-DC66-461D-A66C-7CF33070436A}"/>
              </a:ext>
            </a:extLst>
          </p:cNvPr>
          <p:cNvSpPr>
            <a:spLocks noGrp="1"/>
          </p:cNvSpPr>
          <p:nvPr>
            <p:ph type="ftr" sz="quarter" idx="3"/>
          </p:nvPr>
        </p:nvSpPr>
        <p:spPr>
          <a:xfrm>
            <a:off x="432000" y="6365363"/>
            <a:ext cx="5472000" cy="412431"/>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8" name="Rectangle 7">
            <a:extLst>
              <a:ext uri="{FF2B5EF4-FFF2-40B4-BE49-F238E27FC236}">
                <a16:creationId xmlns:a16="http://schemas.microsoft.com/office/drawing/2014/main" id="{00ED0A63-77FF-4992-99DD-A09E96E22ACC}"/>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96335A3F-070E-4B0E-A4FA-9B3279A2897C}"/>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TextBox 12">
            <a:extLst>
              <a:ext uri="{FF2B5EF4-FFF2-40B4-BE49-F238E27FC236}">
                <a16:creationId xmlns:a16="http://schemas.microsoft.com/office/drawing/2014/main" id="{7C7EB16B-9FE5-4954-8D9A-47381E739BF5}"/>
              </a:ext>
            </a:extLst>
          </p:cNvPr>
          <p:cNvSpPr txBox="1"/>
          <p:nvPr userDrawn="1"/>
        </p:nvSpPr>
        <p:spPr>
          <a:xfrm>
            <a:off x="9118243" y="6365363"/>
            <a:ext cx="2458944" cy="429969"/>
          </a:xfrm>
          <a:prstGeom prst="rect">
            <a:avLst/>
          </a:prstGeom>
          <a:noFill/>
        </p:spPr>
        <p:txBody>
          <a:bodyPr wrap="square" lIns="0" tIns="0" rIns="0" bIns="0" rtlCol="0" anchor="ctr" anchorCtr="0">
            <a:noAutofit/>
          </a:bodyPr>
          <a:lstStyle/>
          <a:p>
            <a:pPr algn="r"/>
            <a:r>
              <a:rPr lang="en-US" sz="1200" b="0" noProof="0" dirty="0" smtClean="0">
                <a:solidFill>
                  <a:schemeClr val="bg1">
                    <a:lumMod val="65000"/>
                  </a:schemeClr>
                </a:solidFill>
                <a:latin typeface="+mn-lt"/>
              </a:rPr>
              <a:t>VATSA</a:t>
            </a:r>
            <a:r>
              <a:rPr lang="en-US" sz="1200" b="0" baseline="0" noProof="0" dirty="0" smtClean="0">
                <a:solidFill>
                  <a:schemeClr val="bg1">
                    <a:lumMod val="65000"/>
                  </a:schemeClr>
                </a:solidFill>
                <a:latin typeface="+mn-lt"/>
              </a:rPr>
              <a:t> KUSH – I3B326</a:t>
            </a:r>
            <a:endParaRPr lang="en-US" sz="1200" b="0" noProof="0" dirty="0">
              <a:solidFill>
                <a:schemeClr val="bg1">
                  <a:lumMod val="65000"/>
                </a:schemeClr>
              </a:solidFill>
              <a:latin typeface="+mn-lt"/>
            </a:endParaRPr>
          </a:p>
        </p:txBody>
      </p:sp>
    </p:spTree>
    <p:extLst>
      <p:ext uri="{BB962C8B-B14F-4D97-AF65-F5344CB8AC3E}">
        <p14:creationId xmlns:p14="http://schemas.microsoft.com/office/powerpoint/2010/main" val="224487801"/>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2" r:id="rId3"/>
    <p:sldLayoutId id="2147483657" r:id="rId4"/>
    <p:sldLayoutId id="2147483658" r:id="rId5"/>
    <p:sldLayoutId id="2147483659" r:id="rId6"/>
    <p:sldLayoutId id="2147483660" r:id="rId7"/>
    <p:sldLayoutId id="2147483661" r:id="rId8"/>
    <p:sldLayoutId id="2147483664" r:id="rId9"/>
    <p:sldLayoutId id="2147483665" r:id="rId10"/>
    <p:sldLayoutId id="2147483666" r:id="rId11"/>
    <p:sldLayoutId id="2147483667" r:id="rId12"/>
    <p:sldLayoutId id="2147483650" r:id="rId13"/>
    <p:sldLayoutId id="2147483652" r:id="rId14"/>
    <p:sldLayoutId id="2147483653" r:id="rId15"/>
    <p:sldLayoutId id="2147483668" r:id="rId16"/>
    <p:sldLayoutId id="2147483669" r:id="rId17"/>
    <p:sldLayoutId id="2147483671" r:id="rId18"/>
    <p:sldLayoutId id="2147483672" r:id="rId19"/>
    <p:sldLayoutId id="2147483654" r:id="rId20"/>
    <p:sldLayoutId id="2147483678" r:id="rId21"/>
    <p:sldLayoutId id="2147483655" r:id="rId22"/>
    <p:sldLayoutId id="2147483673" r:id="rId23"/>
    <p:sldLayoutId id="2147483674" r:id="rId24"/>
    <p:sldLayoutId id="2147483675" r:id="rId25"/>
    <p:sldLayoutId id="2147483676" r:id="rId26"/>
    <p:sldLayoutId id="2147483677" r:id="rId27"/>
    <p:sldLayoutId id="2147483679" r:id="rId28"/>
    <p:sldLayoutId id="2147483680" r:id="rId2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bkk.hu/apps/gtfs"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hyperlink" Target="https://networkx.org/"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hyperlink" Target="https://bkk.hu/apps/gtfs/"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4">
            <a:extLst>
              <a:ext uri="{FF2B5EF4-FFF2-40B4-BE49-F238E27FC236}">
                <a16:creationId xmlns:a16="http://schemas.microsoft.com/office/drawing/2014/main" id="{358B6C62-CDD6-4E2C-8BC8-699230D3934A}"/>
              </a:ext>
            </a:extLst>
          </p:cNvPr>
          <p:cNvSpPr txBox="1">
            <a:spLocks/>
          </p:cNvSpPr>
          <p:nvPr/>
        </p:nvSpPr>
        <p:spPr>
          <a:xfrm>
            <a:off x="1720356" y="3418217"/>
            <a:ext cx="10789920" cy="1594986"/>
          </a:xfrm>
          <a:prstGeom prst="rect">
            <a:avLst/>
          </a:prstGeom>
        </p:spPr>
        <p:txBody>
          <a:bodyPr vert="horz" lIns="0" tIns="0" rIns="0" bIns="0" rtlCol="0" anchor="t">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6000" dirty="0">
              <a:solidFill>
                <a:schemeClr val="tx1">
                  <a:lumMod val="75000"/>
                  <a:lumOff val="25000"/>
                </a:schemeClr>
              </a:solidFill>
            </a:endParaRPr>
          </a:p>
        </p:txBody>
      </p:sp>
      <p:cxnSp>
        <p:nvCxnSpPr>
          <p:cNvPr id="6" name="Straight Connector 5">
            <a:extLst>
              <a:ext uri="{FF2B5EF4-FFF2-40B4-BE49-F238E27FC236}">
                <a16:creationId xmlns:a16="http://schemas.microsoft.com/office/drawing/2014/main" id="{68893E2F-227D-4472-B59F-3DEBF46C0EDC}"/>
              </a:ext>
              <a:ext uri="{C183D7F6-B498-43B3-948B-1728B52AA6E4}">
                <adec:decorative xmlns:adec="http://schemas.microsoft.com/office/drawing/2017/decorative" xmlns="" val="1"/>
              </a:ext>
            </a:extLst>
          </p:cNvPr>
          <p:cNvCxnSpPr>
            <a:cxnSpLocks/>
          </p:cNvCxnSpPr>
          <p:nvPr/>
        </p:nvCxnSpPr>
        <p:spPr bwMode="ltGray">
          <a:xfrm flipV="1">
            <a:off x="9973994" y="6597748"/>
            <a:ext cx="2053883" cy="4169"/>
          </a:xfrm>
          <a:prstGeom prst="line">
            <a:avLst/>
          </a:prstGeom>
          <a:ln w="152400">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5C12D97-9EB3-9E46-86D3-3A2CA06C20D2}"/>
              </a:ext>
            </a:extLst>
          </p:cNvPr>
          <p:cNvSpPr txBox="1"/>
          <p:nvPr/>
        </p:nvSpPr>
        <p:spPr bwMode="gray">
          <a:xfrm>
            <a:off x="6962916" y="5510010"/>
            <a:ext cx="5229084" cy="590931"/>
          </a:xfrm>
          <a:prstGeom prst="rect">
            <a:avLst/>
          </a:prstGeom>
          <a:noFill/>
        </p:spPr>
        <p:txBody>
          <a:bodyPr wrap="square" rtlCol="0">
            <a:spAutoFit/>
          </a:bodyPr>
          <a:lstStyle/>
          <a:p>
            <a:pPr>
              <a:lnSpc>
                <a:spcPct val="90000"/>
              </a:lnSpc>
            </a:pPr>
            <a:r>
              <a:rPr lang="en-US" sz="3600" b="1" dirty="0" smtClean="0">
                <a:gradFill>
                  <a:gsLst>
                    <a:gs pos="0">
                      <a:schemeClr val="accent1"/>
                    </a:gs>
                    <a:gs pos="51300">
                      <a:schemeClr val="accent2"/>
                    </a:gs>
                    <a:gs pos="100000">
                      <a:schemeClr val="accent3"/>
                    </a:gs>
                  </a:gsLst>
                  <a:lin ang="0" scaled="0"/>
                </a:gradFill>
              </a:rPr>
              <a:t>Vatsa Kush – I3B326</a:t>
            </a:r>
            <a:endParaRPr lang="en-US" sz="3600" b="1" dirty="0">
              <a:gradFill>
                <a:gsLst>
                  <a:gs pos="0">
                    <a:schemeClr val="accent1"/>
                  </a:gs>
                  <a:gs pos="51300">
                    <a:schemeClr val="accent2"/>
                  </a:gs>
                  <a:gs pos="100000">
                    <a:schemeClr val="accent3"/>
                  </a:gs>
                </a:gsLst>
                <a:lin ang="0" scaled="0"/>
              </a:gradFill>
            </a:endParaRPr>
          </a:p>
        </p:txBody>
      </p:sp>
      <p:sp>
        <p:nvSpPr>
          <p:cNvPr id="8" name="TextBox 7">
            <a:extLst>
              <a:ext uri="{FF2B5EF4-FFF2-40B4-BE49-F238E27FC236}">
                <a16:creationId xmlns:a16="http://schemas.microsoft.com/office/drawing/2014/main" id="{75C12D97-9EB3-9E46-86D3-3A2CA06C20D2}"/>
              </a:ext>
            </a:extLst>
          </p:cNvPr>
          <p:cNvSpPr txBox="1"/>
          <p:nvPr/>
        </p:nvSpPr>
        <p:spPr bwMode="gray">
          <a:xfrm>
            <a:off x="992777" y="3439673"/>
            <a:ext cx="11674717" cy="757130"/>
          </a:xfrm>
          <a:prstGeom prst="rect">
            <a:avLst/>
          </a:prstGeom>
          <a:noFill/>
        </p:spPr>
        <p:txBody>
          <a:bodyPr wrap="square" rtlCol="0">
            <a:spAutoFit/>
          </a:bodyPr>
          <a:lstStyle/>
          <a:p>
            <a:pPr>
              <a:lnSpc>
                <a:spcPct val="90000"/>
              </a:lnSpc>
            </a:pPr>
            <a:r>
              <a:rPr lang="en-US" sz="2400" dirty="0" smtClean="0"/>
              <a:t>Network Science Term Project 15</a:t>
            </a:r>
            <a:r>
              <a:rPr lang="en-US" sz="2400" dirty="0"/>
              <a:t>: Imagine, that a group of travelling </a:t>
            </a:r>
            <a:r>
              <a:rPr lang="en-US" sz="2400" dirty="0" smtClean="0"/>
              <a:t>salesman wants </a:t>
            </a:r>
            <a:r>
              <a:rPr lang="en-US" sz="2400" dirty="0"/>
              <a:t>to visit all </a:t>
            </a:r>
            <a:r>
              <a:rPr lang="en-US" sz="2400" dirty="0" smtClean="0"/>
              <a:t>public transport </a:t>
            </a:r>
            <a:r>
              <a:rPr lang="en-US" sz="2400" dirty="0"/>
              <a:t>stations in </a:t>
            </a:r>
            <a:r>
              <a:rPr lang="en-US" sz="2400" dirty="0" smtClean="0"/>
              <a:t>Budapest…</a:t>
            </a:r>
            <a:endParaRPr lang="en-US" sz="2400" dirty="0"/>
          </a:p>
        </p:txBody>
      </p:sp>
      <p:sp>
        <p:nvSpPr>
          <p:cNvPr id="9" name="TextBox 8">
            <a:extLst>
              <a:ext uri="{FF2B5EF4-FFF2-40B4-BE49-F238E27FC236}">
                <a16:creationId xmlns:a16="http://schemas.microsoft.com/office/drawing/2014/main" id="{75C12D97-9EB3-9E46-86D3-3A2CA06C20D2}"/>
              </a:ext>
            </a:extLst>
          </p:cNvPr>
          <p:cNvSpPr txBox="1"/>
          <p:nvPr/>
        </p:nvSpPr>
        <p:spPr bwMode="gray">
          <a:xfrm>
            <a:off x="111772" y="1337287"/>
            <a:ext cx="11644799" cy="1034129"/>
          </a:xfrm>
          <a:prstGeom prst="rect">
            <a:avLst/>
          </a:prstGeom>
          <a:noFill/>
        </p:spPr>
        <p:txBody>
          <a:bodyPr wrap="square" rtlCol="0">
            <a:spAutoFit/>
          </a:bodyPr>
          <a:lstStyle/>
          <a:p>
            <a:pPr algn="ctr">
              <a:lnSpc>
                <a:spcPct val="90000"/>
              </a:lnSpc>
            </a:pPr>
            <a:r>
              <a:rPr lang="en-US" sz="6800" b="1" dirty="0">
                <a:gradFill>
                  <a:gsLst>
                    <a:gs pos="0">
                      <a:schemeClr val="accent1"/>
                    </a:gs>
                    <a:gs pos="51300">
                      <a:schemeClr val="accent2"/>
                    </a:gs>
                    <a:gs pos="100000">
                      <a:schemeClr val="accent3"/>
                    </a:gs>
                  </a:gsLst>
                  <a:lin ang="0" scaled="0"/>
                </a:gradFill>
              </a:rPr>
              <a:t>BKK Budapest </a:t>
            </a:r>
            <a:r>
              <a:rPr lang="en-US" sz="6800" b="1" dirty="0" smtClean="0">
                <a:gradFill>
                  <a:gsLst>
                    <a:gs pos="0">
                      <a:schemeClr val="accent1"/>
                    </a:gs>
                    <a:gs pos="51300">
                      <a:schemeClr val="accent2"/>
                    </a:gs>
                    <a:gs pos="100000">
                      <a:schemeClr val="accent3"/>
                    </a:gs>
                  </a:gsLst>
                  <a:lin ang="0" scaled="0"/>
                </a:gradFill>
              </a:rPr>
              <a:t>Network</a:t>
            </a:r>
            <a:endParaRPr lang="en-US" sz="6800" b="1" dirty="0">
              <a:gradFill>
                <a:gsLst>
                  <a:gs pos="0">
                    <a:schemeClr val="accent1"/>
                  </a:gs>
                  <a:gs pos="51300">
                    <a:schemeClr val="accent2"/>
                  </a:gs>
                  <a:gs pos="100000">
                    <a:schemeClr val="accent3"/>
                  </a:gs>
                </a:gsLst>
                <a:lin ang="0" scaled="0"/>
              </a:gradFill>
            </a:endParaRPr>
          </a:p>
        </p:txBody>
      </p:sp>
    </p:spTree>
    <p:extLst>
      <p:ext uri="{BB962C8B-B14F-4D97-AF65-F5344CB8AC3E}">
        <p14:creationId xmlns:p14="http://schemas.microsoft.com/office/powerpoint/2010/main" val="3708576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B2F48-EA63-4C31-A2BD-E57B892ABA57}"/>
              </a:ext>
            </a:extLst>
          </p:cNvPr>
          <p:cNvSpPr>
            <a:spLocks noGrp="1"/>
          </p:cNvSpPr>
          <p:nvPr>
            <p:ph type="title"/>
          </p:nvPr>
        </p:nvSpPr>
        <p:spPr>
          <a:xfrm>
            <a:off x="432000" y="577473"/>
            <a:ext cx="11340000" cy="432000"/>
          </a:xfrm>
        </p:spPr>
        <p:txBody>
          <a:bodyPr/>
          <a:lstStyle/>
          <a:p>
            <a:r>
              <a:rPr lang="en-US" dirty="0" smtClean="0"/>
              <a:t>Edges</a:t>
            </a:r>
            <a:endParaRPr lang="en-US" dirty="0"/>
          </a:p>
        </p:txBody>
      </p:sp>
      <p:graphicFrame>
        <p:nvGraphicFramePr>
          <p:cNvPr id="5" name="Table 4">
            <a:extLst>
              <a:ext uri="{FF2B5EF4-FFF2-40B4-BE49-F238E27FC236}">
                <a16:creationId xmlns:a16="http://schemas.microsoft.com/office/drawing/2014/main" id="{8F384FA6-319C-4977-ABA7-91C14C557D1B}"/>
              </a:ext>
            </a:extLst>
          </p:cNvPr>
          <p:cNvGraphicFramePr>
            <a:graphicFrameLocks noGrp="1"/>
          </p:cNvGraphicFramePr>
          <p:nvPr>
            <p:extLst>
              <p:ext uri="{D42A27DB-BD31-4B8C-83A1-F6EECF244321}">
                <p14:modId xmlns:p14="http://schemas.microsoft.com/office/powerpoint/2010/main" val="1706313028"/>
              </p:ext>
            </p:extLst>
          </p:nvPr>
        </p:nvGraphicFramePr>
        <p:xfrm>
          <a:off x="2523141" y="3278777"/>
          <a:ext cx="6451041" cy="2331810"/>
        </p:xfrm>
        <a:graphic>
          <a:graphicData uri="http://schemas.openxmlformats.org/drawingml/2006/table">
            <a:tbl>
              <a:tblPr firstRow="1" firstCol="1">
                <a:tableStyleId>{5C22544A-7EE6-4342-B048-85BDC9FD1C3A}</a:tableStyleId>
              </a:tblPr>
              <a:tblGrid>
                <a:gridCol w="2150347">
                  <a:extLst>
                    <a:ext uri="{9D8B030D-6E8A-4147-A177-3AD203B41FA5}">
                      <a16:colId xmlns:a16="http://schemas.microsoft.com/office/drawing/2014/main" val="1173992025"/>
                    </a:ext>
                  </a:extLst>
                </a:gridCol>
                <a:gridCol w="2150347">
                  <a:extLst>
                    <a:ext uri="{9D8B030D-6E8A-4147-A177-3AD203B41FA5}">
                      <a16:colId xmlns:a16="http://schemas.microsoft.com/office/drawing/2014/main" val="115202853"/>
                    </a:ext>
                  </a:extLst>
                </a:gridCol>
                <a:gridCol w="2150347">
                  <a:extLst>
                    <a:ext uri="{9D8B030D-6E8A-4147-A177-3AD203B41FA5}">
                      <a16:colId xmlns:a16="http://schemas.microsoft.com/office/drawing/2014/main" val="882758837"/>
                    </a:ext>
                  </a:extLst>
                </a:gridCol>
              </a:tblGrid>
              <a:tr h="319949">
                <a:tc>
                  <a:txBody>
                    <a:bodyPr/>
                    <a:lstStyle/>
                    <a:p>
                      <a:pPr algn="ctr"/>
                      <a:r>
                        <a:rPr lang="en-ZA" b="0" dirty="0" smtClean="0"/>
                        <a:t>Networks</a:t>
                      </a:r>
                      <a:endParaRPr lang="en-ZA"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lumMod val="85000"/>
                        <a:lumOff val="15000"/>
                      </a:schemeClr>
                    </a:solidFill>
                  </a:tcPr>
                </a:tc>
                <a:tc>
                  <a:txBody>
                    <a:bodyPr/>
                    <a:lstStyle/>
                    <a:p>
                      <a:pPr algn="ctr"/>
                      <a:r>
                        <a:rPr lang="en-ZA" sz="1600" b="0" dirty="0" smtClean="0">
                          <a:latin typeface="+mn-lt"/>
                        </a:rPr>
                        <a:t>Previous Edges</a:t>
                      </a:r>
                      <a:endParaRPr lang="en-ZA" sz="1600" b="0" dirty="0">
                        <a:latin typeface="+mn-lt"/>
                      </a:endParaRPr>
                    </a:p>
                  </a:txBody>
                  <a:tcPr>
                    <a:lnL w="12700" cmpd="sng">
                      <a:noFill/>
                    </a:lnL>
                    <a:lnR w="12700" cmpd="sng">
                      <a:noFill/>
                    </a:lnR>
                    <a:lnT w="127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ZA" sz="1600" b="0" baseline="0" dirty="0" smtClean="0">
                          <a:latin typeface="+mn-lt"/>
                        </a:rPr>
                        <a:t>New Edges</a:t>
                      </a:r>
                      <a:endParaRPr lang="en-ZA" sz="1600" b="0" dirty="0">
                        <a:latin typeface="+mn-lt"/>
                      </a:endParaRPr>
                    </a:p>
                  </a:txBody>
                  <a:tcPr>
                    <a:lnL w="12700" cmpd="sng">
                      <a:noFill/>
                    </a:lnL>
                    <a:lnR w="12700" cmpd="sng">
                      <a:noFill/>
                    </a:lnR>
                    <a:lnT w="127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1007223600"/>
                  </a:ext>
                </a:extLst>
              </a:tr>
              <a:tr h="655350">
                <a:tc>
                  <a:txBody>
                    <a:bodyPr/>
                    <a:lstStyle/>
                    <a:p>
                      <a:pPr algn="ctr"/>
                      <a:r>
                        <a:rPr lang="en-ZA" sz="1600" b="1" dirty="0" smtClean="0"/>
                        <a:t>Network 1</a:t>
                      </a:r>
                      <a:endParaRPr lang="en-ZA" sz="1600" b="1" dirty="0"/>
                    </a:p>
                  </a:txBody>
                  <a:tcPr anchor="ctr">
                    <a:lnL w="12700" cmpd="sng">
                      <a:noFill/>
                    </a:lnL>
                    <a:lnR w="3175"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accent1">
                        <a:lumMod val="50000"/>
                      </a:schemeClr>
                    </a:solidFill>
                  </a:tcPr>
                </a:tc>
                <a:tc>
                  <a:txBody>
                    <a:bodyPr/>
                    <a:lstStyle/>
                    <a:p>
                      <a:pPr algn="ctr"/>
                      <a:r>
                        <a:rPr lang="en-ZA" sz="1600" dirty="0" smtClean="0">
                          <a:solidFill>
                            <a:schemeClr val="tx1">
                              <a:lumMod val="75000"/>
                              <a:lumOff val="25000"/>
                            </a:schemeClr>
                          </a:solidFill>
                        </a:rPr>
                        <a:t>4135</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ZA" sz="1600" dirty="0" smtClean="0">
                          <a:solidFill>
                            <a:schemeClr val="tx1">
                              <a:lumMod val="75000"/>
                              <a:lumOff val="25000"/>
                            </a:schemeClr>
                          </a:solidFill>
                        </a:rPr>
                        <a:t>3053</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83495943"/>
                  </a:ext>
                </a:extLst>
              </a:tr>
              <a:tr h="655350">
                <a:tc>
                  <a:txBody>
                    <a:bodyPr/>
                    <a:lstStyle/>
                    <a:p>
                      <a:pPr algn="ctr"/>
                      <a:r>
                        <a:rPr lang="en-ZA" sz="1600" b="1" dirty="0" smtClean="0"/>
                        <a:t>Network 2</a:t>
                      </a:r>
                      <a:endParaRPr lang="en-ZA" sz="1600" b="1" dirty="0"/>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lumMod val="50000"/>
                      </a:schemeClr>
                    </a:solidFill>
                  </a:tcPr>
                </a:tc>
                <a:tc>
                  <a:txBody>
                    <a:bodyPr/>
                    <a:lstStyle/>
                    <a:p>
                      <a:pPr algn="ctr"/>
                      <a:r>
                        <a:rPr lang="en-ZA" sz="1600" dirty="0" smtClean="0">
                          <a:solidFill>
                            <a:schemeClr val="tx1">
                              <a:lumMod val="75000"/>
                              <a:lumOff val="25000"/>
                            </a:schemeClr>
                          </a:solidFill>
                        </a:rPr>
                        <a:t>4745</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ZA" sz="1600" dirty="0" smtClean="0">
                          <a:solidFill>
                            <a:schemeClr val="tx1">
                              <a:lumMod val="75000"/>
                              <a:lumOff val="25000"/>
                            </a:schemeClr>
                          </a:solidFill>
                        </a:rPr>
                        <a:t>3277</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12132828"/>
                  </a:ext>
                </a:extLst>
              </a:tr>
              <a:tr h="655350">
                <a:tc>
                  <a:txBody>
                    <a:bodyPr/>
                    <a:lstStyle/>
                    <a:p>
                      <a:pPr algn="ctr"/>
                      <a:r>
                        <a:rPr lang="en-ZA" sz="1600" b="1" dirty="0" smtClean="0"/>
                        <a:t>Reshuffled Network</a:t>
                      </a:r>
                      <a:endParaRPr lang="en-ZA" sz="1600" b="1" dirty="0"/>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lumMod val="50000"/>
                      </a:schemeClr>
                    </a:solidFill>
                  </a:tcPr>
                </a:tc>
                <a:tc>
                  <a:txBody>
                    <a:bodyPr/>
                    <a:lstStyle/>
                    <a:p>
                      <a:pPr algn="ctr"/>
                      <a:r>
                        <a:rPr lang="en-ZA" sz="1600" dirty="0" smtClean="0">
                          <a:solidFill>
                            <a:schemeClr val="tx1">
                              <a:lumMod val="75000"/>
                              <a:lumOff val="25000"/>
                            </a:schemeClr>
                          </a:solidFill>
                        </a:rPr>
                        <a:t>4671</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ZA" sz="1600" dirty="0" smtClean="0">
                          <a:solidFill>
                            <a:schemeClr val="tx1">
                              <a:lumMod val="75000"/>
                              <a:lumOff val="25000"/>
                            </a:schemeClr>
                          </a:solidFill>
                        </a:rPr>
                        <a:t>3292</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94300830"/>
                  </a:ext>
                </a:extLst>
              </a:tr>
            </a:tbl>
          </a:graphicData>
        </a:graphic>
      </p:graphicFrame>
      <p:sp>
        <p:nvSpPr>
          <p:cNvPr id="3" name="Slide Number Placeholder 2">
            <a:extLst>
              <a:ext uri="{FF2B5EF4-FFF2-40B4-BE49-F238E27FC236}">
                <a16:creationId xmlns:a16="http://schemas.microsoft.com/office/drawing/2014/main" id="{5A4023F7-426F-4F4B-8ACB-12F9B5FBE46F}"/>
              </a:ext>
            </a:extLst>
          </p:cNvPr>
          <p:cNvSpPr>
            <a:spLocks noGrp="1"/>
          </p:cNvSpPr>
          <p:nvPr>
            <p:ph type="sldNum" sz="quarter" idx="11"/>
          </p:nvPr>
        </p:nvSpPr>
        <p:spPr/>
        <p:txBody>
          <a:bodyPr/>
          <a:lstStyle/>
          <a:p>
            <a:fld id="{4B73C415-D670-4716-A5EC-CC4D52CA2BAC}" type="slidenum">
              <a:rPr lang="en-US" smtClean="0"/>
              <a:pPr/>
              <a:t>10</a:t>
            </a:fld>
            <a:endParaRPr lang="en-US" dirty="0"/>
          </a:p>
        </p:txBody>
      </p:sp>
    </p:spTree>
    <p:extLst>
      <p:ext uri="{BB962C8B-B14F-4D97-AF65-F5344CB8AC3E}">
        <p14:creationId xmlns:p14="http://schemas.microsoft.com/office/powerpoint/2010/main" val="21268349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B2F48-EA63-4C31-A2BD-E57B892ABA57}"/>
              </a:ext>
            </a:extLst>
          </p:cNvPr>
          <p:cNvSpPr>
            <a:spLocks noGrp="1"/>
          </p:cNvSpPr>
          <p:nvPr>
            <p:ph type="title"/>
          </p:nvPr>
        </p:nvSpPr>
        <p:spPr>
          <a:xfrm>
            <a:off x="432000" y="577473"/>
            <a:ext cx="11340000" cy="432000"/>
          </a:xfrm>
        </p:spPr>
        <p:txBody>
          <a:bodyPr/>
          <a:lstStyle/>
          <a:p>
            <a:r>
              <a:rPr lang="en-US" dirty="0" smtClean="0"/>
              <a:t>Results</a:t>
            </a:r>
            <a:endParaRPr lang="en-US" dirty="0"/>
          </a:p>
        </p:txBody>
      </p:sp>
      <p:graphicFrame>
        <p:nvGraphicFramePr>
          <p:cNvPr id="5" name="Table 4">
            <a:extLst>
              <a:ext uri="{FF2B5EF4-FFF2-40B4-BE49-F238E27FC236}">
                <a16:creationId xmlns:a16="http://schemas.microsoft.com/office/drawing/2014/main" id="{8F384FA6-319C-4977-ABA7-91C14C557D1B}"/>
              </a:ext>
            </a:extLst>
          </p:cNvPr>
          <p:cNvGraphicFramePr>
            <a:graphicFrameLocks noGrp="1"/>
          </p:cNvGraphicFramePr>
          <p:nvPr>
            <p:extLst>
              <p:ext uri="{D42A27DB-BD31-4B8C-83A1-F6EECF244321}">
                <p14:modId xmlns:p14="http://schemas.microsoft.com/office/powerpoint/2010/main" val="2674509273"/>
              </p:ext>
            </p:extLst>
          </p:nvPr>
        </p:nvGraphicFramePr>
        <p:xfrm>
          <a:off x="2523141" y="3278777"/>
          <a:ext cx="6451042" cy="2331810"/>
        </p:xfrm>
        <a:graphic>
          <a:graphicData uri="http://schemas.openxmlformats.org/drawingml/2006/table">
            <a:tbl>
              <a:tblPr firstRow="1" firstCol="1">
                <a:tableStyleId>{5C22544A-7EE6-4342-B048-85BDC9FD1C3A}</a:tableStyleId>
              </a:tblPr>
              <a:tblGrid>
                <a:gridCol w="3225521">
                  <a:extLst>
                    <a:ext uri="{9D8B030D-6E8A-4147-A177-3AD203B41FA5}">
                      <a16:colId xmlns:a16="http://schemas.microsoft.com/office/drawing/2014/main" val="1173992025"/>
                    </a:ext>
                  </a:extLst>
                </a:gridCol>
                <a:gridCol w="3225521">
                  <a:extLst>
                    <a:ext uri="{9D8B030D-6E8A-4147-A177-3AD203B41FA5}">
                      <a16:colId xmlns:a16="http://schemas.microsoft.com/office/drawing/2014/main" val="115202853"/>
                    </a:ext>
                  </a:extLst>
                </a:gridCol>
              </a:tblGrid>
              <a:tr h="319949">
                <a:tc>
                  <a:txBody>
                    <a:bodyPr/>
                    <a:lstStyle/>
                    <a:p>
                      <a:pPr algn="ctr"/>
                      <a:r>
                        <a:rPr lang="en-ZA" b="0" dirty="0" smtClean="0"/>
                        <a:t>Networks</a:t>
                      </a:r>
                      <a:endParaRPr lang="en-ZA"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lumMod val="85000"/>
                        <a:lumOff val="15000"/>
                      </a:schemeClr>
                    </a:solidFill>
                  </a:tcPr>
                </a:tc>
                <a:tc>
                  <a:txBody>
                    <a:bodyPr/>
                    <a:lstStyle/>
                    <a:p>
                      <a:pPr algn="ctr"/>
                      <a:r>
                        <a:rPr lang="en-ZA" sz="1600" b="0" dirty="0" smtClean="0">
                          <a:latin typeface="+mn-lt"/>
                        </a:rPr>
                        <a:t>Steps</a:t>
                      </a:r>
                      <a:endParaRPr lang="en-ZA" sz="1600" b="0" dirty="0">
                        <a:latin typeface="+mn-lt"/>
                      </a:endParaRPr>
                    </a:p>
                  </a:txBody>
                  <a:tcPr>
                    <a:lnL w="12700" cmpd="sng">
                      <a:noFill/>
                    </a:lnL>
                    <a:lnR w="12700" cmpd="sng">
                      <a:noFill/>
                    </a:lnR>
                    <a:lnT w="127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1007223600"/>
                  </a:ext>
                </a:extLst>
              </a:tr>
              <a:tr h="655350">
                <a:tc>
                  <a:txBody>
                    <a:bodyPr/>
                    <a:lstStyle/>
                    <a:p>
                      <a:pPr algn="ctr"/>
                      <a:r>
                        <a:rPr lang="en-ZA" sz="1600" b="1" dirty="0" smtClean="0"/>
                        <a:t>Network 1</a:t>
                      </a:r>
                      <a:endParaRPr lang="en-ZA" sz="1600" b="1" dirty="0"/>
                    </a:p>
                  </a:txBody>
                  <a:tcPr anchor="ctr">
                    <a:lnL w="12700" cmpd="sng">
                      <a:noFill/>
                    </a:lnL>
                    <a:lnR w="3175"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accent1">
                        <a:lumMod val="50000"/>
                      </a:schemeClr>
                    </a:solidFill>
                  </a:tcPr>
                </a:tc>
                <a:tc>
                  <a:txBody>
                    <a:bodyPr/>
                    <a:lstStyle/>
                    <a:p>
                      <a:pPr algn="ctr"/>
                      <a:r>
                        <a:rPr lang="en-ZA" sz="1600" dirty="0" smtClean="0">
                          <a:solidFill>
                            <a:schemeClr val="tx1">
                              <a:lumMod val="75000"/>
                              <a:lumOff val="25000"/>
                            </a:schemeClr>
                          </a:solidFill>
                        </a:rPr>
                        <a:t>2102</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83495943"/>
                  </a:ext>
                </a:extLst>
              </a:tr>
              <a:tr h="655350">
                <a:tc>
                  <a:txBody>
                    <a:bodyPr/>
                    <a:lstStyle/>
                    <a:p>
                      <a:pPr algn="ctr"/>
                      <a:r>
                        <a:rPr lang="en-ZA" sz="1600" b="1" dirty="0" smtClean="0"/>
                        <a:t>Network 2</a:t>
                      </a:r>
                      <a:endParaRPr lang="en-ZA" sz="1600" b="1" dirty="0"/>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lumMod val="50000"/>
                      </a:schemeClr>
                    </a:solidFill>
                  </a:tcPr>
                </a:tc>
                <a:tc>
                  <a:txBody>
                    <a:bodyPr/>
                    <a:lstStyle/>
                    <a:p>
                      <a:pPr algn="ctr"/>
                      <a:r>
                        <a:rPr lang="en-ZA" sz="1600" dirty="0" smtClean="0">
                          <a:solidFill>
                            <a:schemeClr val="tx1">
                              <a:lumMod val="75000"/>
                              <a:lumOff val="25000"/>
                            </a:schemeClr>
                          </a:solidFill>
                        </a:rPr>
                        <a:t>2258</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12132828"/>
                  </a:ext>
                </a:extLst>
              </a:tr>
              <a:tr h="655350">
                <a:tc>
                  <a:txBody>
                    <a:bodyPr/>
                    <a:lstStyle/>
                    <a:p>
                      <a:pPr algn="ctr"/>
                      <a:r>
                        <a:rPr lang="en-ZA" sz="1600" b="1" dirty="0" smtClean="0"/>
                        <a:t>Reshuffled Network</a:t>
                      </a:r>
                      <a:endParaRPr lang="en-ZA" sz="1600" b="1" dirty="0"/>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lumMod val="50000"/>
                      </a:schemeClr>
                    </a:solidFill>
                  </a:tcPr>
                </a:tc>
                <a:tc>
                  <a:txBody>
                    <a:bodyPr/>
                    <a:lstStyle/>
                    <a:p>
                      <a:pPr algn="ctr"/>
                      <a:r>
                        <a:rPr lang="en-ZA" sz="1600" dirty="0" smtClean="0">
                          <a:solidFill>
                            <a:schemeClr val="tx1">
                              <a:lumMod val="75000"/>
                              <a:lumOff val="25000"/>
                            </a:schemeClr>
                          </a:solidFill>
                        </a:rPr>
                        <a:t>2273</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94300830"/>
                  </a:ext>
                </a:extLst>
              </a:tr>
            </a:tbl>
          </a:graphicData>
        </a:graphic>
      </p:graphicFrame>
      <p:sp>
        <p:nvSpPr>
          <p:cNvPr id="3" name="Slide Number Placeholder 2">
            <a:extLst>
              <a:ext uri="{FF2B5EF4-FFF2-40B4-BE49-F238E27FC236}">
                <a16:creationId xmlns:a16="http://schemas.microsoft.com/office/drawing/2014/main" id="{5A4023F7-426F-4F4B-8ACB-12F9B5FBE46F}"/>
              </a:ext>
            </a:extLst>
          </p:cNvPr>
          <p:cNvSpPr>
            <a:spLocks noGrp="1"/>
          </p:cNvSpPr>
          <p:nvPr>
            <p:ph type="sldNum" sz="quarter" idx="11"/>
          </p:nvPr>
        </p:nvSpPr>
        <p:spPr/>
        <p:txBody>
          <a:bodyPr/>
          <a:lstStyle/>
          <a:p>
            <a:fld id="{4B73C415-D670-4716-A5EC-CC4D52CA2BAC}" type="slidenum">
              <a:rPr lang="en-US" smtClean="0"/>
              <a:pPr/>
              <a:t>11</a:t>
            </a:fld>
            <a:endParaRPr lang="en-US" dirty="0"/>
          </a:p>
        </p:txBody>
      </p:sp>
    </p:spTree>
    <p:extLst>
      <p:ext uri="{BB962C8B-B14F-4D97-AF65-F5344CB8AC3E}">
        <p14:creationId xmlns:p14="http://schemas.microsoft.com/office/powerpoint/2010/main" val="3504147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428ED-E8E6-4EBE-8C7C-8E6E2E5012C8}"/>
              </a:ext>
            </a:extLst>
          </p:cNvPr>
          <p:cNvSpPr>
            <a:spLocks noGrp="1"/>
          </p:cNvSpPr>
          <p:nvPr>
            <p:ph type="title"/>
          </p:nvPr>
        </p:nvSpPr>
        <p:spPr>
          <a:xfrm>
            <a:off x="432000" y="458126"/>
            <a:ext cx="11340000" cy="432000"/>
          </a:xfrm>
        </p:spPr>
        <p:txBody>
          <a:bodyPr/>
          <a:lstStyle/>
          <a:p>
            <a:r>
              <a:rPr lang="en-IN" b="1" dirty="0"/>
              <a:t>Reflection Across Knowledge Spaces</a:t>
            </a:r>
            <a:endParaRPr lang="en-US" dirty="0"/>
          </a:p>
        </p:txBody>
      </p: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p:txBody>
          <a:bodyPr/>
          <a:lstStyle/>
          <a:p>
            <a:fld id="{4B73C415-D670-4716-A5EC-CC4D52CA2BAC}" type="slidenum">
              <a:rPr lang="en-US" smtClean="0"/>
              <a:pPr/>
              <a:t>12</a:t>
            </a:fld>
            <a:endParaRPr lang="en-US" dirty="0"/>
          </a:p>
        </p:txBody>
      </p:sp>
      <p:sp>
        <p:nvSpPr>
          <p:cNvPr id="40" name="Text Placeholder 4">
            <a:extLst>
              <a:ext uri="{FF2B5EF4-FFF2-40B4-BE49-F238E27FC236}">
                <a16:creationId xmlns:a16="http://schemas.microsoft.com/office/drawing/2014/main" id="{B3873866-C6DF-4447-8D2F-8A88CF14E6CB}"/>
              </a:ext>
            </a:extLst>
          </p:cNvPr>
          <p:cNvSpPr>
            <a:spLocks noGrp="1"/>
          </p:cNvSpPr>
          <p:nvPr>
            <p:ph type="body" sz="quarter" idx="4294967295"/>
          </p:nvPr>
        </p:nvSpPr>
        <p:spPr>
          <a:xfrm>
            <a:off x="5329647" y="2775654"/>
            <a:ext cx="6442354" cy="2325188"/>
          </a:xfrm>
          <a:prstGeom prst="rect">
            <a:avLst/>
          </a:prstGeom>
        </p:spPr>
        <p:txBody>
          <a:bodyPr/>
          <a:lstStyle/>
          <a:p>
            <a:pPr marL="0" indent="0">
              <a:buNone/>
            </a:pPr>
            <a:r>
              <a:rPr lang="en-US" sz="2400" dirty="0"/>
              <a:t>The dimensions of a knowledge space are interdependent. When you work on one dimension, you should take the others into account.</a:t>
            </a:r>
          </a:p>
          <a:p>
            <a:pPr marL="0" indent="0">
              <a:buNone/>
            </a:pPr>
            <a:endParaRPr lang="en-IN" sz="2200" dirty="0"/>
          </a:p>
        </p:txBody>
      </p:sp>
      <p:pic>
        <p:nvPicPr>
          <p:cNvPr id="6" name="Picture Placeholder 3"/>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tretch>
            <a:fillRect/>
          </a:stretch>
        </p:blipFill>
        <p:spPr>
          <a:xfrm>
            <a:off x="432000" y="1034564"/>
            <a:ext cx="4622263" cy="4066278"/>
          </a:xfrm>
          <a:prstGeom prst="rect">
            <a:avLst/>
          </a:prstGeom>
        </p:spPr>
      </p:pic>
    </p:spTree>
    <p:extLst>
      <p:ext uri="{BB962C8B-B14F-4D97-AF65-F5344CB8AC3E}">
        <p14:creationId xmlns:p14="http://schemas.microsoft.com/office/powerpoint/2010/main" val="37031806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4B73C415-D670-4716-A5EC-CC4D52CA2BAC}" type="slidenum">
              <a:rPr lang="en-US" noProof="0" smtClean="0"/>
              <a:pPr/>
              <a:t>13</a:t>
            </a:fld>
            <a:endParaRPr lang="en-US" noProof="0" dirty="0"/>
          </a:p>
        </p:txBody>
      </p:sp>
      <p:pic>
        <p:nvPicPr>
          <p:cNvPr id="4" name="Picture Placeholder 3"/>
          <p:cNvPicPr>
            <a:picLocks noGrp="1" noChangeAspect="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432000" y="1290225"/>
            <a:ext cx="5345074" cy="4222301"/>
          </a:xfrm>
        </p:spPr>
      </p:pic>
      <p:sp>
        <p:nvSpPr>
          <p:cNvPr id="6" name="Title 4">
            <a:extLst>
              <a:ext uri="{FF2B5EF4-FFF2-40B4-BE49-F238E27FC236}">
                <a16:creationId xmlns:a16="http://schemas.microsoft.com/office/drawing/2014/main" id="{95385A3C-2778-4B23-9530-DFD5A61DA5B0}"/>
              </a:ext>
            </a:extLst>
          </p:cNvPr>
          <p:cNvSpPr txBox="1">
            <a:spLocks/>
          </p:cNvSpPr>
          <p:nvPr/>
        </p:nvSpPr>
        <p:spPr>
          <a:xfrm>
            <a:off x="432000" y="432000"/>
            <a:ext cx="11340000" cy="432000"/>
          </a:xfrm>
          <a:prstGeom prst="rect">
            <a:avLst/>
          </a:prstGeom>
        </p:spPr>
        <p:txBody>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dirty="0"/>
              <a:t>Dominant reflections across knowledge spaces</a:t>
            </a:r>
          </a:p>
        </p:txBody>
      </p:sp>
      <p:sp>
        <p:nvSpPr>
          <p:cNvPr id="8" name="Text Placeholder 4">
            <a:extLst>
              <a:ext uri="{FF2B5EF4-FFF2-40B4-BE49-F238E27FC236}">
                <a16:creationId xmlns:a16="http://schemas.microsoft.com/office/drawing/2014/main" id="{B3873866-C6DF-4447-8D2F-8A88CF14E6CB}"/>
              </a:ext>
            </a:extLst>
          </p:cNvPr>
          <p:cNvSpPr txBox="1">
            <a:spLocks/>
          </p:cNvSpPr>
          <p:nvPr/>
        </p:nvSpPr>
        <p:spPr>
          <a:xfrm>
            <a:off x="6102000" y="1290225"/>
            <a:ext cx="5670000" cy="4522746"/>
          </a:xfrm>
          <a:prstGeom prst="rect">
            <a:avLst/>
          </a:prstGeom>
        </p:spPr>
        <p:txBody>
          <a:bodyPr vert="horz" lIns="0" tIns="0" rIns="0" bIns="0" rtlCol="0">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dominant relationships for managing lower layer structures typically follow the main dimensions. For instance, tasks are aggregated into processes, roles into organizations, views into systems, and the primary information elements reflect product structures.</a:t>
            </a:r>
            <a:endParaRPr lang="en-IN" dirty="0"/>
          </a:p>
          <a:p>
            <a:r>
              <a:rPr lang="en-US" dirty="0" smtClean="0"/>
              <a:t>This </a:t>
            </a:r>
            <a:r>
              <a:rPr lang="en-US" dirty="0"/>
              <a:t>simplistic view is held by most modeling methodologies, such </a:t>
            </a:r>
            <a:r>
              <a:rPr lang="en-US" dirty="0" smtClean="0"/>
              <a:t>a business </a:t>
            </a:r>
            <a:r>
              <a:rPr lang="en-US" dirty="0"/>
              <a:t>process management, information and data modeling, </a:t>
            </a:r>
            <a:r>
              <a:rPr lang="en-US" dirty="0" smtClean="0"/>
              <a:t>organization hierarchy </a:t>
            </a:r>
            <a:r>
              <a:rPr lang="en-US" dirty="0"/>
              <a:t>charts, etc. </a:t>
            </a:r>
            <a:endParaRPr lang="en-US" dirty="0" smtClean="0"/>
          </a:p>
          <a:p>
            <a:r>
              <a:rPr lang="en-US" dirty="0" smtClean="0"/>
              <a:t>In </a:t>
            </a:r>
            <a:r>
              <a:rPr lang="en-US" dirty="0"/>
              <a:t>the design, </a:t>
            </a:r>
            <a:r>
              <a:rPr lang="en-US" dirty="0" smtClean="0"/>
              <a:t>the product </a:t>
            </a:r>
            <a:r>
              <a:rPr lang="en-US" dirty="0"/>
              <a:t>structures capture the critical dependencies between tasks, and </a:t>
            </a:r>
            <a:r>
              <a:rPr lang="en-US" dirty="0" smtClean="0"/>
              <a:t>the product </a:t>
            </a:r>
            <a:r>
              <a:rPr lang="en-US" dirty="0"/>
              <a:t>structures are also used for managing and coordinating </a:t>
            </a:r>
            <a:r>
              <a:rPr lang="en-US" dirty="0" smtClean="0"/>
              <a:t>tasks.</a:t>
            </a:r>
          </a:p>
        </p:txBody>
      </p:sp>
    </p:spTree>
    <p:extLst>
      <p:ext uri="{BB962C8B-B14F-4D97-AF65-F5344CB8AC3E}">
        <p14:creationId xmlns:p14="http://schemas.microsoft.com/office/powerpoint/2010/main" val="21308593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4B73C415-D670-4716-A5EC-CC4D52CA2BAC}" type="slidenum">
              <a:rPr lang="en-US" noProof="0" smtClean="0"/>
              <a:pPr/>
              <a:t>14</a:t>
            </a:fld>
            <a:endParaRPr lang="en-US" noProof="0" dirty="0"/>
          </a:p>
        </p:txBody>
      </p:sp>
      <p:pic>
        <p:nvPicPr>
          <p:cNvPr id="4" name="Picture Placeholder 3"/>
          <p:cNvPicPr>
            <a:picLocks noGrp="1" noChangeAspect="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7458297" y="1955396"/>
            <a:ext cx="3702332" cy="3513052"/>
          </a:xfrm>
        </p:spPr>
      </p:pic>
      <p:sp>
        <p:nvSpPr>
          <p:cNvPr id="5" name="Text Placeholder 4">
            <a:extLst>
              <a:ext uri="{FF2B5EF4-FFF2-40B4-BE49-F238E27FC236}">
                <a16:creationId xmlns:a16="http://schemas.microsoft.com/office/drawing/2014/main" id="{B3873866-C6DF-4447-8D2F-8A88CF14E6CB}"/>
              </a:ext>
            </a:extLst>
          </p:cNvPr>
          <p:cNvSpPr txBox="1">
            <a:spLocks/>
          </p:cNvSpPr>
          <p:nvPr/>
        </p:nvSpPr>
        <p:spPr>
          <a:xfrm>
            <a:off x="878855" y="2406902"/>
            <a:ext cx="5419439" cy="2873830"/>
          </a:xfrm>
          <a:prstGeom prst="rect">
            <a:avLst/>
          </a:prstGeom>
        </p:spPr>
        <p:txBody>
          <a:bodyPr vert="horz" lIns="0" tIns="0" rIns="0" bIns="0" rtlCol="0">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 Product role, process role, organization role, and system roles</a:t>
            </a:r>
          </a:p>
          <a:p>
            <a:r>
              <a:rPr lang="en-US" dirty="0" smtClean="0"/>
              <a:t> Product, organization, process, and system information</a:t>
            </a:r>
          </a:p>
          <a:p>
            <a:r>
              <a:rPr lang="en-US" dirty="0" smtClean="0"/>
              <a:t>Product lifecycle, organizational, process, and system tasks</a:t>
            </a:r>
          </a:p>
          <a:p>
            <a:r>
              <a:rPr lang="en-US" dirty="0" smtClean="0"/>
              <a:t>Product, organization role, process phase, and system (aspect) view</a:t>
            </a:r>
            <a:endParaRPr lang="en-US" dirty="0"/>
          </a:p>
        </p:txBody>
      </p:sp>
      <p:sp>
        <p:nvSpPr>
          <p:cNvPr id="6" name="Title 4">
            <a:extLst>
              <a:ext uri="{FF2B5EF4-FFF2-40B4-BE49-F238E27FC236}">
                <a16:creationId xmlns:a16="http://schemas.microsoft.com/office/drawing/2014/main" id="{95385A3C-2778-4B23-9530-DFD5A61DA5B0}"/>
              </a:ext>
            </a:extLst>
          </p:cNvPr>
          <p:cNvSpPr txBox="1">
            <a:spLocks/>
          </p:cNvSpPr>
          <p:nvPr/>
        </p:nvSpPr>
        <p:spPr>
          <a:xfrm>
            <a:off x="432000" y="432000"/>
            <a:ext cx="11340000" cy="432000"/>
          </a:xfrm>
          <a:prstGeom prst="rect">
            <a:avLst/>
          </a:prstGeom>
        </p:spPr>
        <p:txBody>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dirty="0"/>
              <a:t>Totality of reflections across knowledge spaces</a:t>
            </a:r>
          </a:p>
        </p:txBody>
      </p:sp>
      <p:sp>
        <p:nvSpPr>
          <p:cNvPr id="3" name="Rectangle 2"/>
          <p:cNvSpPr/>
          <p:nvPr/>
        </p:nvSpPr>
        <p:spPr>
          <a:xfrm>
            <a:off x="587829" y="1058480"/>
            <a:ext cx="11497680" cy="923330"/>
          </a:xfrm>
          <a:prstGeom prst="rect">
            <a:avLst/>
          </a:prstGeom>
        </p:spPr>
        <p:txBody>
          <a:bodyPr wrap="square">
            <a:spAutoFit/>
          </a:bodyPr>
          <a:lstStyle/>
          <a:p>
            <a:r>
              <a:rPr lang="en-IN" dirty="0"/>
              <a:t>POPS elements can be </a:t>
            </a:r>
            <a:r>
              <a:rPr lang="en-US" dirty="0"/>
              <a:t>seen from four different workspace perspectives (sides), as information, role/responsibility, task, and view, </a:t>
            </a:r>
            <a:r>
              <a:rPr lang="en-US" dirty="0" smtClean="0"/>
              <a:t>respectively. When these spaces are brought together, we thus define derived concepts,</a:t>
            </a:r>
            <a:r>
              <a:rPr lang="en-IN" dirty="0" smtClean="0"/>
              <a:t> such </a:t>
            </a:r>
            <a:r>
              <a:rPr lang="en-IN" dirty="0"/>
              <a:t>as</a:t>
            </a:r>
          </a:p>
        </p:txBody>
      </p:sp>
      <p:sp>
        <p:nvSpPr>
          <p:cNvPr id="7" name="Rectangle 6"/>
          <p:cNvSpPr/>
          <p:nvPr/>
        </p:nvSpPr>
        <p:spPr>
          <a:xfrm>
            <a:off x="718456" y="5705824"/>
            <a:ext cx="10123715" cy="369332"/>
          </a:xfrm>
          <a:prstGeom prst="rect">
            <a:avLst/>
          </a:prstGeom>
        </p:spPr>
        <p:txBody>
          <a:bodyPr wrap="square">
            <a:spAutoFit/>
          </a:bodyPr>
          <a:lstStyle/>
          <a:p>
            <a:r>
              <a:rPr lang="en-US" dirty="0"/>
              <a:t>Similar arguments can be made for the surrounding business and </a:t>
            </a:r>
            <a:r>
              <a:rPr lang="en-IN" dirty="0"/>
              <a:t>community knowledge spaces.</a:t>
            </a:r>
            <a:endParaRPr lang="en-IN" sz="2200" dirty="0"/>
          </a:p>
        </p:txBody>
      </p:sp>
    </p:spTree>
    <p:extLst>
      <p:ext uri="{BB962C8B-B14F-4D97-AF65-F5344CB8AC3E}">
        <p14:creationId xmlns:p14="http://schemas.microsoft.com/office/powerpoint/2010/main" val="4161065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428ED-E8E6-4EBE-8C7C-8E6E2E5012C8}"/>
              </a:ext>
            </a:extLst>
          </p:cNvPr>
          <p:cNvSpPr>
            <a:spLocks noGrp="1"/>
          </p:cNvSpPr>
          <p:nvPr>
            <p:ph type="title"/>
          </p:nvPr>
        </p:nvSpPr>
        <p:spPr>
          <a:xfrm>
            <a:off x="432000" y="458126"/>
            <a:ext cx="11340000" cy="432000"/>
          </a:xfrm>
        </p:spPr>
        <p:txBody>
          <a:bodyPr/>
          <a:lstStyle/>
          <a:p>
            <a:r>
              <a:rPr lang="en-US" dirty="0" smtClean="0"/>
              <a:t>References</a:t>
            </a:r>
            <a:endParaRPr lang="en-US" dirty="0"/>
          </a:p>
        </p:txBody>
      </p: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p:txBody>
          <a:bodyPr/>
          <a:lstStyle/>
          <a:p>
            <a:fld id="{4B73C415-D670-4716-A5EC-CC4D52CA2BAC}" type="slidenum">
              <a:rPr lang="en-US" smtClean="0"/>
              <a:pPr/>
              <a:t>15</a:t>
            </a:fld>
            <a:endParaRPr lang="en-US" dirty="0"/>
          </a:p>
        </p:txBody>
      </p:sp>
      <p:sp>
        <p:nvSpPr>
          <p:cNvPr id="5" name="Text Placeholder 4">
            <a:extLst>
              <a:ext uri="{FF2B5EF4-FFF2-40B4-BE49-F238E27FC236}">
                <a16:creationId xmlns:a16="http://schemas.microsoft.com/office/drawing/2014/main" id="{B3873866-C6DF-4447-8D2F-8A88CF14E6CB}"/>
              </a:ext>
            </a:extLst>
          </p:cNvPr>
          <p:cNvSpPr txBox="1">
            <a:spLocks/>
          </p:cNvSpPr>
          <p:nvPr/>
        </p:nvSpPr>
        <p:spPr>
          <a:xfrm>
            <a:off x="682561" y="1319349"/>
            <a:ext cx="10407805" cy="4245427"/>
          </a:xfrm>
          <a:prstGeom prst="rect">
            <a:avLst/>
          </a:prstGeom>
        </p:spPr>
        <p:txBody>
          <a:bodyPr vert="horz" lIns="0" tIns="0" rIns="0" bIns="0" rtlCol="0">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hlinkClick r:id="rId3"/>
              </a:rPr>
              <a:t>https://bkk.hu/apps/gtfs</a:t>
            </a:r>
            <a:endParaRPr lang="en-US" dirty="0" smtClean="0"/>
          </a:p>
          <a:p>
            <a:r>
              <a:rPr lang="de-DE" u="sng" dirty="0">
                <a:hlinkClick r:id="rId4"/>
              </a:rPr>
              <a:t>https://networkx.org</a:t>
            </a:r>
            <a:r>
              <a:rPr lang="de-DE" u="sng" dirty="0" smtClean="0">
                <a:hlinkClick r:id="rId4"/>
              </a:rPr>
              <a:t>/</a:t>
            </a:r>
            <a:endParaRPr lang="de-DE" u="sng" dirty="0" smtClean="0"/>
          </a:p>
          <a:p>
            <a:r>
              <a:rPr lang="en-IN" dirty="0" err="1"/>
              <a:t>Mátrai</a:t>
            </a:r>
            <a:r>
              <a:rPr lang="en-IN" dirty="0"/>
              <a:t>, T., </a:t>
            </a:r>
            <a:r>
              <a:rPr lang="en-IN" dirty="0" err="1"/>
              <a:t>Ábel</a:t>
            </a:r>
            <a:r>
              <a:rPr lang="en-IN" dirty="0"/>
              <a:t>, M., &amp; </a:t>
            </a:r>
            <a:r>
              <a:rPr lang="en-IN" dirty="0" err="1"/>
              <a:t>Kerényi</a:t>
            </a:r>
            <a:r>
              <a:rPr lang="en-IN" dirty="0"/>
              <a:t>, L. S. (2015, June). How can a transport model be integrated to the strategic transport planning approach: A case study from Budapest. In </a:t>
            </a:r>
            <a:r>
              <a:rPr lang="en-IN" i="1" dirty="0"/>
              <a:t>2015 International Conference on Models and Technologies for Intelligent Transportation Systems (MT-ITS)</a:t>
            </a:r>
            <a:r>
              <a:rPr lang="en-IN" dirty="0"/>
              <a:t> (pp. 192-199). IEEE.</a:t>
            </a:r>
            <a:endParaRPr lang="en-US" b="1" dirty="0" smtClean="0"/>
          </a:p>
          <a:p>
            <a:r>
              <a:rPr lang="en-US" dirty="0" smtClean="0"/>
              <a:t>Wessel</a:t>
            </a:r>
            <a:r>
              <a:rPr lang="en-US" dirty="0"/>
              <a:t>, N., &amp; Farber, S. (2019). On the accuracy of schedule-based GTFS for measuring accessibility. </a:t>
            </a:r>
            <a:r>
              <a:rPr lang="en-US" i="1" dirty="0"/>
              <a:t>Journal of Transport and Land Use</a:t>
            </a:r>
            <a:r>
              <a:rPr lang="en-US" dirty="0"/>
              <a:t>, </a:t>
            </a:r>
            <a:r>
              <a:rPr lang="en-US" i="1" dirty="0"/>
              <a:t>12</a:t>
            </a:r>
            <a:r>
              <a:rPr lang="en-US" dirty="0"/>
              <a:t>(1), 475-500</a:t>
            </a:r>
            <a:r>
              <a:rPr lang="en-US" dirty="0" smtClean="0"/>
              <a:t>.</a:t>
            </a:r>
            <a:endParaRPr lang="en-US" dirty="0"/>
          </a:p>
          <a:p>
            <a:r>
              <a:rPr lang="en-US" dirty="0" err="1" smtClean="0"/>
              <a:t>Kurant</a:t>
            </a:r>
            <a:r>
              <a:rPr lang="en-US" dirty="0"/>
              <a:t>, M., </a:t>
            </a:r>
            <a:r>
              <a:rPr lang="en-US" dirty="0" err="1"/>
              <a:t>Markopoulou</a:t>
            </a:r>
            <a:r>
              <a:rPr lang="en-US" dirty="0"/>
              <a:t>, A., &amp; </a:t>
            </a:r>
            <a:r>
              <a:rPr lang="en-US" dirty="0" err="1"/>
              <a:t>Thiran</a:t>
            </a:r>
            <a:r>
              <a:rPr lang="en-US" dirty="0"/>
              <a:t>, P. (2010, September). On the bias of </a:t>
            </a:r>
            <a:r>
              <a:rPr lang="en-US" dirty="0" err="1"/>
              <a:t>bfs</a:t>
            </a:r>
            <a:r>
              <a:rPr lang="en-US" dirty="0"/>
              <a:t> (breadth first search). In </a:t>
            </a:r>
            <a:r>
              <a:rPr lang="en-US" i="1" dirty="0"/>
              <a:t>2010 22nd International </a:t>
            </a:r>
            <a:r>
              <a:rPr lang="en-US" i="1" dirty="0" err="1"/>
              <a:t>Teletraffic</a:t>
            </a:r>
            <a:r>
              <a:rPr lang="en-US" i="1" dirty="0"/>
              <a:t> Congress (</a:t>
            </a:r>
            <a:r>
              <a:rPr lang="en-US" i="1" dirty="0" err="1"/>
              <a:t>lTC</a:t>
            </a:r>
            <a:r>
              <a:rPr lang="en-US" i="1" dirty="0"/>
              <a:t> 22)</a:t>
            </a:r>
            <a:r>
              <a:rPr lang="en-US" dirty="0"/>
              <a:t> (pp. 1-8). IEEE</a:t>
            </a:r>
            <a:r>
              <a:rPr lang="en-US" dirty="0" smtClean="0"/>
              <a:t>.</a:t>
            </a:r>
          </a:p>
          <a:p>
            <a:r>
              <a:rPr lang="fr-FR" dirty="0"/>
              <a:t>ELTE Network Science course </a:t>
            </a:r>
            <a:r>
              <a:rPr lang="fr-FR" dirty="0" smtClean="0"/>
              <a:t>lectures and practices.</a:t>
            </a:r>
            <a:endParaRPr lang="en-IN" sz="2200" dirty="0"/>
          </a:p>
        </p:txBody>
      </p:sp>
    </p:spTree>
    <p:extLst>
      <p:ext uri="{BB962C8B-B14F-4D97-AF65-F5344CB8AC3E}">
        <p14:creationId xmlns:p14="http://schemas.microsoft.com/office/powerpoint/2010/main" val="22408206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C12D97-9EB3-9E46-86D3-3A2CA06C20D2}"/>
              </a:ext>
            </a:extLst>
          </p:cNvPr>
          <p:cNvSpPr txBox="1"/>
          <p:nvPr/>
        </p:nvSpPr>
        <p:spPr bwMode="gray">
          <a:xfrm>
            <a:off x="2647819" y="2269935"/>
            <a:ext cx="7586644" cy="1532727"/>
          </a:xfrm>
          <a:prstGeom prst="rect">
            <a:avLst/>
          </a:prstGeom>
          <a:noFill/>
        </p:spPr>
        <p:txBody>
          <a:bodyPr wrap="square" rtlCol="0">
            <a:spAutoFit/>
          </a:bodyPr>
          <a:lstStyle/>
          <a:p>
            <a:pPr>
              <a:lnSpc>
                <a:spcPct val="90000"/>
              </a:lnSpc>
            </a:pPr>
            <a:r>
              <a:rPr lang="en-US" sz="10400" b="1" dirty="0" smtClean="0">
                <a:gradFill>
                  <a:gsLst>
                    <a:gs pos="0">
                      <a:schemeClr val="accent1"/>
                    </a:gs>
                    <a:gs pos="51300">
                      <a:schemeClr val="accent2"/>
                    </a:gs>
                    <a:gs pos="100000">
                      <a:schemeClr val="accent3"/>
                    </a:gs>
                  </a:gsLst>
                  <a:lin ang="0" scaled="0"/>
                </a:gradFill>
              </a:rPr>
              <a:t>Thank </a:t>
            </a:r>
            <a:r>
              <a:rPr lang="en-US" sz="10400" b="1" dirty="0" smtClean="0">
                <a:gradFill>
                  <a:gsLst>
                    <a:gs pos="0">
                      <a:schemeClr val="accent1"/>
                    </a:gs>
                    <a:gs pos="51300">
                      <a:schemeClr val="accent2"/>
                    </a:gs>
                    <a:gs pos="100000">
                      <a:schemeClr val="accent3"/>
                    </a:gs>
                  </a:gsLst>
                  <a:lin ang="0" scaled="0"/>
                </a:gradFill>
              </a:rPr>
              <a:t>You </a:t>
            </a:r>
            <a:endParaRPr lang="en-US" sz="10400" b="1" dirty="0">
              <a:gradFill>
                <a:gsLst>
                  <a:gs pos="0">
                    <a:schemeClr val="accent1"/>
                  </a:gs>
                  <a:gs pos="51300">
                    <a:schemeClr val="accent2"/>
                  </a:gs>
                  <a:gs pos="100000">
                    <a:schemeClr val="accent3"/>
                  </a:gs>
                </a:gsLst>
                <a:lin ang="0" scaled="0"/>
              </a:gradFill>
            </a:endParaRPr>
          </a:p>
        </p:txBody>
      </p:sp>
      <p:cxnSp>
        <p:nvCxnSpPr>
          <p:cNvPr id="6" name="Straight Connector 5">
            <a:extLst>
              <a:ext uri="{FF2B5EF4-FFF2-40B4-BE49-F238E27FC236}">
                <a16:creationId xmlns:a16="http://schemas.microsoft.com/office/drawing/2014/main" id="{F3753AF9-461F-4049-BB9D-621E76A51470}"/>
              </a:ext>
              <a:ext uri="{C183D7F6-B498-43B3-948B-1728B52AA6E4}">
                <adec:decorative xmlns:adec="http://schemas.microsoft.com/office/drawing/2017/decorative" xmlns="" val="1"/>
              </a:ext>
            </a:extLst>
          </p:cNvPr>
          <p:cNvCxnSpPr>
            <a:cxnSpLocks/>
          </p:cNvCxnSpPr>
          <p:nvPr/>
        </p:nvCxnSpPr>
        <p:spPr>
          <a:xfrm flipV="1">
            <a:off x="3012141" y="3953436"/>
            <a:ext cx="6642846" cy="13446"/>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5823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428ED-E8E6-4EBE-8C7C-8E6E2E5012C8}"/>
              </a:ext>
            </a:extLst>
          </p:cNvPr>
          <p:cNvSpPr>
            <a:spLocks noGrp="1"/>
          </p:cNvSpPr>
          <p:nvPr>
            <p:ph type="title"/>
          </p:nvPr>
        </p:nvSpPr>
        <p:spPr>
          <a:xfrm>
            <a:off x="432000" y="458126"/>
            <a:ext cx="2350389" cy="432000"/>
          </a:xfrm>
        </p:spPr>
        <p:txBody>
          <a:bodyPr/>
          <a:lstStyle/>
          <a:p>
            <a:r>
              <a:rPr lang="en-IN" b="1" dirty="0"/>
              <a:t>The </a:t>
            </a:r>
            <a:r>
              <a:rPr lang="en-IN" b="1" dirty="0" smtClean="0"/>
              <a:t>Data </a:t>
            </a:r>
            <a:endParaRPr lang="en-IN" b="1" dirty="0"/>
          </a:p>
        </p:txBody>
      </p: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p:txBody>
          <a:bodyPr/>
          <a:lstStyle/>
          <a:p>
            <a:fld id="{4B73C415-D670-4716-A5EC-CC4D52CA2BAC}" type="slidenum">
              <a:rPr lang="en-US" smtClean="0"/>
              <a:pPr/>
              <a:t>2</a:t>
            </a:fld>
            <a:endParaRPr lang="en-US" dirty="0"/>
          </a:p>
        </p:txBody>
      </p:sp>
      <p:sp>
        <p:nvSpPr>
          <p:cNvPr id="40" name="Text Placeholder 4">
            <a:extLst>
              <a:ext uri="{FF2B5EF4-FFF2-40B4-BE49-F238E27FC236}">
                <a16:creationId xmlns:a16="http://schemas.microsoft.com/office/drawing/2014/main" id="{B3873866-C6DF-4447-8D2F-8A88CF14E6CB}"/>
              </a:ext>
            </a:extLst>
          </p:cNvPr>
          <p:cNvSpPr>
            <a:spLocks noGrp="1"/>
          </p:cNvSpPr>
          <p:nvPr>
            <p:ph type="body" sz="quarter" idx="4294967295"/>
          </p:nvPr>
        </p:nvSpPr>
        <p:spPr>
          <a:xfrm>
            <a:off x="9387342" y="5719424"/>
            <a:ext cx="2498366" cy="511560"/>
          </a:xfrm>
          <a:prstGeom prst="rect">
            <a:avLst/>
          </a:prstGeom>
        </p:spPr>
        <p:txBody>
          <a:bodyPr/>
          <a:lstStyle/>
          <a:p>
            <a:pPr marL="0" indent="0">
              <a:buNone/>
            </a:pPr>
            <a:r>
              <a:rPr lang="en-US" sz="1600" dirty="0"/>
              <a:t>The data was downloaded </a:t>
            </a:r>
            <a:r>
              <a:rPr lang="en-US" sz="1600" dirty="0" smtClean="0"/>
              <a:t>from </a:t>
            </a:r>
            <a:r>
              <a:rPr lang="en-US" sz="1600" dirty="0"/>
              <a:t>the </a:t>
            </a:r>
            <a:r>
              <a:rPr lang="en-US" sz="1600" dirty="0">
                <a:hlinkClick r:id="rId3"/>
              </a:rPr>
              <a:t>BKK </a:t>
            </a:r>
            <a:r>
              <a:rPr lang="en-US" sz="1600" dirty="0" smtClean="0">
                <a:hlinkClick r:id="rId3"/>
              </a:rPr>
              <a:t>Website</a:t>
            </a:r>
            <a:endParaRPr lang="en-IN" sz="1600" dirty="0"/>
          </a:p>
        </p:txBody>
      </p:sp>
      <p:sp>
        <p:nvSpPr>
          <p:cNvPr id="41" name="Text Placeholder 4">
            <a:extLst>
              <a:ext uri="{FF2B5EF4-FFF2-40B4-BE49-F238E27FC236}">
                <a16:creationId xmlns:a16="http://schemas.microsoft.com/office/drawing/2014/main" id="{B3873866-C6DF-4447-8D2F-8A88CF14E6CB}"/>
              </a:ext>
            </a:extLst>
          </p:cNvPr>
          <p:cNvSpPr>
            <a:spLocks noGrp="1"/>
          </p:cNvSpPr>
          <p:nvPr>
            <p:ph type="body" sz="quarter" idx="4294967295"/>
          </p:nvPr>
        </p:nvSpPr>
        <p:spPr>
          <a:xfrm>
            <a:off x="9387342" y="1619288"/>
            <a:ext cx="2690949" cy="3965757"/>
          </a:xfrm>
          <a:prstGeom prst="rect">
            <a:avLst/>
          </a:prstGeom>
        </p:spPr>
        <p:txBody>
          <a:bodyPr/>
          <a:lstStyle/>
          <a:p>
            <a:pPr>
              <a:lnSpc>
                <a:spcPct val="110000"/>
              </a:lnSpc>
            </a:pPr>
            <a:r>
              <a:rPr lang="hu-HU" sz="1600" dirty="0"/>
              <a:t>agency.txt</a:t>
            </a:r>
          </a:p>
          <a:p>
            <a:pPr>
              <a:lnSpc>
                <a:spcPct val="110000"/>
              </a:lnSpc>
            </a:pPr>
            <a:r>
              <a:rPr lang="hu-HU" sz="1600" dirty="0"/>
              <a:t>calendar_dates.txt</a:t>
            </a:r>
          </a:p>
          <a:p>
            <a:pPr>
              <a:lnSpc>
                <a:spcPct val="110000"/>
              </a:lnSpc>
            </a:pPr>
            <a:r>
              <a:rPr lang="hu-HU" sz="1600" dirty="0"/>
              <a:t>feed_info.txt</a:t>
            </a:r>
          </a:p>
          <a:p>
            <a:pPr>
              <a:lnSpc>
                <a:spcPct val="110000"/>
              </a:lnSpc>
            </a:pPr>
            <a:r>
              <a:rPr lang="hu-HU" sz="1600" dirty="0"/>
              <a:t>pathways.txt</a:t>
            </a:r>
          </a:p>
          <a:p>
            <a:pPr>
              <a:lnSpc>
                <a:spcPct val="110000"/>
              </a:lnSpc>
            </a:pPr>
            <a:r>
              <a:rPr lang="hu-HU" sz="1600" dirty="0" smtClean="0">
                <a:solidFill>
                  <a:schemeClr val="tx1"/>
                </a:solidFill>
              </a:rPr>
              <a:t>routes.txt</a:t>
            </a:r>
            <a:r>
              <a:rPr lang="en-US" sz="1600" dirty="0" smtClean="0">
                <a:solidFill>
                  <a:srgbClr val="92D050"/>
                </a:solidFill>
              </a:rPr>
              <a:t> </a:t>
            </a:r>
            <a:r>
              <a:rPr lang="en-US" sz="1600" dirty="0" smtClean="0">
                <a:solidFill>
                  <a:srgbClr val="92D050"/>
                </a:solidFill>
                <a:sym typeface="Wingdings" panose="05000000000000000000" pitchFamily="2" charset="2"/>
              </a:rPr>
              <a:t></a:t>
            </a:r>
            <a:endParaRPr lang="hu-HU" sz="1600" dirty="0">
              <a:solidFill>
                <a:srgbClr val="92D050"/>
              </a:solidFill>
            </a:endParaRPr>
          </a:p>
          <a:p>
            <a:pPr>
              <a:lnSpc>
                <a:spcPct val="110000"/>
              </a:lnSpc>
            </a:pPr>
            <a:r>
              <a:rPr lang="en-GB" sz="1600" dirty="0"/>
              <a:t>shapes</a:t>
            </a:r>
            <a:r>
              <a:rPr lang="hu-HU" sz="1600" dirty="0"/>
              <a:t>.txt</a:t>
            </a:r>
          </a:p>
          <a:p>
            <a:pPr>
              <a:lnSpc>
                <a:spcPct val="110000"/>
              </a:lnSpc>
            </a:pPr>
            <a:r>
              <a:rPr lang="hu-HU" sz="1600" dirty="0" smtClean="0">
                <a:solidFill>
                  <a:schemeClr val="tx1"/>
                </a:solidFill>
              </a:rPr>
              <a:t>stop_times.txt</a:t>
            </a:r>
            <a:r>
              <a:rPr lang="en-US" sz="1600" dirty="0" smtClean="0">
                <a:solidFill>
                  <a:srgbClr val="92D050"/>
                </a:solidFill>
              </a:rPr>
              <a:t> </a:t>
            </a:r>
            <a:r>
              <a:rPr lang="en-US" sz="1600" dirty="0" smtClean="0">
                <a:solidFill>
                  <a:srgbClr val="92D050"/>
                </a:solidFill>
                <a:sym typeface="Wingdings" panose="05000000000000000000" pitchFamily="2" charset="2"/>
              </a:rPr>
              <a:t></a:t>
            </a:r>
            <a:endParaRPr lang="hu-HU" sz="1600" dirty="0">
              <a:solidFill>
                <a:srgbClr val="92D050"/>
              </a:solidFill>
            </a:endParaRPr>
          </a:p>
          <a:p>
            <a:pPr>
              <a:lnSpc>
                <a:spcPct val="110000"/>
              </a:lnSpc>
            </a:pPr>
            <a:r>
              <a:rPr lang="hu-HU" sz="1600" dirty="0" smtClean="0">
                <a:solidFill>
                  <a:schemeClr val="tx1"/>
                </a:solidFill>
              </a:rPr>
              <a:t>stops.txt</a:t>
            </a:r>
            <a:r>
              <a:rPr lang="en-US" sz="1600" dirty="0" smtClean="0">
                <a:solidFill>
                  <a:schemeClr val="tx1"/>
                </a:solidFill>
              </a:rPr>
              <a:t> </a:t>
            </a:r>
            <a:r>
              <a:rPr lang="en-US" sz="1600" dirty="0" smtClean="0">
                <a:solidFill>
                  <a:srgbClr val="92D050"/>
                </a:solidFill>
                <a:sym typeface="Wingdings" panose="05000000000000000000" pitchFamily="2" charset="2"/>
              </a:rPr>
              <a:t></a:t>
            </a:r>
            <a:endParaRPr lang="hu-HU" sz="1600" dirty="0">
              <a:solidFill>
                <a:srgbClr val="92D050"/>
              </a:solidFill>
            </a:endParaRPr>
          </a:p>
          <a:p>
            <a:pPr>
              <a:lnSpc>
                <a:spcPct val="110000"/>
              </a:lnSpc>
            </a:pPr>
            <a:r>
              <a:rPr lang="hu-HU" sz="1600" dirty="0" smtClean="0">
                <a:solidFill>
                  <a:schemeClr val="tx1"/>
                </a:solidFill>
              </a:rPr>
              <a:t>trips.txt</a:t>
            </a:r>
            <a:r>
              <a:rPr lang="en-US" sz="1600" dirty="0" smtClean="0">
                <a:solidFill>
                  <a:schemeClr val="tx1"/>
                </a:solidFill>
              </a:rPr>
              <a:t> </a:t>
            </a:r>
            <a:r>
              <a:rPr lang="en-US" sz="1600" dirty="0">
                <a:solidFill>
                  <a:srgbClr val="92D050"/>
                </a:solidFill>
                <a:sym typeface="Wingdings" panose="05000000000000000000" pitchFamily="2" charset="2"/>
              </a:rPr>
              <a:t></a:t>
            </a:r>
            <a:endParaRPr lang="hu-HU" sz="1600" dirty="0">
              <a:solidFill>
                <a:srgbClr val="92D050"/>
              </a:solidFill>
            </a:endParaRPr>
          </a:p>
          <a:p>
            <a:pPr>
              <a:lnSpc>
                <a:spcPct val="110000"/>
              </a:lnSpc>
            </a:pPr>
            <a:endParaRPr lang="hu-HU" dirty="0">
              <a:solidFill>
                <a:srgbClr val="92D050"/>
              </a:solidFill>
            </a:endParaRPr>
          </a:p>
        </p:txBody>
      </p:sp>
      <p:sp>
        <p:nvSpPr>
          <p:cNvPr id="7" name="Text Placeholder 4">
            <a:extLst>
              <a:ext uri="{FF2B5EF4-FFF2-40B4-BE49-F238E27FC236}">
                <a16:creationId xmlns:a16="http://schemas.microsoft.com/office/drawing/2014/main" id="{B3873866-C6DF-4447-8D2F-8A88CF14E6CB}"/>
              </a:ext>
            </a:extLst>
          </p:cNvPr>
          <p:cNvSpPr>
            <a:spLocks noGrp="1"/>
          </p:cNvSpPr>
          <p:nvPr>
            <p:ph type="body" sz="quarter" idx="4294967295"/>
          </p:nvPr>
        </p:nvSpPr>
        <p:spPr>
          <a:xfrm>
            <a:off x="432000" y="1298574"/>
            <a:ext cx="8398490" cy="5096367"/>
          </a:xfrm>
          <a:prstGeom prst="rect">
            <a:avLst/>
          </a:prstGeom>
        </p:spPr>
        <p:txBody>
          <a:bodyPr/>
          <a:lstStyle/>
          <a:p>
            <a:r>
              <a:rPr lang="en-US" dirty="0"/>
              <a:t>a</a:t>
            </a:r>
            <a:r>
              <a:rPr lang="en-US" dirty="0" smtClean="0"/>
              <a:t>gency - </a:t>
            </a:r>
            <a:r>
              <a:rPr lang="en-US" dirty="0"/>
              <a:t>Basic information about service provider</a:t>
            </a:r>
            <a:r>
              <a:rPr lang="en-US" dirty="0" smtClean="0"/>
              <a:t>.</a:t>
            </a:r>
          </a:p>
          <a:p>
            <a:r>
              <a:rPr lang="en-US" dirty="0" err="1" smtClean="0"/>
              <a:t>calendar_dates</a:t>
            </a:r>
            <a:r>
              <a:rPr lang="en-US" dirty="0"/>
              <a:t> </a:t>
            </a:r>
            <a:r>
              <a:rPr lang="en-US" dirty="0" smtClean="0"/>
              <a:t> - </a:t>
            </a:r>
            <a:r>
              <a:rPr lang="en-US" dirty="0"/>
              <a:t>Service patterns that don't repeat such as for a one-time special </a:t>
            </a:r>
            <a:r>
              <a:rPr lang="en-US" dirty="0" smtClean="0"/>
              <a:t>event.</a:t>
            </a:r>
          </a:p>
          <a:p>
            <a:r>
              <a:rPr lang="en-US" dirty="0" err="1" smtClean="0"/>
              <a:t>feed_info</a:t>
            </a:r>
            <a:r>
              <a:rPr lang="en-US" dirty="0" smtClean="0"/>
              <a:t> - </a:t>
            </a:r>
            <a:r>
              <a:rPr lang="en-US" dirty="0"/>
              <a:t>Basic information about the  </a:t>
            </a:r>
            <a:r>
              <a:rPr lang="en-US" dirty="0" smtClean="0"/>
              <a:t>BKK service</a:t>
            </a:r>
            <a:r>
              <a:rPr lang="en-US" dirty="0"/>
              <a:t>.</a:t>
            </a:r>
          </a:p>
          <a:p>
            <a:r>
              <a:rPr lang="en-US" dirty="0" smtClean="0"/>
              <a:t>pathways </a:t>
            </a:r>
            <a:r>
              <a:rPr lang="en-US" dirty="0"/>
              <a:t>- Contains </a:t>
            </a:r>
            <a:r>
              <a:rPr lang="en-US" dirty="0" smtClean="0"/>
              <a:t>all paths connected via directional -bidirectional route</a:t>
            </a:r>
            <a:r>
              <a:rPr lang="en-US" dirty="0"/>
              <a:t>. </a:t>
            </a:r>
            <a:endParaRPr lang="en-US" dirty="0" smtClean="0"/>
          </a:p>
          <a:p>
            <a:r>
              <a:rPr lang="en-US" dirty="0" smtClean="0">
                <a:solidFill>
                  <a:schemeClr val="tx1"/>
                </a:solidFill>
              </a:rPr>
              <a:t>routes - </a:t>
            </a:r>
            <a:r>
              <a:rPr lang="en-US" dirty="0">
                <a:solidFill>
                  <a:schemeClr val="tx1"/>
                </a:solidFill>
              </a:rPr>
              <a:t>Contains a list of all the routes with their </a:t>
            </a:r>
            <a:r>
              <a:rPr lang="en-US" dirty="0" smtClean="0">
                <a:solidFill>
                  <a:schemeClr val="tx1"/>
                </a:solidFill>
              </a:rPr>
              <a:t>names, short description </a:t>
            </a:r>
            <a:r>
              <a:rPr lang="en-US" dirty="0">
                <a:solidFill>
                  <a:schemeClr val="tx1"/>
                </a:solidFill>
              </a:rPr>
              <a:t>and color coding for the online map</a:t>
            </a:r>
            <a:r>
              <a:rPr lang="en-US" dirty="0" smtClean="0">
                <a:solidFill>
                  <a:schemeClr val="tx1"/>
                </a:solidFill>
              </a:rPr>
              <a:t>.</a:t>
            </a:r>
            <a:endParaRPr lang="en-US" dirty="0">
              <a:solidFill>
                <a:schemeClr val="tx1"/>
              </a:solidFill>
            </a:endParaRPr>
          </a:p>
          <a:p>
            <a:r>
              <a:rPr lang="en-US" dirty="0" smtClean="0"/>
              <a:t>shapes </a:t>
            </a:r>
            <a:r>
              <a:rPr lang="en-US" dirty="0"/>
              <a:t>- Contains collections of GPS </a:t>
            </a:r>
            <a:r>
              <a:rPr lang="en-US" dirty="0" smtClean="0"/>
              <a:t>coordinates.</a:t>
            </a:r>
          </a:p>
          <a:p>
            <a:r>
              <a:rPr lang="en-US" dirty="0" err="1" smtClean="0">
                <a:solidFill>
                  <a:schemeClr val="tx1"/>
                </a:solidFill>
              </a:rPr>
              <a:t>stop_times</a:t>
            </a:r>
            <a:r>
              <a:rPr lang="en-US" dirty="0" smtClean="0">
                <a:solidFill>
                  <a:schemeClr val="tx1"/>
                </a:solidFill>
              </a:rPr>
              <a:t> – contains information about </a:t>
            </a:r>
            <a:r>
              <a:rPr lang="en-US" dirty="0" err="1" smtClean="0">
                <a:solidFill>
                  <a:schemeClr val="tx1"/>
                </a:solidFill>
              </a:rPr>
              <a:t>trip_id</a:t>
            </a:r>
            <a:r>
              <a:rPr lang="en-US" dirty="0" smtClean="0">
                <a:solidFill>
                  <a:schemeClr val="tx1"/>
                </a:solidFill>
              </a:rPr>
              <a:t>, </a:t>
            </a:r>
            <a:r>
              <a:rPr lang="en-US" dirty="0" err="1" smtClean="0">
                <a:solidFill>
                  <a:schemeClr val="tx1"/>
                </a:solidFill>
              </a:rPr>
              <a:t>stop_id</a:t>
            </a:r>
            <a:r>
              <a:rPr lang="en-US" dirty="0" smtClean="0">
                <a:solidFill>
                  <a:schemeClr val="tx1"/>
                </a:solidFill>
              </a:rPr>
              <a:t>, </a:t>
            </a:r>
            <a:r>
              <a:rPr lang="en-US" dirty="0" err="1" smtClean="0">
                <a:solidFill>
                  <a:schemeClr val="tx1"/>
                </a:solidFill>
              </a:rPr>
              <a:t>arrival_time</a:t>
            </a:r>
            <a:r>
              <a:rPr lang="en-US" dirty="0" smtClean="0">
                <a:solidFill>
                  <a:schemeClr val="tx1"/>
                </a:solidFill>
              </a:rPr>
              <a:t>, </a:t>
            </a:r>
            <a:r>
              <a:rPr lang="en-US" dirty="0" err="1" smtClean="0">
                <a:solidFill>
                  <a:schemeClr val="tx1"/>
                </a:solidFill>
              </a:rPr>
              <a:t>departure_time</a:t>
            </a:r>
            <a:r>
              <a:rPr lang="en-US" dirty="0" smtClean="0">
                <a:solidFill>
                  <a:schemeClr val="tx1"/>
                </a:solidFill>
              </a:rPr>
              <a:t> and other attributes.</a:t>
            </a:r>
          </a:p>
          <a:p>
            <a:r>
              <a:rPr lang="en-US" dirty="0" smtClean="0">
                <a:solidFill>
                  <a:schemeClr val="tx1"/>
                </a:solidFill>
              </a:rPr>
              <a:t>stops </a:t>
            </a:r>
            <a:r>
              <a:rPr lang="en-US" dirty="0">
                <a:solidFill>
                  <a:schemeClr val="tx1"/>
                </a:solidFill>
              </a:rPr>
              <a:t>- Contains a list of all the stops with their location(GPS </a:t>
            </a:r>
            <a:r>
              <a:rPr lang="en-US" dirty="0" smtClean="0">
                <a:solidFill>
                  <a:schemeClr val="tx1"/>
                </a:solidFill>
              </a:rPr>
              <a:t>coordinates) </a:t>
            </a:r>
            <a:r>
              <a:rPr lang="en-US" dirty="0">
                <a:solidFill>
                  <a:schemeClr val="tx1"/>
                </a:solidFill>
              </a:rPr>
              <a:t>and other attributes</a:t>
            </a:r>
            <a:r>
              <a:rPr lang="en-US" dirty="0" smtClean="0">
                <a:solidFill>
                  <a:schemeClr val="tx1"/>
                </a:solidFill>
              </a:rPr>
              <a:t>.</a:t>
            </a:r>
          </a:p>
          <a:p>
            <a:r>
              <a:rPr lang="en-US" dirty="0" smtClean="0">
                <a:solidFill>
                  <a:schemeClr val="tx1"/>
                </a:solidFill>
              </a:rPr>
              <a:t>trips </a:t>
            </a:r>
            <a:r>
              <a:rPr lang="en-US" dirty="0">
                <a:solidFill>
                  <a:schemeClr val="tx1"/>
                </a:solidFill>
              </a:rPr>
              <a:t>- Contains which shape corresponds to which route.</a:t>
            </a:r>
          </a:p>
        </p:txBody>
      </p:sp>
      <p:sp>
        <p:nvSpPr>
          <p:cNvPr id="8" name="Text Placeholder 4">
            <a:extLst>
              <a:ext uri="{FF2B5EF4-FFF2-40B4-BE49-F238E27FC236}">
                <a16:creationId xmlns:a16="http://schemas.microsoft.com/office/drawing/2014/main" id="{B3873866-C6DF-4447-8D2F-8A88CF14E6CB}"/>
              </a:ext>
            </a:extLst>
          </p:cNvPr>
          <p:cNvSpPr>
            <a:spLocks noGrp="1"/>
          </p:cNvSpPr>
          <p:nvPr>
            <p:ph type="body" sz="quarter" idx="4294967295"/>
          </p:nvPr>
        </p:nvSpPr>
        <p:spPr>
          <a:xfrm>
            <a:off x="9387341" y="890126"/>
            <a:ext cx="2690949" cy="559851"/>
          </a:xfrm>
          <a:prstGeom prst="rect">
            <a:avLst/>
          </a:prstGeom>
        </p:spPr>
        <p:txBody>
          <a:bodyPr/>
          <a:lstStyle/>
          <a:p>
            <a:pPr marL="0" indent="0">
              <a:buNone/>
            </a:pPr>
            <a:r>
              <a:rPr lang="en-IN" sz="1600" b="1" dirty="0"/>
              <a:t>General Transit Feed Specification (</a:t>
            </a:r>
            <a:r>
              <a:rPr lang="en-IN" sz="1600" b="1" dirty="0" err="1"/>
              <a:t>gtfs</a:t>
            </a:r>
            <a:r>
              <a:rPr lang="en-IN" sz="1600" b="1" dirty="0"/>
              <a:t>)</a:t>
            </a:r>
            <a:br>
              <a:rPr lang="en-IN" sz="1600" b="1" dirty="0"/>
            </a:br>
            <a:endParaRPr lang="en-IN" sz="1600" b="1" dirty="0"/>
          </a:p>
        </p:txBody>
      </p:sp>
    </p:spTree>
    <p:extLst>
      <p:ext uri="{BB962C8B-B14F-4D97-AF65-F5344CB8AC3E}">
        <p14:creationId xmlns:p14="http://schemas.microsoft.com/office/powerpoint/2010/main" val="13485468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4B73C415-D670-4716-A5EC-CC4D52CA2BAC}" type="slidenum">
              <a:rPr lang="en-US" noProof="0" smtClean="0"/>
              <a:pPr/>
              <a:t>3</a:t>
            </a:fld>
            <a:endParaRPr lang="en-US" noProof="0" dirty="0"/>
          </a:p>
        </p:txBody>
      </p:sp>
      <p:sp>
        <p:nvSpPr>
          <p:cNvPr id="5" name="Text Placeholder 4">
            <a:extLst>
              <a:ext uri="{FF2B5EF4-FFF2-40B4-BE49-F238E27FC236}">
                <a16:creationId xmlns:a16="http://schemas.microsoft.com/office/drawing/2014/main" id="{B3873866-C6DF-4447-8D2F-8A88CF14E6CB}"/>
              </a:ext>
            </a:extLst>
          </p:cNvPr>
          <p:cNvSpPr txBox="1">
            <a:spLocks/>
          </p:cNvSpPr>
          <p:nvPr/>
        </p:nvSpPr>
        <p:spPr>
          <a:xfrm>
            <a:off x="682561" y="1319350"/>
            <a:ext cx="9454216" cy="4454433"/>
          </a:xfrm>
          <a:prstGeom prst="rect">
            <a:avLst/>
          </a:prstGeom>
        </p:spPr>
        <p:txBody>
          <a:bodyPr vert="horz" lIns="0" tIns="0" rIns="0" bIns="0" rtlCol="0">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The main problem : lots of attributes containing null data.</a:t>
            </a:r>
          </a:p>
          <a:p>
            <a:r>
              <a:rPr lang="en-US" dirty="0" smtClean="0"/>
              <a:t>Removing the unnecessary columns.</a:t>
            </a:r>
          </a:p>
          <a:p>
            <a:r>
              <a:rPr lang="en-US" b="1" dirty="0" smtClean="0"/>
              <a:t>Initiatives </a:t>
            </a:r>
            <a:r>
              <a:rPr lang="en-US" b="1" dirty="0"/>
              <a:t>(I) </a:t>
            </a:r>
            <a:r>
              <a:rPr lang="en-US" dirty="0"/>
              <a:t>to apply resources and infrastructure to create new </a:t>
            </a:r>
            <a:r>
              <a:rPr lang="en-US" dirty="0" smtClean="0"/>
              <a:t>values.</a:t>
            </a:r>
            <a:endParaRPr lang="en-US" dirty="0"/>
          </a:p>
          <a:p>
            <a:r>
              <a:rPr lang="en-US" b="1" dirty="0" smtClean="0"/>
              <a:t>Infrastructure </a:t>
            </a:r>
            <a:r>
              <a:rPr lang="en-US" b="1" dirty="0"/>
              <a:t>(I) </a:t>
            </a:r>
            <a:r>
              <a:rPr lang="en-US" dirty="0"/>
              <a:t>is the overall set of tools and mechanisms </a:t>
            </a:r>
            <a:r>
              <a:rPr lang="en-US" dirty="0" smtClean="0"/>
              <a:t>for communication</a:t>
            </a:r>
            <a:r>
              <a:rPr lang="en-US" dirty="0"/>
              <a:t>, logistics, and value creation in </a:t>
            </a:r>
            <a:r>
              <a:rPr lang="en-US" dirty="0" smtClean="0"/>
              <a:t>general.</a:t>
            </a:r>
            <a:endParaRPr lang="en-IN" sz="2200" dirty="0"/>
          </a:p>
        </p:txBody>
      </p:sp>
      <p:sp>
        <p:nvSpPr>
          <p:cNvPr id="6" name="Title 4">
            <a:extLst>
              <a:ext uri="{FF2B5EF4-FFF2-40B4-BE49-F238E27FC236}">
                <a16:creationId xmlns:a16="http://schemas.microsoft.com/office/drawing/2014/main" id="{95385A3C-2778-4B23-9530-DFD5A61DA5B0}"/>
              </a:ext>
            </a:extLst>
          </p:cNvPr>
          <p:cNvSpPr txBox="1">
            <a:spLocks/>
          </p:cNvSpPr>
          <p:nvPr/>
        </p:nvSpPr>
        <p:spPr>
          <a:xfrm>
            <a:off x="432000" y="432000"/>
            <a:ext cx="11340000" cy="432000"/>
          </a:xfrm>
          <a:prstGeom prst="rect">
            <a:avLst/>
          </a:prstGeom>
        </p:spPr>
        <p:txBody>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dirty="0" smtClean="0"/>
              <a:t>Data Preprocessing</a:t>
            </a:r>
            <a:endParaRPr lang="en-US" dirty="0"/>
          </a:p>
        </p:txBody>
      </p:sp>
    </p:spTree>
    <p:extLst>
      <p:ext uri="{BB962C8B-B14F-4D97-AF65-F5344CB8AC3E}">
        <p14:creationId xmlns:p14="http://schemas.microsoft.com/office/powerpoint/2010/main" val="2108973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428ED-E8E6-4EBE-8C7C-8E6E2E5012C8}"/>
              </a:ext>
            </a:extLst>
          </p:cNvPr>
          <p:cNvSpPr>
            <a:spLocks noGrp="1"/>
          </p:cNvSpPr>
          <p:nvPr>
            <p:ph type="title"/>
          </p:nvPr>
        </p:nvSpPr>
        <p:spPr>
          <a:xfrm>
            <a:off x="432000" y="458126"/>
            <a:ext cx="11340000" cy="432000"/>
          </a:xfrm>
        </p:spPr>
        <p:txBody>
          <a:bodyPr/>
          <a:lstStyle/>
          <a:p>
            <a:r>
              <a:rPr lang="en-US" dirty="0" smtClean="0"/>
              <a:t>Data Preprocessing</a:t>
            </a:r>
            <a:endParaRPr lang="en-US" dirty="0"/>
          </a:p>
        </p:txBody>
      </p: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p:txBody>
          <a:bodyPr/>
          <a:lstStyle/>
          <a:p>
            <a:fld id="{4B73C415-D670-4716-A5EC-CC4D52CA2BAC}" type="slidenum">
              <a:rPr lang="en-US" smtClean="0"/>
              <a:pPr/>
              <a:t>4</a:t>
            </a:fld>
            <a:endParaRPr lang="en-US" dirty="0"/>
          </a:p>
        </p:txBody>
      </p:sp>
      <p:sp>
        <p:nvSpPr>
          <p:cNvPr id="40" name="Text Placeholder 4">
            <a:extLst>
              <a:ext uri="{FF2B5EF4-FFF2-40B4-BE49-F238E27FC236}">
                <a16:creationId xmlns:a16="http://schemas.microsoft.com/office/drawing/2014/main" id="{B3873866-C6DF-4447-8D2F-8A88CF14E6CB}"/>
              </a:ext>
            </a:extLst>
          </p:cNvPr>
          <p:cNvSpPr>
            <a:spLocks noGrp="1"/>
          </p:cNvSpPr>
          <p:nvPr>
            <p:ph type="body" sz="quarter" idx="4294967295"/>
          </p:nvPr>
        </p:nvSpPr>
        <p:spPr>
          <a:xfrm>
            <a:off x="477720" y="1325881"/>
            <a:ext cx="11248560" cy="496388"/>
          </a:xfrm>
          <a:prstGeom prst="rect">
            <a:avLst/>
          </a:prstGeom>
        </p:spPr>
        <p:txBody>
          <a:bodyPr/>
          <a:lstStyle/>
          <a:p>
            <a:pPr marL="0" indent="0">
              <a:buNone/>
            </a:pPr>
            <a:r>
              <a:rPr lang="en-US" dirty="0"/>
              <a:t>There are modeling methodologies associated with each of the </a:t>
            </a:r>
            <a:r>
              <a:rPr lang="en-US" dirty="0" smtClean="0"/>
              <a:t>four </a:t>
            </a:r>
            <a:r>
              <a:rPr lang="en-IN" dirty="0" smtClean="0"/>
              <a:t>knowledge </a:t>
            </a:r>
            <a:r>
              <a:rPr lang="en-IN" dirty="0"/>
              <a:t>spaces.</a:t>
            </a:r>
            <a:endParaRPr lang="en-IN" sz="22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683" y="2808514"/>
            <a:ext cx="10968634" cy="2913018"/>
          </a:xfrm>
          <a:prstGeom prst="rect">
            <a:avLst/>
          </a:prstGeom>
        </p:spPr>
      </p:pic>
    </p:spTree>
    <p:extLst>
      <p:ext uri="{BB962C8B-B14F-4D97-AF65-F5344CB8AC3E}">
        <p14:creationId xmlns:p14="http://schemas.microsoft.com/office/powerpoint/2010/main" val="12309448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4B73C415-D670-4716-A5EC-CC4D52CA2BAC}" type="slidenum">
              <a:rPr lang="en-US" noProof="0" smtClean="0"/>
              <a:pPr/>
              <a:t>5</a:t>
            </a:fld>
            <a:endParaRPr lang="en-US" noProof="0" dirty="0"/>
          </a:p>
        </p:txBody>
      </p:sp>
      <p:pic>
        <p:nvPicPr>
          <p:cNvPr id="4" name="Picture Placeholder 3"/>
          <p:cNvPicPr>
            <a:picLocks noGrp="1" noChangeAspect="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1188720" y="1397121"/>
            <a:ext cx="3513909" cy="4389725"/>
          </a:xfrm>
        </p:spPr>
      </p:pic>
      <p:sp>
        <p:nvSpPr>
          <p:cNvPr id="5" name="Text Placeholder 4">
            <a:extLst>
              <a:ext uri="{FF2B5EF4-FFF2-40B4-BE49-F238E27FC236}">
                <a16:creationId xmlns:a16="http://schemas.microsoft.com/office/drawing/2014/main" id="{B3873866-C6DF-4447-8D2F-8A88CF14E6CB}"/>
              </a:ext>
            </a:extLst>
          </p:cNvPr>
          <p:cNvSpPr txBox="1">
            <a:spLocks/>
          </p:cNvSpPr>
          <p:nvPr/>
        </p:nvSpPr>
        <p:spPr>
          <a:xfrm>
            <a:off x="5878285" y="1513443"/>
            <a:ext cx="5708469" cy="4273404"/>
          </a:xfrm>
          <a:prstGeom prst="rect">
            <a:avLst/>
          </a:prstGeom>
        </p:spPr>
        <p:txBody>
          <a:bodyPr vert="horz" lIns="0" tIns="0" rIns="0" bIns="0" rtlCol="0">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t>Visualizing the directional path for the m4 line from </a:t>
            </a:r>
            <a:r>
              <a:rPr lang="en-IN" dirty="0" err="1" smtClean="0"/>
              <a:t>kelenfold</a:t>
            </a:r>
            <a:r>
              <a:rPr lang="en-IN" dirty="0" smtClean="0"/>
              <a:t> to </a:t>
            </a:r>
            <a:r>
              <a:rPr lang="en-IN" dirty="0" err="1" smtClean="0"/>
              <a:t>keleti</a:t>
            </a:r>
            <a:r>
              <a:rPr lang="en-IN" dirty="0" smtClean="0"/>
              <a:t>.</a:t>
            </a:r>
          </a:p>
          <a:p>
            <a:endParaRPr lang="en-IN" sz="2200" dirty="0"/>
          </a:p>
        </p:txBody>
      </p:sp>
      <p:sp>
        <p:nvSpPr>
          <p:cNvPr id="6" name="Title 4">
            <a:extLst>
              <a:ext uri="{FF2B5EF4-FFF2-40B4-BE49-F238E27FC236}">
                <a16:creationId xmlns:a16="http://schemas.microsoft.com/office/drawing/2014/main" id="{95385A3C-2778-4B23-9530-DFD5A61DA5B0}"/>
              </a:ext>
            </a:extLst>
          </p:cNvPr>
          <p:cNvSpPr txBox="1">
            <a:spLocks/>
          </p:cNvSpPr>
          <p:nvPr/>
        </p:nvSpPr>
        <p:spPr>
          <a:xfrm>
            <a:off x="432000" y="432000"/>
            <a:ext cx="11340000" cy="432000"/>
          </a:xfrm>
          <a:prstGeom prst="rect">
            <a:avLst/>
          </a:prstGeom>
        </p:spPr>
        <p:txBody>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dirty="0" smtClean="0"/>
              <a:t>M4 Metro Visualize</a:t>
            </a:r>
            <a:endParaRPr lang="en-US" dirty="0"/>
          </a:p>
        </p:txBody>
      </p:sp>
    </p:spTree>
    <p:extLst>
      <p:ext uri="{BB962C8B-B14F-4D97-AF65-F5344CB8AC3E}">
        <p14:creationId xmlns:p14="http://schemas.microsoft.com/office/powerpoint/2010/main" val="3637221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428ED-E8E6-4EBE-8C7C-8E6E2E5012C8}"/>
              </a:ext>
            </a:extLst>
          </p:cNvPr>
          <p:cNvSpPr>
            <a:spLocks noGrp="1"/>
          </p:cNvSpPr>
          <p:nvPr>
            <p:ph type="title"/>
          </p:nvPr>
        </p:nvSpPr>
        <p:spPr>
          <a:xfrm>
            <a:off x="432000" y="458126"/>
            <a:ext cx="11340000" cy="432000"/>
          </a:xfrm>
        </p:spPr>
        <p:txBody>
          <a:bodyPr/>
          <a:lstStyle/>
          <a:p>
            <a:r>
              <a:rPr lang="en-US" dirty="0" smtClean="0"/>
              <a:t>Data Preprocessing</a:t>
            </a:r>
            <a:endParaRPr lang="en-US" dirty="0"/>
          </a:p>
        </p:txBody>
      </p: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p:txBody>
          <a:bodyPr/>
          <a:lstStyle/>
          <a:p>
            <a:fld id="{4B73C415-D670-4716-A5EC-CC4D52CA2BAC}" type="slidenum">
              <a:rPr lang="en-US" smtClean="0"/>
              <a:pPr/>
              <a:t>6</a:t>
            </a:fld>
            <a:endParaRPr lang="en-US" dirty="0"/>
          </a:p>
        </p:txBody>
      </p:sp>
      <p:sp>
        <p:nvSpPr>
          <p:cNvPr id="40" name="Text Placeholder 4">
            <a:extLst>
              <a:ext uri="{FF2B5EF4-FFF2-40B4-BE49-F238E27FC236}">
                <a16:creationId xmlns:a16="http://schemas.microsoft.com/office/drawing/2014/main" id="{B3873866-C6DF-4447-8D2F-8A88CF14E6CB}"/>
              </a:ext>
            </a:extLst>
          </p:cNvPr>
          <p:cNvSpPr>
            <a:spLocks noGrp="1"/>
          </p:cNvSpPr>
          <p:nvPr>
            <p:ph type="body" sz="quarter" idx="4294967295"/>
          </p:nvPr>
        </p:nvSpPr>
        <p:spPr>
          <a:xfrm>
            <a:off x="477720" y="1325881"/>
            <a:ext cx="11248560" cy="496388"/>
          </a:xfrm>
          <a:prstGeom prst="rect">
            <a:avLst/>
          </a:prstGeom>
        </p:spPr>
        <p:txBody>
          <a:bodyPr/>
          <a:lstStyle/>
          <a:p>
            <a:pPr marL="0" indent="0">
              <a:buNone/>
            </a:pPr>
            <a:r>
              <a:rPr lang="en-US" dirty="0"/>
              <a:t>There are modeling methodologies associated with each of the </a:t>
            </a:r>
            <a:r>
              <a:rPr lang="en-US" dirty="0" smtClean="0"/>
              <a:t>four </a:t>
            </a:r>
            <a:r>
              <a:rPr lang="en-IN" dirty="0" smtClean="0"/>
              <a:t>knowledge </a:t>
            </a:r>
            <a:r>
              <a:rPr lang="en-IN" dirty="0"/>
              <a:t>spaces.</a:t>
            </a:r>
            <a:endParaRPr lang="en-IN" sz="22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0241" y="1822269"/>
            <a:ext cx="7550330" cy="4297680"/>
          </a:xfrm>
          <a:prstGeom prst="rect">
            <a:avLst/>
          </a:prstGeom>
        </p:spPr>
      </p:pic>
    </p:spTree>
    <p:extLst>
      <p:ext uri="{BB962C8B-B14F-4D97-AF65-F5344CB8AC3E}">
        <p14:creationId xmlns:p14="http://schemas.microsoft.com/office/powerpoint/2010/main" val="8865685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4B73C415-D670-4716-A5EC-CC4D52CA2BAC}" type="slidenum">
              <a:rPr lang="en-US" noProof="0" smtClean="0"/>
              <a:pPr/>
              <a:t>7</a:t>
            </a:fld>
            <a:endParaRPr lang="en-US" noProof="0" dirty="0"/>
          </a:p>
        </p:txBody>
      </p:sp>
      <p:pic>
        <p:nvPicPr>
          <p:cNvPr id="4" name="Picture Placeholder 3"/>
          <p:cNvPicPr>
            <a:picLocks noGrp="1" noChangeAspect="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5904411" y="1789611"/>
            <a:ext cx="6074229" cy="3735978"/>
          </a:xfrm>
        </p:spPr>
      </p:pic>
      <p:sp>
        <p:nvSpPr>
          <p:cNvPr id="5" name="Text Placeholder 4">
            <a:extLst>
              <a:ext uri="{FF2B5EF4-FFF2-40B4-BE49-F238E27FC236}">
                <a16:creationId xmlns:a16="http://schemas.microsoft.com/office/drawing/2014/main" id="{B3873866-C6DF-4447-8D2F-8A88CF14E6CB}"/>
              </a:ext>
            </a:extLst>
          </p:cNvPr>
          <p:cNvSpPr txBox="1">
            <a:spLocks/>
          </p:cNvSpPr>
          <p:nvPr/>
        </p:nvSpPr>
        <p:spPr>
          <a:xfrm>
            <a:off x="682562" y="2133047"/>
            <a:ext cx="4934468" cy="2545256"/>
          </a:xfrm>
          <a:prstGeom prst="rect">
            <a:avLst/>
          </a:prstGeom>
        </p:spPr>
        <p:txBody>
          <a:bodyPr vert="horz" lIns="0" tIns="0" rIns="0" bIns="0" rtlCol="0">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Product (P)</a:t>
            </a:r>
            <a:r>
              <a:rPr lang="en-US" dirty="0"/>
              <a:t>, the result and content of the </a:t>
            </a:r>
            <a:r>
              <a:rPr lang="en-US" dirty="0" smtClean="0"/>
              <a:t>work. </a:t>
            </a:r>
          </a:p>
          <a:p>
            <a:r>
              <a:rPr lang="en-US" b="1" dirty="0" smtClean="0"/>
              <a:t>Organization </a:t>
            </a:r>
            <a:r>
              <a:rPr lang="en-US" b="1" dirty="0"/>
              <a:t>(O), </a:t>
            </a:r>
            <a:r>
              <a:rPr lang="en-US" dirty="0"/>
              <a:t>the personnel resources and skills required, </a:t>
            </a:r>
            <a:r>
              <a:rPr lang="en-US" dirty="0" smtClean="0"/>
              <a:t>available </a:t>
            </a:r>
            <a:r>
              <a:rPr lang="en-IN" dirty="0" smtClean="0"/>
              <a:t>or applied.</a:t>
            </a:r>
            <a:endParaRPr lang="en-IN" dirty="0"/>
          </a:p>
          <a:p>
            <a:r>
              <a:rPr lang="en-US" b="1" dirty="0" smtClean="0"/>
              <a:t>Process </a:t>
            </a:r>
            <a:r>
              <a:rPr lang="en-US" b="1" dirty="0"/>
              <a:t>(P)</a:t>
            </a:r>
            <a:r>
              <a:rPr lang="en-US" dirty="0"/>
              <a:t>, the structure of work </a:t>
            </a:r>
            <a:r>
              <a:rPr lang="en-US" dirty="0" smtClean="0"/>
              <a:t>tasks.</a:t>
            </a:r>
            <a:endParaRPr lang="en-US" dirty="0"/>
          </a:p>
          <a:p>
            <a:r>
              <a:rPr lang="en-US" b="1" dirty="0" smtClean="0"/>
              <a:t>System </a:t>
            </a:r>
            <a:r>
              <a:rPr lang="en-US" b="1" dirty="0"/>
              <a:t>(S)</a:t>
            </a:r>
            <a:r>
              <a:rPr lang="en-US" dirty="0"/>
              <a:t>, the underlying support tools and equipment </a:t>
            </a:r>
            <a:r>
              <a:rPr lang="en-US" dirty="0" smtClean="0"/>
              <a:t>used.</a:t>
            </a:r>
            <a:endParaRPr lang="en-IN" sz="2200" dirty="0"/>
          </a:p>
        </p:txBody>
      </p:sp>
      <p:sp>
        <p:nvSpPr>
          <p:cNvPr id="6" name="Title 4">
            <a:extLst>
              <a:ext uri="{FF2B5EF4-FFF2-40B4-BE49-F238E27FC236}">
                <a16:creationId xmlns:a16="http://schemas.microsoft.com/office/drawing/2014/main" id="{95385A3C-2778-4B23-9530-DFD5A61DA5B0}"/>
              </a:ext>
            </a:extLst>
          </p:cNvPr>
          <p:cNvSpPr txBox="1">
            <a:spLocks/>
          </p:cNvSpPr>
          <p:nvPr/>
        </p:nvSpPr>
        <p:spPr>
          <a:xfrm>
            <a:off x="432000" y="432000"/>
            <a:ext cx="11340000" cy="432000"/>
          </a:xfrm>
          <a:prstGeom prst="rect">
            <a:avLst/>
          </a:prstGeom>
        </p:spPr>
        <p:txBody>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dirty="0"/>
              <a:t>2</a:t>
            </a:r>
            <a:r>
              <a:rPr lang="en-US" dirty="0" smtClean="0"/>
              <a:t>. Innovation </a:t>
            </a:r>
            <a:r>
              <a:rPr lang="en-US" dirty="0"/>
              <a:t>S</a:t>
            </a:r>
            <a:r>
              <a:rPr lang="en-US" dirty="0" smtClean="0"/>
              <a:t>pace</a:t>
            </a:r>
            <a:endParaRPr lang="en-US" dirty="0"/>
          </a:p>
        </p:txBody>
      </p:sp>
    </p:spTree>
    <p:extLst>
      <p:ext uri="{BB962C8B-B14F-4D97-AF65-F5344CB8AC3E}">
        <p14:creationId xmlns:p14="http://schemas.microsoft.com/office/powerpoint/2010/main" val="38682505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4B73C415-D670-4716-A5EC-CC4D52CA2BAC}" type="slidenum">
              <a:rPr lang="en-US" noProof="0" smtClean="0"/>
              <a:pPr/>
              <a:t>8</a:t>
            </a:fld>
            <a:endParaRPr lang="en-US" noProof="0" dirty="0"/>
          </a:p>
        </p:txBody>
      </p:sp>
      <p:pic>
        <p:nvPicPr>
          <p:cNvPr id="4" name="Picture Placeholder 3"/>
          <p:cNvPicPr>
            <a:picLocks noGrp="1" noChangeAspect="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432000" y="2301377"/>
            <a:ext cx="5080526" cy="2843076"/>
          </a:xfrm>
        </p:spPr>
      </p:pic>
      <p:sp>
        <p:nvSpPr>
          <p:cNvPr id="6" name="Title 4">
            <a:extLst>
              <a:ext uri="{FF2B5EF4-FFF2-40B4-BE49-F238E27FC236}">
                <a16:creationId xmlns:a16="http://schemas.microsoft.com/office/drawing/2014/main" id="{95385A3C-2778-4B23-9530-DFD5A61DA5B0}"/>
              </a:ext>
            </a:extLst>
          </p:cNvPr>
          <p:cNvSpPr txBox="1">
            <a:spLocks/>
          </p:cNvSpPr>
          <p:nvPr/>
        </p:nvSpPr>
        <p:spPr>
          <a:xfrm>
            <a:off x="432000" y="432000"/>
            <a:ext cx="11340000" cy="432000"/>
          </a:xfrm>
          <a:prstGeom prst="rect">
            <a:avLst/>
          </a:prstGeom>
        </p:spPr>
        <p:txBody>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dirty="0"/>
              <a:t>3</a:t>
            </a:r>
            <a:r>
              <a:rPr lang="en-US" dirty="0" smtClean="0"/>
              <a:t>. Business Networking Space</a:t>
            </a:r>
            <a:endParaRPr lang="en-US" dirty="0"/>
          </a:p>
        </p:txBody>
      </p:sp>
      <p:pic>
        <p:nvPicPr>
          <p:cNvPr id="7" name="Picture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5040" y="1775526"/>
            <a:ext cx="5736959" cy="3372262"/>
          </a:xfrm>
          <a:prstGeom prst="rect">
            <a:avLst/>
          </a:prstGeom>
          <a:solidFill>
            <a:schemeClr val="tx1">
              <a:alpha val="70000"/>
            </a:schemeClr>
          </a:solidFill>
          <a:ln w="12700" cap="flat" cmpd="sng" algn="ctr">
            <a:noFill/>
            <a:prstDash val="solid"/>
            <a:miter lim="800000"/>
          </a:ln>
          <a:effectLst/>
        </p:spPr>
      </p:pic>
    </p:spTree>
    <p:extLst>
      <p:ext uri="{BB962C8B-B14F-4D97-AF65-F5344CB8AC3E}">
        <p14:creationId xmlns:p14="http://schemas.microsoft.com/office/powerpoint/2010/main" val="23198770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B2F48-EA63-4C31-A2BD-E57B892ABA57}"/>
              </a:ext>
            </a:extLst>
          </p:cNvPr>
          <p:cNvSpPr>
            <a:spLocks noGrp="1"/>
          </p:cNvSpPr>
          <p:nvPr>
            <p:ph type="title"/>
          </p:nvPr>
        </p:nvSpPr>
        <p:spPr>
          <a:xfrm>
            <a:off x="432000" y="577473"/>
            <a:ext cx="11340000" cy="432000"/>
          </a:xfrm>
        </p:spPr>
        <p:txBody>
          <a:bodyPr/>
          <a:lstStyle/>
          <a:p>
            <a:r>
              <a:rPr lang="en-US" dirty="0" smtClean="0"/>
              <a:t>Results</a:t>
            </a:r>
            <a:endParaRPr lang="en-US" dirty="0"/>
          </a:p>
        </p:txBody>
      </p:sp>
      <p:graphicFrame>
        <p:nvGraphicFramePr>
          <p:cNvPr id="5" name="Table 4">
            <a:extLst>
              <a:ext uri="{FF2B5EF4-FFF2-40B4-BE49-F238E27FC236}">
                <a16:creationId xmlns:a16="http://schemas.microsoft.com/office/drawing/2014/main" id="{8F384FA6-319C-4977-ABA7-91C14C557D1B}"/>
              </a:ext>
            </a:extLst>
          </p:cNvPr>
          <p:cNvGraphicFramePr>
            <a:graphicFrameLocks noGrp="1"/>
          </p:cNvGraphicFramePr>
          <p:nvPr>
            <p:extLst>
              <p:ext uri="{D42A27DB-BD31-4B8C-83A1-F6EECF244321}">
                <p14:modId xmlns:p14="http://schemas.microsoft.com/office/powerpoint/2010/main" val="1067693866"/>
              </p:ext>
            </p:extLst>
          </p:nvPr>
        </p:nvGraphicFramePr>
        <p:xfrm>
          <a:off x="2523141" y="3278777"/>
          <a:ext cx="6451041" cy="2331810"/>
        </p:xfrm>
        <a:graphic>
          <a:graphicData uri="http://schemas.openxmlformats.org/drawingml/2006/table">
            <a:tbl>
              <a:tblPr firstRow="1" firstCol="1">
                <a:tableStyleId>{5C22544A-7EE6-4342-B048-85BDC9FD1C3A}</a:tableStyleId>
              </a:tblPr>
              <a:tblGrid>
                <a:gridCol w="2150347">
                  <a:extLst>
                    <a:ext uri="{9D8B030D-6E8A-4147-A177-3AD203B41FA5}">
                      <a16:colId xmlns:a16="http://schemas.microsoft.com/office/drawing/2014/main" val="1173992025"/>
                    </a:ext>
                  </a:extLst>
                </a:gridCol>
                <a:gridCol w="2150347">
                  <a:extLst>
                    <a:ext uri="{9D8B030D-6E8A-4147-A177-3AD203B41FA5}">
                      <a16:colId xmlns:a16="http://schemas.microsoft.com/office/drawing/2014/main" val="115202853"/>
                    </a:ext>
                  </a:extLst>
                </a:gridCol>
                <a:gridCol w="2150347">
                  <a:extLst>
                    <a:ext uri="{9D8B030D-6E8A-4147-A177-3AD203B41FA5}">
                      <a16:colId xmlns:a16="http://schemas.microsoft.com/office/drawing/2014/main" val="882758837"/>
                    </a:ext>
                  </a:extLst>
                </a:gridCol>
              </a:tblGrid>
              <a:tr h="319949">
                <a:tc>
                  <a:txBody>
                    <a:bodyPr/>
                    <a:lstStyle/>
                    <a:p>
                      <a:pPr algn="ctr"/>
                      <a:r>
                        <a:rPr lang="en-ZA" b="0" dirty="0" smtClean="0"/>
                        <a:t>Networks</a:t>
                      </a:r>
                      <a:endParaRPr lang="en-ZA"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lumMod val="85000"/>
                        <a:lumOff val="15000"/>
                      </a:schemeClr>
                    </a:solidFill>
                  </a:tcPr>
                </a:tc>
                <a:tc>
                  <a:txBody>
                    <a:bodyPr/>
                    <a:lstStyle/>
                    <a:p>
                      <a:pPr algn="ctr"/>
                      <a:r>
                        <a:rPr lang="en-ZA" sz="1600" b="0" dirty="0" smtClean="0">
                          <a:latin typeface="+mn-lt"/>
                        </a:rPr>
                        <a:t>Previous Nodes</a:t>
                      </a:r>
                      <a:endParaRPr lang="en-ZA" sz="1600" b="0" dirty="0">
                        <a:latin typeface="+mn-lt"/>
                      </a:endParaRPr>
                    </a:p>
                  </a:txBody>
                  <a:tcPr>
                    <a:lnL w="12700" cmpd="sng">
                      <a:noFill/>
                    </a:lnL>
                    <a:lnR w="12700" cmpd="sng">
                      <a:noFill/>
                    </a:lnR>
                    <a:lnT w="127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ZA" sz="1600" b="0" baseline="0" dirty="0" smtClean="0">
                          <a:latin typeface="+mn-lt"/>
                        </a:rPr>
                        <a:t>New Nodes</a:t>
                      </a:r>
                      <a:endParaRPr lang="en-ZA" sz="1600" b="0" dirty="0">
                        <a:latin typeface="+mn-lt"/>
                      </a:endParaRPr>
                    </a:p>
                  </a:txBody>
                  <a:tcPr>
                    <a:lnL w="12700" cmpd="sng">
                      <a:noFill/>
                    </a:lnL>
                    <a:lnR w="12700" cmpd="sng">
                      <a:noFill/>
                    </a:lnR>
                    <a:lnT w="127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1007223600"/>
                  </a:ext>
                </a:extLst>
              </a:tr>
              <a:tr h="655350">
                <a:tc>
                  <a:txBody>
                    <a:bodyPr/>
                    <a:lstStyle/>
                    <a:p>
                      <a:pPr algn="ctr"/>
                      <a:r>
                        <a:rPr lang="en-ZA" sz="1600" b="1" dirty="0" smtClean="0"/>
                        <a:t>Network 1</a:t>
                      </a:r>
                      <a:endParaRPr lang="en-ZA" sz="1600" b="1" dirty="0"/>
                    </a:p>
                  </a:txBody>
                  <a:tcPr anchor="ctr">
                    <a:lnL w="12700" cmpd="sng">
                      <a:noFill/>
                    </a:lnL>
                    <a:lnR w="3175"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accent1">
                        <a:lumMod val="50000"/>
                      </a:schemeClr>
                    </a:solidFill>
                  </a:tcPr>
                </a:tc>
                <a:tc>
                  <a:txBody>
                    <a:bodyPr/>
                    <a:lstStyle/>
                    <a:p>
                      <a:pPr algn="ctr"/>
                      <a:r>
                        <a:rPr lang="en-ZA" sz="1600" dirty="0" smtClean="0">
                          <a:solidFill>
                            <a:schemeClr val="tx1">
                              <a:lumMod val="75000"/>
                              <a:lumOff val="25000"/>
                            </a:schemeClr>
                          </a:solidFill>
                        </a:rPr>
                        <a:t>3581</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ZA" sz="1600" dirty="0" smtClean="0">
                          <a:solidFill>
                            <a:schemeClr val="tx1">
                              <a:lumMod val="75000"/>
                              <a:lumOff val="25000"/>
                            </a:schemeClr>
                          </a:solidFill>
                        </a:rPr>
                        <a:t>2147</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83495943"/>
                  </a:ext>
                </a:extLst>
              </a:tr>
              <a:tr h="655350">
                <a:tc>
                  <a:txBody>
                    <a:bodyPr/>
                    <a:lstStyle/>
                    <a:p>
                      <a:pPr algn="ctr"/>
                      <a:r>
                        <a:rPr lang="en-ZA" sz="1600" b="1" dirty="0" smtClean="0"/>
                        <a:t>Network 2</a:t>
                      </a:r>
                      <a:endParaRPr lang="en-ZA" sz="1600" b="1" dirty="0"/>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lumMod val="50000"/>
                      </a:schemeClr>
                    </a:solidFill>
                  </a:tcPr>
                </a:tc>
                <a:tc>
                  <a:txBody>
                    <a:bodyPr/>
                    <a:lstStyle/>
                    <a:p>
                      <a:pPr algn="ctr"/>
                      <a:r>
                        <a:rPr lang="en-ZA" sz="1600" dirty="0" smtClean="0">
                          <a:solidFill>
                            <a:schemeClr val="tx1">
                              <a:lumMod val="75000"/>
                              <a:lumOff val="25000"/>
                            </a:schemeClr>
                          </a:solidFill>
                        </a:rPr>
                        <a:t>4093</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ZA" sz="1600" dirty="0" smtClean="0">
                          <a:solidFill>
                            <a:schemeClr val="tx1">
                              <a:lumMod val="75000"/>
                              <a:lumOff val="25000"/>
                            </a:schemeClr>
                          </a:solidFill>
                        </a:rPr>
                        <a:t>2276</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12132828"/>
                  </a:ext>
                </a:extLst>
              </a:tr>
              <a:tr h="655350">
                <a:tc>
                  <a:txBody>
                    <a:bodyPr/>
                    <a:lstStyle/>
                    <a:p>
                      <a:pPr algn="ctr"/>
                      <a:r>
                        <a:rPr lang="en-ZA" sz="1600" b="1" dirty="0" smtClean="0"/>
                        <a:t>Reshuffled Network</a:t>
                      </a:r>
                      <a:endParaRPr lang="en-ZA" sz="1600" b="1" dirty="0"/>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lumMod val="50000"/>
                      </a:schemeClr>
                    </a:solidFill>
                  </a:tcPr>
                </a:tc>
                <a:tc>
                  <a:txBody>
                    <a:bodyPr/>
                    <a:lstStyle/>
                    <a:p>
                      <a:pPr algn="ctr"/>
                      <a:r>
                        <a:rPr lang="en-ZA" sz="1600" dirty="0" smtClean="0">
                          <a:solidFill>
                            <a:schemeClr val="tx1">
                              <a:lumMod val="75000"/>
                              <a:lumOff val="25000"/>
                            </a:schemeClr>
                          </a:solidFill>
                        </a:rPr>
                        <a:t>4041</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ZA" sz="1600" dirty="0" smtClean="0">
                          <a:solidFill>
                            <a:schemeClr val="tx1">
                              <a:lumMod val="75000"/>
                              <a:lumOff val="25000"/>
                            </a:schemeClr>
                          </a:solidFill>
                        </a:rPr>
                        <a:t>2291</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94300830"/>
                  </a:ext>
                </a:extLst>
              </a:tr>
            </a:tbl>
          </a:graphicData>
        </a:graphic>
      </p:graphicFrame>
      <p:sp>
        <p:nvSpPr>
          <p:cNvPr id="3" name="Slide Number Placeholder 2">
            <a:extLst>
              <a:ext uri="{FF2B5EF4-FFF2-40B4-BE49-F238E27FC236}">
                <a16:creationId xmlns:a16="http://schemas.microsoft.com/office/drawing/2014/main" id="{5A4023F7-426F-4F4B-8ACB-12F9B5FBE46F}"/>
              </a:ext>
            </a:extLst>
          </p:cNvPr>
          <p:cNvSpPr>
            <a:spLocks noGrp="1"/>
          </p:cNvSpPr>
          <p:nvPr>
            <p:ph type="sldNum" sz="quarter" idx="11"/>
          </p:nvPr>
        </p:nvSpPr>
        <p:spPr/>
        <p:txBody>
          <a:bodyPr/>
          <a:lstStyle/>
          <a:p>
            <a:fld id="{4B73C415-D670-4716-A5EC-CC4D52CA2BAC}" type="slidenum">
              <a:rPr lang="en-US" smtClean="0"/>
              <a:pPr/>
              <a:t>9</a:t>
            </a:fld>
            <a:endParaRPr lang="en-US" dirty="0"/>
          </a:p>
        </p:txBody>
      </p:sp>
    </p:spTree>
    <p:extLst>
      <p:ext uri="{BB962C8B-B14F-4D97-AF65-F5344CB8AC3E}">
        <p14:creationId xmlns:p14="http://schemas.microsoft.com/office/powerpoint/2010/main" val="36719236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fontScheme name="Custom 141">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33781529_Tech pitch deck_RVA_v5" id="{A2EB78D0-E53B-4F6A-BDEB-161D0EE79897}" vid="{43D59DC8-94C0-4D1D-B6DD-8A7938E09C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9C0BFDF-D948-4F4A-854E-477525F57792}">
  <ds:schemaRefs>
    <ds:schemaRef ds:uri="http://schemas.microsoft.com/office/2006/metadata/properties"/>
    <ds:schemaRef ds:uri="http://purl.org/dc/dcmitype/"/>
    <ds:schemaRef ds:uri="http://purl.org/dc/elements/1.1/"/>
    <ds:schemaRef ds:uri="71af3243-3dd4-4a8d-8c0d-dd76da1f02a5"/>
    <ds:schemaRef ds:uri="http://schemas.microsoft.com/office/2006/documentManagement/types"/>
    <ds:schemaRef ds:uri="http://schemas.microsoft.com/office/infopath/2007/PartnerControls"/>
    <ds:schemaRef ds:uri="http://www.w3.org/XML/1998/namespace"/>
    <ds:schemaRef ds:uri="http://schemas.openxmlformats.org/package/2006/metadata/core-properties"/>
    <ds:schemaRef ds:uri="16c05727-aa75-4e4a-9b5f-8a80a1165891"/>
    <ds:schemaRef ds:uri="http://purl.org/dc/terms/"/>
  </ds:schemaRefs>
</ds:datastoreItem>
</file>

<file path=customXml/itemProps2.xml><?xml version="1.0" encoding="utf-8"?>
<ds:datastoreItem xmlns:ds="http://schemas.openxmlformats.org/officeDocument/2006/customXml" ds:itemID="{56E3E58C-5E8A-4781-9921-C2B23BC09EB2}">
  <ds:schemaRefs>
    <ds:schemaRef ds:uri="http://schemas.microsoft.com/sharepoint/v3/contenttype/forms"/>
  </ds:schemaRefs>
</ds:datastoreItem>
</file>

<file path=customXml/itemProps3.xml><?xml version="1.0" encoding="utf-8"?>
<ds:datastoreItem xmlns:ds="http://schemas.openxmlformats.org/officeDocument/2006/customXml" ds:itemID="{513094F6-5ADD-4195-AF81-00AF033C96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pitch deck</Template>
  <TotalTime>0</TotalTime>
  <Words>604</Words>
  <Application>Microsoft Office PowerPoint</Application>
  <PresentationFormat>Widescreen</PresentationFormat>
  <Paragraphs>120</Paragraphs>
  <Slides>16</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Black</vt:lpstr>
      <vt:lpstr>Calibri</vt:lpstr>
      <vt:lpstr>Tahoma</vt:lpstr>
      <vt:lpstr>Times New Roman</vt:lpstr>
      <vt:lpstr>Wingdings</vt:lpstr>
      <vt:lpstr>Office Theme</vt:lpstr>
      <vt:lpstr>PowerPoint Presentation</vt:lpstr>
      <vt:lpstr>The Data </vt:lpstr>
      <vt:lpstr>PowerPoint Presentation</vt:lpstr>
      <vt:lpstr>Data Preprocessing</vt:lpstr>
      <vt:lpstr>PowerPoint Presentation</vt:lpstr>
      <vt:lpstr>Data Preprocessing</vt:lpstr>
      <vt:lpstr>PowerPoint Presentation</vt:lpstr>
      <vt:lpstr>PowerPoint Presentation</vt:lpstr>
      <vt:lpstr>Results</vt:lpstr>
      <vt:lpstr>Edges</vt:lpstr>
      <vt:lpstr>Results</vt:lpstr>
      <vt:lpstr>Reflection Across Knowledge Spaces</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2021-05-01T20:42:26Z</dcterms:created>
  <dcterms:modified xsi:type="dcterms:W3CDTF">2021-12-06T04:16:58Z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