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4" d="100"/>
          <a:sy n="84" d="100"/>
        </p:scale>
        <p:origin x="-1392" y="12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spc="-5" dirty="0"/>
              <a:pPr marL="38100">
                <a:lnSpc>
                  <a:spcPts val="131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362446" y="9759632"/>
            <a:ext cx="285750" cy="307975"/>
          </a:xfrm>
          <a:custGeom>
            <a:avLst/>
            <a:gdLst/>
            <a:ahLst/>
            <a:cxnLst/>
            <a:rect l="l" t="t" r="r" b="b"/>
            <a:pathLst>
              <a:path w="285750" h="307975">
                <a:moveTo>
                  <a:pt x="285750" y="0"/>
                </a:moveTo>
                <a:lnTo>
                  <a:pt x="0" y="0"/>
                </a:lnTo>
                <a:lnTo>
                  <a:pt x="0" y="307974"/>
                </a:lnTo>
                <a:lnTo>
                  <a:pt x="285750" y="307974"/>
                </a:lnTo>
                <a:lnTo>
                  <a:pt x="28575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76554"/>
            <a:ext cx="914400" cy="160655"/>
          </a:xfrm>
          <a:custGeom>
            <a:avLst/>
            <a:gdLst/>
            <a:ahLst/>
            <a:cxnLst/>
            <a:rect l="l" t="t" r="r" b="b"/>
            <a:pathLst>
              <a:path w="914400" h="160654">
                <a:moveTo>
                  <a:pt x="914400" y="0"/>
                </a:moveTo>
                <a:lnTo>
                  <a:pt x="0" y="0"/>
                </a:lnTo>
                <a:lnTo>
                  <a:pt x="0" y="160654"/>
                </a:lnTo>
                <a:lnTo>
                  <a:pt x="914400" y="160654"/>
                </a:lnTo>
                <a:lnTo>
                  <a:pt x="914400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8EAAD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spc="-5" dirty="0"/>
              <a:pPr marL="38100">
                <a:lnSpc>
                  <a:spcPts val="131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8EAAD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spc="-5" dirty="0"/>
              <a:pPr marL="38100">
                <a:lnSpc>
                  <a:spcPts val="131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8EAAD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spc="-5" dirty="0"/>
              <a:pPr marL="38100">
                <a:lnSpc>
                  <a:spcPts val="131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spc="-5" dirty="0"/>
              <a:pPr marL="38100">
                <a:lnSpc>
                  <a:spcPts val="131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362446" y="9759632"/>
            <a:ext cx="285750" cy="307975"/>
          </a:xfrm>
          <a:custGeom>
            <a:avLst/>
            <a:gdLst/>
            <a:ahLst/>
            <a:cxnLst/>
            <a:rect l="l" t="t" r="r" b="b"/>
            <a:pathLst>
              <a:path w="285750" h="307975">
                <a:moveTo>
                  <a:pt x="285750" y="0"/>
                </a:moveTo>
                <a:lnTo>
                  <a:pt x="0" y="0"/>
                </a:lnTo>
                <a:lnTo>
                  <a:pt x="0" y="73025"/>
                </a:lnTo>
                <a:lnTo>
                  <a:pt x="0" y="234950"/>
                </a:lnTo>
                <a:lnTo>
                  <a:pt x="0" y="307975"/>
                </a:lnTo>
                <a:lnTo>
                  <a:pt x="285750" y="307975"/>
                </a:lnTo>
                <a:lnTo>
                  <a:pt x="285750" y="234950"/>
                </a:lnTo>
                <a:lnTo>
                  <a:pt x="285750" y="73025"/>
                </a:lnTo>
                <a:lnTo>
                  <a:pt x="28575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76554"/>
            <a:ext cx="914400" cy="160655"/>
          </a:xfrm>
          <a:custGeom>
            <a:avLst/>
            <a:gdLst/>
            <a:ahLst/>
            <a:cxnLst/>
            <a:rect l="l" t="t" r="r" b="b"/>
            <a:pathLst>
              <a:path w="914400" h="160654">
                <a:moveTo>
                  <a:pt x="914400" y="0"/>
                </a:moveTo>
                <a:lnTo>
                  <a:pt x="0" y="0"/>
                </a:lnTo>
                <a:lnTo>
                  <a:pt x="0" y="160654"/>
                </a:lnTo>
                <a:lnTo>
                  <a:pt x="914400" y="160654"/>
                </a:lnTo>
                <a:lnTo>
                  <a:pt x="914400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48789" y="3214116"/>
            <a:ext cx="4065270" cy="1135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8EAAD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7244" y="9826840"/>
            <a:ext cx="234950" cy="181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spc="-5" dirty="0"/>
              <a:pPr marL="38100">
                <a:lnSpc>
                  <a:spcPts val="1315"/>
                </a:lnSpc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3742" y="355600"/>
            <a:ext cx="1035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6467" y="333756"/>
            <a:ext cx="19881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High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Level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Design </a:t>
            </a:r>
            <a:r>
              <a:rPr sz="1400" spc="-5" dirty="0">
                <a:latin typeface="Arial MT"/>
                <a:cs typeface="Arial MT"/>
              </a:rPr>
              <a:t>(HLD)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3564" y="297573"/>
            <a:ext cx="1232448" cy="32740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48788" y="3214116"/>
            <a:ext cx="5077461" cy="1131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High</a:t>
            </a:r>
            <a:r>
              <a:rPr spc="-125" dirty="0"/>
              <a:t> </a:t>
            </a:r>
            <a:r>
              <a:rPr spc="-50" dirty="0"/>
              <a:t>Level</a:t>
            </a:r>
            <a:r>
              <a:rPr spc="-120" dirty="0"/>
              <a:t> </a:t>
            </a:r>
            <a:r>
              <a:rPr spc="-45" dirty="0"/>
              <a:t>Design</a:t>
            </a:r>
            <a:r>
              <a:rPr spc="-120" dirty="0"/>
              <a:t> </a:t>
            </a:r>
            <a:r>
              <a:rPr spc="-40" dirty="0"/>
              <a:t>(HLD)</a:t>
            </a:r>
          </a:p>
          <a:p>
            <a:pPr marL="13970">
              <a:lnSpc>
                <a:spcPct val="100000"/>
              </a:lnSpc>
              <a:spcBef>
                <a:spcPts val="2014"/>
              </a:spcBef>
            </a:pPr>
            <a:r>
              <a:rPr lang="en-GB" spc="-50" dirty="0" smtClean="0">
                <a:solidFill>
                  <a:srgbClr val="2E5395"/>
                </a:solidFill>
              </a:rPr>
              <a:t>Amazon Sales</a:t>
            </a:r>
            <a:r>
              <a:rPr spc="-50" smtClean="0">
                <a:solidFill>
                  <a:srgbClr val="2E5395"/>
                </a:solidFill>
              </a:rPr>
              <a:t>D</a:t>
            </a:r>
            <a:r>
              <a:rPr spc="-60" smtClean="0">
                <a:solidFill>
                  <a:srgbClr val="2E5395"/>
                </a:solidFill>
              </a:rPr>
              <a:t>a</a:t>
            </a:r>
            <a:r>
              <a:rPr spc="-30" smtClean="0">
                <a:solidFill>
                  <a:srgbClr val="2E5395"/>
                </a:solidFill>
              </a:rPr>
              <a:t>t</a:t>
            </a:r>
            <a:r>
              <a:rPr smtClean="0">
                <a:solidFill>
                  <a:srgbClr val="2E5395"/>
                </a:solidFill>
              </a:rPr>
              <a:t>a</a:t>
            </a:r>
            <a:r>
              <a:rPr spc="-265" smtClean="0">
                <a:solidFill>
                  <a:srgbClr val="2E5395"/>
                </a:solidFill>
              </a:rPr>
              <a:t> </a:t>
            </a:r>
            <a:r>
              <a:rPr spc="-45" dirty="0">
                <a:solidFill>
                  <a:srgbClr val="2E5395"/>
                </a:solidFill>
              </a:rPr>
              <a:t>A</a:t>
            </a:r>
            <a:r>
              <a:rPr spc="-35" dirty="0">
                <a:solidFill>
                  <a:srgbClr val="2E5395"/>
                </a:solidFill>
              </a:rPr>
              <a:t>n</a:t>
            </a:r>
            <a:r>
              <a:rPr spc="-60" dirty="0">
                <a:solidFill>
                  <a:srgbClr val="2E5395"/>
                </a:solidFill>
              </a:rPr>
              <a:t>a</a:t>
            </a:r>
            <a:r>
              <a:rPr spc="-50" dirty="0">
                <a:solidFill>
                  <a:srgbClr val="2E5395"/>
                </a:solidFill>
              </a:rPr>
              <a:t>l</a:t>
            </a:r>
            <a:r>
              <a:rPr spc="-55" dirty="0">
                <a:solidFill>
                  <a:srgbClr val="2E5395"/>
                </a:solidFill>
              </a:rPr>
              <a:t>ys</a:t>
            </a:r>
            <a:r>
              <a:rPr spc="-50" dirty="0">
                <a:solidFill>
                  <a:srgbClr val="2E5395"/>
                </a:solidFill>
              </a:rPr>
              <a:t>i</a:t>
            </a:r>
            <a:r>
              <a:rPr dirty="0">
                <a:solidFill>
                  <a:srgbClr val="2E5395"/>
                </a:solidFill>
              </a:rPr>
              <a:t>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pc="-5" dirty="0"/>
              <a:pPr marL="38100">
                <a:lnSpc>
                  <a:spcPts val="1315"/>
                </a:lnSpc>
              </a:pPr>
              <a:t>1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2109216" y="5967729"/>
            <a:ext cx="4031234" cy="11413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05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Revision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Number: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1.0</a:t>
            </a:r>
            <a:endParaRPr sz="1800">
              <a:latin typeface="Arial MT"/>
              <a:cs typeface="Arial MT"/>
            </a:endParaRPr>
          </a:p>
          <a:p>
            <a:pPr algn="ctr">
              <a:lnSpc>
                <a:spcPts val="2105"/>
              </a:lnSpc>
            </a:pPr>
            <a:r>
              <a:rPr sz="1800" spc="-5" dirty="0">
                <a:latin typeface="Arial MT"/>
                <a:cs typeface="Arial MT"/>
              </a:rPr>
              <a:t>Last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>
                <a:latin typeface="Arial MT"/>
                <a:cs typeface="Arial MT"/>
              </a:rPr>
              <a:t>of</a:t>
            </a:r>
            <a:r>
              <a:rPr sz="1800" spc="-15">
                <a:latin typeface="Arial MT"/>
                <a:cs typeface="Arial MT"/>
              </a:rPr>
              <a:t> </a:t>
            </a:r>
            <a:r>
              <a:rPr sz="1800" spc="-5" smtClean="0">
                <a:latin typeface="Arial MT"/>
                <a:cs typeface="Arial MT"/>
              </a:rPr>
              <a:t>revision:</a:t>
            </a:r>
            <a:r>
              <a:rPr lang="en-GB" spc="-5" dirty="0" smtClean="0">
                <a:latin typeface="Arial MT"/>
                <a:cs typeface="Arial MT"/>
              </a:rPr>
              <a:t>17/07/2023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Arial MT"/>
              <a:cs typeface="Arial MT"/>
            </a:endParaRPr>
          </a:p>
          <a:p>
            <a:pPr marL="974725" marR="969644" algn="ctr">
              <a:lnSpc>
                <a:spcPts val="1850"/>
              </a:lnSpc>
            </a:pPr>
            <a:r>
              <a:rPr lang="en-GB" sz="1600" spc="-5" dirty="0" err="1" smtClean="0">
                <a:latin typeface="Arial MT"/>
                <a:cs typeface="Arial MT"/>
              </a:rPr>
              <a:t>Rahul</a:t>
            </a:r>
            <a:r>
              <a:rPr lang="en-GB" sz="1600" spc="-5" dirty="0" smtClean="0">
                <a:latin typeface="Arial MT"/>
                <a:cs typeface="Arial MT"/>
              </a:rPr>
              <a:t> Kumar </a:t>
            </a:r>
            <a:r>
              <a:rPr lang="en-GB" sz="1600" spc="-5" dirty="0" err="1" smtClean="0">
                <a:latin typeface="Arial MT"/>
                <a:cs typeface="Arial MT"/>
              </a:rPr>
              <a:t>Kushwah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3742" y="355600"/>
            <a:ext cx="1035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6467" y="333756"/>
            <a:ext cx="19881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High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Level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Design </a:t>
            </a:r>
            <a:r>
              <a:rPr sz="1400" spc="-5" dirty="0">
                <a:latin typeface="Arial MT"/>
                <a:cs typeface="Arial MT"/>
              </a:rPr>
              <a:t>(HLD)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3564" y="297573"/>
            <a:ext cx="1232448" cy="32740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2017" y="889381"/>
            <a:ext cx="25984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2E5395"/>
                </a:solidFill>
                <a:latin typeface="Arial"/>
                <a:cs typeface="Arial"/>
              </a:rPr>
              <a:t>Document</a:t>
            </a:r>
            <a:r>
              <a:rPr sz="1600" b="1" spc="-40" dirty="0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E5395"/>
                </a:solidFill>
                <a:latin typeface="Arial"/>
                <a:cs typeface="Arial"/>
              </a:rPr>
              <a:t>Version</a:t>
            </a:r>
            <a:r>
              <a:rPr sz="1600" b="1" spc="-35" dirty="0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E5395"/>
                </a:solidFill>
                <a:latin typeface="Arial"/>
                <a:cs typeface="Arial"/>
              </a:rPr>
              <a:t>Control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pc="-5" dirty="0"/>
              <a:pPr marL="38100">
                <a:lnSpc>
                  <a:spcPts val="1315"/>
                </a:lnSpc>
              </a:pPr>
              <a:t>2</a:t>
            </a:fld>
            <a:endParaRPr spc="-5"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14717" y="1441830"/>
          <a:ext cx="5687695" cy="3512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4110"/>
                <a:gridCol w="768350"/>
                <a:gridCol w="2713673"/>
                <a:gridCol w="1071562"/>
              </a:tblGrid>
              <a:tr h="505078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b="1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Date</a:t>
                      </a:r>
                      <a:r>
                        <a:rPr sz="1200" b="1" spc="-3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Issued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6350">
                      <a:solidFill>
                        <a:srgbClr val="BCD5ED"/>
                      </a:solidFill>
                      <a:prstDash val="solid"/>
                    </a:lnL>
                    <a:lnR w="6350">
                      <a:solidFill>
                        <a:srgbClr val="BCD5ED"/>
                      </a:solidFill>
                      <a:prstDash val="solid"/>
                    </a:lnR>
                    <a:lnT w="6350">
                      <a:solidFill>
                        <a:srgbClr val="BCD5ED"/>
                      </a:solidFill>
                      <a:prstDash val="solid"/>
                    </a:lnT>
                    <a:lnB w="19050">
                      <a:solidFill>
                        <a:srgbClr val="9CC2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b="1" spc="-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Version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6350">
                      <a:solidFill>
                        <a:srgbClr val="BCD5ED"/>
                      </a:solidFill>
                      <a:prstDash val="solid"/>
                    </a:lnL>
                    <a:lnR w="6350">
                      <a:solidFill>
                        <a:srgbClr val="BCD5ED"/>
                      </a:solidFill>
                      <a:prstDash val="solid"/>
                    </a:lnR>
                    <a:lnT w="6350">
                      <a:solidFill>
                        <a:srgbClr val="BCD5ED"/>
                      </a:solidFill>
                      <a:prstDash val="solid"/>
                    </a:lnT>
                    <a:lnB w="19050">
                      <a:solidFill>
                        <a:srgbClr val="9CC2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b="1" spc="-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6350">
                      <a:solidFill>
                        <a:srgbClr val="BCD5ED"/>
                      </a:solidFill>
                      <a:prstDash val="solid"/>
                    </a:lnL>
                    <a:lnR w="6350">
                      <a:solidFill>
                        <a:srgbClr val="BCD5ED"/>
                      </a:solidFill>
                      <a:prstDash val="solid"/>
                    </a:lnR>
                    <a:lnT w="6350">
                      <a:solidFill>
                        <a:srgbClr val="BCD5ED"/>
                      </a:solidFill>
                      <a:prstDash val="solid"/>
                    </a:lnT>
                    <a:lnB w="19050">
                      <a:solidFill>
                        <a:srgbClr val="9CC2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b="1" spc="-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Author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6350">
                      <a:solidFill>
                        <a:srgbClr val="BCD5ED"/>
                      </a:solidFill>
                      <a:prstDash val="solid"/>
                    </a:lnL>
                    <a:lnR w="6350">
                      <a:solidFill>
                        <a:srgbClr val="BCD5ED"/>
                      </a:solidFill>
                      <a:prstDash val="solid"/>
                    </a:lnR>
                    <a:lnT w="6350">
                      <a:solidFill>
                        <a:srgbClr val="BCD5ED"/>
                      </a:solidFill>
                      <a:prstDash val="solid"/>
                    </a:lnT>
                    <a:lnB w="19050">
                      <a:solidFill>
                        <a:srgbClr val="9CC2E4"/>
                      </a:solidFill>
                      <a:prstDash val="solid"/>
                    </a:lnB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GB" sz="1100" b="1" dirty="0" smtClean="0">
                          <a:solidFill>
                            <a:srgbClr val="675E46"/>
                          </a:solidFill>
                          <a:latin typeface="Arial"/>
                          <a:cs typeface="Arial"/>
                        </a:rPr>
                        <a:t>17/07/2023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6350">
                      <a:solidFill>
                        <a:srgbClr val="BCD5ED"/>
                      </a:solidFill>
                      <a:prstDash val="solid"/>
                    </a:lnL>
                    <a:lnR w="6350">
                      <a:solidFill>
                        <a:srgbClr val="BCD5ED"/>
                      </a:solidFill>
                      <a:prstDash val="solid"/>
                    </a:lnR>
                    <a:lnT w="19050">
                      <a:solidFill>
                        <a:srgbClr val="9CC2E4"/>
                      </a:solidFill>
                      <a:prstDash val="solid"/>
                    </a:lnT>
                    <a:lnB w="6350">
                      <a:solidFill>
                        <a:srgbClr val="BCD5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dirty="0">
                          <a:solidFill>
                            <a:srgbClr val="675E46"/>
                          </a:solidFill>
                          <a:latin typeface="Arial MT"/>
                          <a:cs typeface="Arial MT"/>
                        </a:rPr>
                        <a:t>1.0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BCD5ED"/>
                      </a:solidFill>
                      <a:prstDash val="solid"/>
                    </a:lnL>
                    <a:lnR w="6350">
                      <a:solidFill>
                        <a:srgbClr val="BCD5ED"/>
                      </a:solidFill>
                      <a:prstDash val="solid"/>
                    </a:lnR>
                    <a:lnT w="19050">
                      <a:solidFill>
                        <a:srgbClr val="9CC2E4"/>
                      </a:solidFill>
                      <a:prstDash val="solid"/>
                    </a:lnT>
                    <a:lnB w="6350">
                      <a:solidFill>
                        <a:srgbClr val="BCD5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dirty="0">
                          <a:solidFill>
                            <a:srgbClr val="675E46"/>
                          </a:solidFill>
                          <a:latin typeface="Arial MT"/>
                          <a:cs typeface="Arial MT"/>
                        </a:rPr>
                        <a:t>First</a:t>
                      </a:r>
                      <a:r>
                        <a:rPr sz="1100" spc="-20" dirty="0">
                          <a:solidFill>
                            <a:srgbClr val="675E4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675E46"/>
                          </a:solidFill>
                          <a:latin typeface="Arial MT"/>
                          <a:cs typeface="Arial MT"/>
                        </a:rPr>
                        <a:t>Version</a:t>
                      </a:r>
                      <a:r>
                        <a:rPr sz="1100" dirty="0">
                          <a:solidFill>
                            <a:srgbClr val="675E4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5" dirty="0">
                          <a:solidFill>
                            <a:srgbClr val="675E46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15" dirty="0">
                          <a:solidFill>
                            <a:srgbClr val="675E4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solidFill>
                            <a:srgbClr val="675E46"/>
                          </a:solidFill>
                          <a:latin typeface="Arial MT"/>
                          <a:cs typeface="Arial MT"/>
                        </a:rPr>
                        <a:t>Complete</a:t>
                      </a:r>
                      <a:r>
                        <a:rPr sz="1100" dirty="0">
                          <a:solidFill>
                            <a:srgbClr val="675E46"/>
                          </a:solidFill>
                          <a:latin typeface="Arial MT"/>
                          <a:cs typeface="Arial MT"/>
                        </a:rPr>
                        <a:t> HLD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BCD5ED"/>
                      </a:solidFill>
                      <a:prstDash val="solid"/>
                    </a:lnL>
                    <a:lnR w="6350">
                      <a:solidFill>
                        <a:srgbClr val="BCD5ED"/>
                      </a:solidFill>
                      <a:prstDash val="solid"/>
                    </a:lnR>
                    <a:lnT w="19050">
                      <a:solidFill>
                        <a:srgbClr val="9CC2E4"/>
                      </a:solidFill>
                      <a:prstDash val="solid"/>
                    </a:lnT>
                    <a:lnB w="6350">
                      <a:solidFill>
                        <a:srgbClr val="BCD5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mtClean="0">
                          <a:solidFill>
                            <a:srgbClr val="675E46"/>
                          </a:solidFill>
                          <a:latin typeface="Arial MT"/>
                          <a:cs typeface="Arial MT"/>
                        </a:rPr>
                        <a:t>Ra</a:t>
                      </a:r>
                      <a:r>
                        <a:rPr lang="en-GB" sz="1100" dirty="0" err="1" smtClean="0">
                          <a:solidFill>
                            <a:srgbClr val="675E46"/>
                          </a:solidFill>
                          <a:latin typeface="Arial MT"/>
                          <a:cs typeface="Arial MT"/>
                        </a:rPr>
                        <a:t>hul</a:t>
                      </a:r>
                      <a:r>
                        <a:rPr lang="en-GB" sz="1100" baseline="0" dirty="0" smtClean="0">
                          <a:solidFill>
                            <a:srgbClr val="675E46"/>
                          </a:solidFill>
                          <a:latin typeface="Arial MT"/>
                          <a:cs typeface="Arial MT"/>
                        </a:rPr>
                        <a:t> Kumar </a:t>
                      </a:r>
                      <a:r>
                        <a:rPr lang="en-GB" sz="1100" baseline="0" dirty="0" err="1" smtClean="0">
                          <a:solidFill>
                            <a:srgbClr val="675E46"/>
                          </a:solidFill>
                          <a:latin typeface="Arial MT"/>
                          <a:cs typeface="Arial MT"/>
                        </a:rPr>
                        <a:t>Kushwah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BCD5ED"/>
                      </a:solidFill>
                      <a:prstDash val="solid"/>
                    </a:lnL>
                    <a:lnR w="6350">
                      <a:solidFill>
                        <a:srgbClr val="BCD5ED"/>
                      </a:solidFill>
                      <a:prstDash val="solid"/>
                    </a:lnR>
                    <a:lnT w="19050">
                      <a:solidFill>
                        <a:srgbClr val="9CC2E4"/>
                      </a:solidFill>
                      <a:prstDash val="solid"/>
                    </a:lnT>
                    <a:lnB w="6350">
                      <a:solidFill>
                        <a:srgbClr val="BCD5ED"/>
                      </a:solidFill>
                      <a:prstDash val="solid"/>
                    </a:lnB>
                  </a:tcPr>
                </a:tc>
              </a:tr>
              <a:tr h="4290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D5ED"/>
                      </a:solidFill>
                      <a:prstDash val="solid"/>
                    </a:lnL>
                    <a:lnR w="6350">
                      <a:solidFill>
                        <a:srgbClr val="BCD5ED"/>
                      </a:solidFill>
                      <a:prstDash val="solid"/>
                    </a:lnR>
                    <a:lnT w="6350">
                      <a:solidFill>
                        <a:srgbClr val="BCD5ED"/>
                      </a:solidFill>
                      <a:prstDash val="solid"/>
                    </a:lnT>
                    <a:lnB w="6350">
                      <a:solidFill>
                        <a:srgbClr val="BCD5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D5ED"/>
                      </a:solidFill>
                      <a:prstDash val="solid"/>
                    </a:lnL>
                    <a:lnR w="6350">
                      <a:solidFill>
                        <a:srgbClr val="BCD5ED"/>
                      </a:solidFill>
                      <a:prstDash val="solid"/>
                    </a:lnR>
                    <a:lnT w="6350">
                      <a:solidFill>
                        <a:srgbClr val="BCD5ED"/>
                      </a:solidFill>
                      <a:prstDash val="solid"/>
                    </a:lnT>
                    <a:lnB w="6350">
                      <a:solidFill>
                        <a:srgbClr val="BCD5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D5ED"/>
                      </a:solidFill>
                      <a:prstDash val="solid"/>
                    </a:lnL>
                    <a:lnR w="6350">
                      <a:solidFill>
                        <a:srgbClr val="BCD5ED"/>
                      </a:solidFill>
                      <a:prstDash val="solid"/>
                    </a:lnR>
                    <a:lnT w="6350">
                      <a:solidFill>
                        <a:srgbClr val="BCD5ED"/>
                      </a:solidFill>
                      <a:prstDash val="solid"/>
                    </a:lnT>
                    <a:lnB w="6350">
                      <a:solidFill>
                        <a:srgbClr val="BCD5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D5ED"/>
                      </a:solidFill>
                      <a:prstDash val="solid"/>
                    </a:lnL>
                    <a:lnR w="6350">
                      <a:solidFill>
                        <a:srgbClr val="BCD5ED"/>
                      </a:solidFill>
                      <a:prstDash val="solid"/>
                    </a:lnR>
                    <a:lnT w="6350">
                      <a:solidFill>
                        <a:srgbClr val="BCD5ED"/>
                      </a:solidFill>
                      <a:prstDash val="solid"/>
                    </a:lnT>
                    <a:lnB w="6350">
                      <a:solidFill>
                        <a:srgbClr val="BCD5ED"/>
                      </a:solidFill>
                      <a:prstDash val="solid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D5ED"/>
                      </a:solidFill>
                      <a:prstDash val="solid"/>
                    </a:lnL>
                    <a:lnR w="6350">
                      <a:solidFill>
                        <a:srgbClr val="BCD5ED"/>
                      </a:solidFill>
                      <a:prstDash val="solid"/>
                    </a:lnR>
                    <a:lnT w="6350">
                      <a:solidFill>
                        <a:srgbClr val="BCD5ED"/>
                      </a:solidFill>
                      <a:prstDash val="solid"/>
                    </a:lnT>
                    <a:lnB w="6350">
                      <a:solidFill>
                        <a:srgbClr val="BCD5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D5ED"/>
                      </a:solidFill>
                      <a:prstDash val="solid"/>
                    </a:lnL>
                    <a:lnR w="6350">
                      <a:solidFill>
                        <a:srgbClr val="BCD5ED"/>
                      </a:solidFill>
                      <a:prstDash val="solid"/>
                    </a:lnR>
                    <a:lnT w="6350">
                      <a:solidFill>
                        <a:srgbClr val="BCD5ED"/>
                      </a:solidFill>
                      <a:prstDash val="solid"/>
                    </a:lnT>
                    <a:lnB w="6350">
                      <a:solidFill>
                        <a:srgbClr val="BCD5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D5ED"/>
                      </a:solidFill>
                      <a:prstDash val="solid"/>
                    </a:lnL>
                    <a:lnR w="6350">
                      <a:solidFill>
                        <a:srgbClr val="BCD5ED"/>
                      </a:solidFill>
                      <a:prstDash val="solid"/>
                    </a:lnR>
                    <a:lnT w="6350">
                      <a:solidFill>
                        <a:srgbClr val="BCD5ED"/>
                      </a:solidFill>
                      <a:prstDash val="solid"/>
                    </a:lnT>
                    <a:lnB w="6350">
                      <a:solidFill>
                        <a:srgbClr val="BCD5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D5ED"/>
                      </a:solidFill>
                      <a:prstDash val="solid"/>
                    </a:lnL>
                    <a:lnR w="6350">
                      <a:solidFill>
                        <a:srgbClr val="BCD5ED"/>
                      </a:solidFill>
                      <a:prstDash val="solid"/>
                    </a:lnR>
                    <a:lnT w="6350">
                      <a:solidFill>
                        <a:srgbClr val="BCD5ED"/>
                      </a:solidFill>
                      <a:prstDash val="solid"/>
                    </a:lnT>
                    <a:lnB w="6350">
                      <a:solidFill>
                        <a:srgbClr val="BCD5ED"/>
                      </a:solidFill>
                      <a:prstDash val="solid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D5ED"/>
                      </a:solidFill>
                      <a:prstDash val="solid"/>
                    </a:lnL>
                    <a:lnR w="6350">
                      <a:solidFill>
                        <a:srgbClr val="BCD5ED"/>
                      </a:solidFill>
                      <a:prstDash val="solid"/>
                    </a:lnR>
                    <a:lnT w="6350">
                      <a:solidFill>
                        <a:srgbClr val="BCD5ED"/>
                      </a:solidFill>
                      <a:prstDash val="solid"/>
                    </a:lnT>
                    <a:lnB w="6350">
                      <a:solidFill>
                        <a:srgbClr val="BCD5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D5ED"/>
                      </a:solidFill>
                      <a:prstDash val="solid"/>
                    </a:lnL>
                    <a:lnR w="6350">
                      <a:solidFill>
                        <a:srgbClr val="BCD5ED"/>
                      </a:solidFill>
                      <a:prstDash val="solid"/>
                    </a:lnR>
                    <a:lnT w="6350">
                      <a:solidFill>
                        <a:srgbClr val="BCD5ED"/>
                      </a:solidFill>
                      <a:prstDash val="solid"/>
                    </a:lnT>
                    <a:lnB w="6350">
                      <a:solidFill>
                        <a:srgbClr val="BCD5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D5ED"/>
                      </a:solidFill>
                      <a:prstDash val="solid"/>
                    </a:lnL>
                    <a:lnR w="6350">
                      <a:solidFill>
                        <a:srgbClr val="BCD5ED"/>
                      </a:solidFill>
                      <a:prstDash val="solid"/>
                    </a:lnR>
                    <a:lnT w="6350">
                      <a:solidFill>
                        <a:srgbClr val="BCD5ED"/>
                      </a:solidFill>
                      <a:prstDash val="solid"/>
                    </a:lnT>
                    <a:lnB w="6350">
                      <a:solidFill>
                        <a:srgbClr val="BCD5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D5ED"/>
                      </a:solidFill>
                      <a:prstDash val="solid"/>
                    </a:lnL>
                    <a:lnR w="6350">
                      <a:solidFill>
                        <a:srgbClr val="BCD5ED"/>
                      </a:solidFill>
                      <a:prstDash val="solid"/>
                    </a:lnR>
                    <a:lnT w="6350">
                      <a:solidFill>
                        <a:srgbClr val="BCD5ED"/>
                      </a:solidFill>
                      <a:prstDash val="solid"/>
                    </a:lnT>
                    <a:lnB w="6350">
                      <a:solidFill>
                        <a:srgbClr val="BCD5ED"/>
                      </a:solidFill>
                      <a:prstDash val="solid"/>
                    </a:lnB>
                  </a:tcPr>
                </a:tc>
              </a:tr>
              <a:tr h="4288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D5ED"/>
                      </a:solidFill>
                      <a:prstDash val="solid"/>
                    </a:lnL>
                    <a:lnR w="6350">
                      <a:solidFill>
                        <a:srgbClr val="BCD5ED"/>
                      </a:solidFill>
                      <a:prstDash val="solid"/>
                    </a:lnR>
                    <a:lnT w="6350">
                      <a:solidFill>
                        <a:srgbClr val="BCD5ED"/>
                      </a:solidFill>
                      <a:prstDash val="solid"/>
                    </a:lnT>
                    <a:lnB w="6350">
                      <a:solidFill>
                        <a:srgbClr val="BCD5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D5ED"/>
                      </a:solidFill>
                      <a:prstDash val="solid"/>
                    </a:lnL>
                    <a:lnR w="6350">
                      <a:solidFill>
                        <a:srgbClr val="BCD5ED"/>
                      </a:solidFill>
                      <a:prstDash val="solid"/>
                    </a:lnR>
                    <a:lnT w="6350">
                      <a:solidFill>
                        <a:srgbClr val="BCD5ED"/>
                      </a:solidFill>
                      <a:prstDash val="solid"/>
                    </a:lnT>
                    <a:lnB w="6350">
                      <a:solidFill>
                        <a:srgbClr val="BCD5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D5ED"/>
                      </a:solidFill>
                      <a:prstDash val="solid"/>
                    </a:lnL>
                    <a:lnR w="6350">
                      <a:solidFill>
                        <a:srgbClr val="BCD5ED"/>
                      </a:solidFill>
                      <a:prstDash val="solid"/>
                    </a:lnR>
                    <a:lnT w="6350">
                      <a:solidFill>
                        <a:srgbClr val="BCD5ED"/>
                      </a:solidFill>
                      <a:prstDash val="solid"/>
                    </a:lnT>
                    <a:lnB w="6350">
                      <a:solidFill>
                        <a:srgbClr val="BCD5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D5ED"/>
                      </a:solidFill>
                      <a:prstDash val="solid"/>
                    </a:lnL>
                    <a:lnR w="6350">
                      <a:solidFill>
                        <a:srgbClr val="BCD5ED"/>
                      </a:solidFill>
                      <a:prstDash val="solid"/>
                    </a:lnR>
                    <a:lnT w="6350">
                      <a:solidFill>
                        <a:srgbClr val="BCD5ED"/>
                      </a:solidFill>
                      <a:prstDash val="solid"/>
                    </a:lnT>
                    <a:lnB w="6350">
                      <a:solidFill>
                        <a:srgbClr val="BCD5ED"/>
                      </a:solidFill>
                      <a:prstDash val="solid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D5ED"/>
                      </a:solidFill>
                      <a:prstDash val="solid"/>
                    </a:lnL>
                    <a:lnR w="6350">
                      <a:solidFill>
                        <a:srgbClr val="BCD5ED"/>
                      </a:solidFill>
                      <a:prstDash val="solid"/>
                    </a:lnR>
                    <a:lnT w="6350">
                      <a:solidFill>
                        <a:srgbClr val="BCD5ED"/>
                      </a:solidFill>
                      <a:prstDash val="solid"/>
                    </a:lnT>
                    <a:lnB w="6350">
                      <a:solidFill>
                        <a:srgbClr val="BCD5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D5ED"/>
                      </a:solidFill>
                      <a:prstDash val="solid"/>
                    </a:lnL>
                    <a:lnR w="6350">
                      <a:solidFill>
                        <a:srgbClr val="BCD5ED"/>
                      </a:solidFill>
                      <a:prstDash val="solid"/>
                    </a:lnR>
                    <a:lnT w="6350">
                      <a:solidFill>
                        <a:srgbClr val="BCD5ED"/>
                      </a:solidFill>
                      <a:prstDash val="solid"/>
                    </a:lnT>
                    <a:lnB w="6350">
                      <a:solidFill>
                        <a:srgbClr val="BCD5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D5ED"/>
                      </a:solidFill>
                      <a:prstDash val="solid"/>
                    </a:lnL>
                    <a:lnR w="6350">
                      <a:solidFill>
                        <a:srgbClr val="BCD5ED"/>
                      </a:solidFill>
                      <a:prstDash val="solid"/>
                    </a:lnR>
                    <a:lnT w="6350">
                      <a:solidFill>
                        <a:srgbClr val="BCD5ED"/>
                      </a:solidFill>
                      <a:prstDash val="solid"/>
                    </a:lnT>
                    <a:lnB w="6350">
                      <a:solidFill>
                        <a:srgbClr val="BCD5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D5ED"/>
                      </a:solidFill>
                      <a:prstDash val="solid"/>
                    </a:lnL>
                    <a:lnR w="6350">
                      <a:solidFill>
                        <a:srgbClr val="BCD5ED"/>
                      </a:solidFill>
                      <a:prstDash val="solid"/>
                    </a:lnR>
                    <a:lnT w="6350">
                      <a:solidFill>
                        <a:srgbClr val="BCD5ED"/>
                      </a:solidFill>
                      <a:prstDash val="solid"/>
                    </a:lnT>
                    <a:lnB w="6350">
                      <a:solidFill>
                        <a:srgbClr val="BCD5ED"/>
                      </a:solidFill>
                      <a:prstDash val="solid"/>
                    </a:lnB>
                  </a:tcPr>
                </a:tc>
              </a:tr>
              <a:tr h="4288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D5ED"/>
                      </a:solidFill>
                      <a:prstDash val="solid"/>
                    </a:lnL>
                    <a:lnR w="6350">
                      <a:solidFill>
                        <a:srgbClr val="BCD5ED"/>
                      </a:solidFill>
                      <a:prstDash val="solid"/>
                    </a:lnR>
                    <a:lnT w="6350">
                      <a:solidFill>
                        <a:srgbClr val="BCD5ED"/>
                      </a:solidFill>
                      <a:prstDash val="solid"/>
                    </a:lnT>
                    <a:lnB w="6350">
                      <a:solidFill>
                        <a:srgbClr val="BCD5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D5ED"/>
                      </a:solidFill>
                      <a:prstDash val="solid"/>
                    </a:lnL>
                    <a:lnR w="6350">
                      <a:solidFill>
                        <a:srgbClr val="BCD5ED"/>
                      </a:solidFill>
                      <a:prstDash val="solid"/>
                    </a:lnR>
                    <a:lnT w="6350">
                      <a:solidFill>
                        <a:srgbClr val="BCD5ED"/>
                      </a:solidFill>
                      <a:prstDash val="solid"/>
                    </a:lnT>
                    <a:lnB w="6350">
                      <a:solidFill>
                        <a:srgbClr val="BCD5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D5ED"/>
                      </a:solidFill>
                      <a:prstDash val="solid"/>
                    </a:lnL>
                    <a:lnR w="6350">
                      <a:solidFill>
                        <a:srgbClr val="BCD5ED"/>
                      </a:solidFill>
                      <a:prstDash val="solid"/>
                    </a:lnR>
                    <a:lnT w="6350">
                      <a:solidFill>
                        <a:srgbClr val="BCD5ED"/>
                      </a:solidFill>
                      <a:prstDash val="solid"/>
                    </a:lnT>
                    <a:lnB w="6350">
                      <a:solidFill>
                        <a:srgbClr val="BCD5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D5ED"/>
                      </a:solidFill>
                      <a:prstDash val="solid"/>
                    </a:lnL>
                    <a:lnR w="6350">
                      <a:solidFill>
                        <a:srgbClr val="BCD5ED"/>
                      </a:solidFill>
                      <a:prstDash val="solid"/>
                    </a:lnR>
                    <a:lnT w="6350">
                      <a:solidFill>
                        <a:srgbClr val="BCD5ED"/>
                      </a:solidFill>
                      <a:prstDash val="solid"/>
                    </a:lnT>
                    <a:lnB w="6350">
                      <a:solidFill>
                        <a:srgbClr val="BCD5E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3742" y="355600"/>
            <a:ext cx="1035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6467" y="333756"/>
            <a:ext cx="19881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High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Level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Design </a:t>
            </a:r>
            <a:r>
              <a:rPr sz="1400" spc="-5" dirty="0">
                <a:latin typeface="Arial MT"/>
                <a:cs typeface="Arial MT"/>
              </a:rPr>
              <a:t>(HLD)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3564" y="297573"/>
            <a:ext cx="1232448" cy="32740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2017" y="869984"/>
            <a:ext cx="5754370" cy="413512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b="1" spc="-5" dirty="0">
                <a:solidFill>
                  <a:srgbClr val="2E5395"/>
                </a:solidFill>
                <a:latin typeface="Arial"/>
                <a:cs typeface="Arial"/>
              </a:rPr>
              <a:t>Contents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 MT"/>
                <a:cs typeface="Arial MT"/>
                <a:hlinkClick r:id="rId3" action="ppaction://hlinksldjump"/>
              </a:rPr>
              <a:t>Document</a:t>
            </a:r>
            <a:r>
              <a:rPr sz="1100" spc="45" dirty="0"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3" action="ppaction://hlinksldjump"/>
              </a:rPr>
              <a:t>Version</a:t>
            </a:r>
            <a:r>
              <a:rPr sz="1100" spc="75" dirty="0"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1100" spc="-10" dirty="0">
                <a:latin typeface="Arial MT"/>
                <a:cs typeface="Arial MT"/>
                <a:hlinkClick r:id="rId3" action="ppaction://hlinksldjump"/>
              </a:rPr>
              <a:t>Control.........................................................................................................2</a:t>
            </a:r>
            <a:endParaRPr sz="11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55"/>
              </a:spcBef>
            </a:pPr>
            <a:r>
              <a:rPr sz="1100" dirty="0">
                <a:latin typeface="Arial MT"/>
                <a:cs typeface="Arial MT"/>
                <a:hlinkClick r:id="rId4" action="ppaction://hlinksldjump"/>
              </a:rPr>
              <a:t>Abstract</a:t>
            </a:r>
            <a:r>
              <a:rPr sz="1100" spc="-120" dirty="0"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1100" spc="-10" dirty="0">
                <a:latin typeface="Arial MT"/>
                <a:cs typeface="Arial MT"/>
                <a:hlinkClick r:id="rId4" action="ppaction://hlinksldjump"/>
              </a:rPr>
              <a:t>......................................................................................................................................3</a:t>
            </a:r>
            <a:endParaRPr sz="11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60"/>
              </a:spcBef>
            </a:pPr>
            <a:r>
              <a:rPr sz="1100" spc="-5" dirty="0">
                <a:latin typeface="Arial MT"/>
                <a:cs typeface="Arial MT"/>
                <a:hlinkClick r:id="rId5" action="ppaction://hlinksldjump"/>
              </a:rPr>
              <a:t>1</a:t>
            </a:r>
            <a:r>
              <a:rPr sz="1100" spc="45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5" action="ppaction://hlinksldjump"/>
              </a:rPr>
              <a:t>Introduction</a:t>
            </a:r>
            <a:r>
              <a:rPr sz="1100" spc="-55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spc="-10" dirty="0">
                <a:latin typeface="Arial MT"/>
                <a:cs typeface="Arial MT"/>
                <a:hlinkClick r:id="rId5" action="ppaction://hlinksldjump"/>
              </a:rPr>
              <a:t>.............................................................................................................................5</a:t>
            </a:r>
            <a:endParaRPr sz="11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30"/>
              </a:spcBef>
            </a:pPr>
            <a:r>
              <a:rPr sz="1100" dirty="0">
                <a:latin typeface="Arial MT"/>
                <a:cs typeface="Arial MT"/>
                <a:hlinkClick r:id="rId5" action="ppaction://hlinksldjump"/>
              </a:rPr>
              <a:t>1.1</a:t>
            </a:r>
            <a:r>
              <a:rPr sz="1100" spc="20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5" action="ppaction://hlinksldjump"/>
              </a:rPr>
              <a:t>Why</a:t>
            </a:r>
            <a:r>
              <a:rPr sz="1100" dirty="0">
                <a:latin typeface="Arial MT"/>
                <a:cs typeface="Arial MT"/>
                <a:hlinkClick r:id="rId5" action="ppaction://hlinksldjump"/>
              </a:rPr>
              <a:t> this</a:t>
            </a:r>
            <a:r>
              <a:rPr sz="1100" spc="5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5" action="ppaction://hlinksldjump"/>
              </a:rPr>
              <a:t>High-Level</a:t>
            </a:r>
            <a:r>
              <a:rPr sz="1100" spc="10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5" action="ppaction://hlinksldjump"/>
              </a:rPr>
              <a:t>Design</a:t>
            </a:r>
            <a:r>
              <a:rPr sz="1100" spc="20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5" action="ppaction://hlinksldjump"/>
              </a:rPr>
              <a:t>Document?</a:t>
            </a:r>
            <a:r>
              <a:rPr sz="1100" spc="-170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spc="-10" dirty="0">
                <a:latin typeface="Arial MT"/>
                <a:cs typeface="Arial MT"/>
                <a:hlinkClick r:id="rId5" action="ppaction://hlinksldjump"/>
              </a:rPr>
              <a:t>.........................................................................5</a:t>
            </a:r>
            <a:endParaRPr sz="11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55"/>
              </a:spcBef>
            </a:pPr>
            <a:r>
              <a:rPr sz="1100" dirty="0">
                <a:latin typeface="Arial MT"/>
                <a:cs typeface="Arial MT"/>
                <a:hlinkClick r:id="rId5" action="ppaction://hlinksldjump"/>
              </a:rPr>
              <a:t>1.2</a:t>
            </a:r>
            <a:r>
              <a:rPr sz="1100" spc="25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5" action="ppaction://hlinksldjump"/>
              </a:rPr>
              <a:t>Scope</a:t>
            </a:r>
            <a:r>
              <a:rPr sz="1100" spc="-50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spc="-10" dirty="0">
                <a:latin typeface="Arial MT"/>
                <a:cs typeface="Arial MT"/>
                <a:hlinkClick r:id="rId5" action="ppaction://hlinksldjump"/>
              </a:rPr>
              <a:t>...............................................................................................................................5</a:t>
            </a:r>
            <a:endParaRPr sz="11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30"/>
              </a:spcBef>
            </a:pPr>
            <a:r>
              <a:rPr sz="1100" spc="-5" dirty="0">
                <a:latin typeface="Arial MT"/>
                <a:cs typeface="Arial MT"/>
                <a:hlinkClick r:id="rId6" action="ppaction://hlinksldjump"/>
              </a:rPr>
              <a:t>2</a:t>
            </a:r>
            <a:r>
              <a:rPr sz="1100" spc="35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6" action="ppaction://hlinksldjump"/>
              </a:rPr>
              <a:t>General</a:t>
            </a:r>
            <a:r>
              <a:rPr sz="1100" spc="25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6" action="ppaction://hlinksldjump"/>
              </a:rPr>
              <a:t>Description</a:t>
            </a:r>
            <a:r>
              <a:rPr sz="1100" spc="-135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-10" dirty="0">
                <a:latin typeface="Arial MT"/>
                <a:cs typeface="Arial MT"/>
                <a:hlinkClick r:id="rId6" action="ppaction://hlinksldjump"/>
              </a:rPr>
              <a:t>................................................................................................................6</a:t>
            </a:r>
            <a:endParaRPr sz="11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55"/>
              </a:spcBef>
            </a:pPr>
            <a:r>
              <a:rPr sz="1100" dirty="0">
                <a:latin typeface="Arial MT"/>
                <a:cs typeface="Arial MT"/>
                <a:hlinkClick r:id="rId6" action="ppaction://hlinksldjump"/>
              </a:rPr>
              <a:t>2.1</a:t>
            </a:r>
            <a:r>
              <a:rPr sz="1100" spc="1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dirty="0">
                <a:latin typeface="Arial MT"/>
                <a:cs typeface="Arial MT"/>
                <a:hlinkClick r:id="rId6" action="ppaction://hlinksldjump"/>
              </a:rPr>
              <a:t>Product</a:t>
            </a:r>
            <a:r>
              <a:rPr sz="1100" spc="-1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6" action="ppaction://hlinksldjump"/>
              </a:rPr>
              <a:t>Perspective</a:t>
            </a:r>
            <a:r>
              <a:rPr sz="1100" spc="1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dirty="0">
                <a:latin typeface="Arial MT"/>
                <a:cs typeface="Arial MT"/>
                <a:hlinkClick r:id="rId6" action="ppaction://hlinksldjump"/>
              </a:rPr>
              <a:t>&amp;</a:t>
            </a:r>
            <a:r>
              <a:rPr sz="1100" spc="-1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dirty="0">
                <a:latin typeface="Arial MT"/>
                <a:cs typeface="Arial MT"/>
                <a:hlinkClick r:id="rId6" action="ppaction://hlinksldjump"/>
              </a:rPr>
              <a:t>Problem</a:t>
            </a:r>
            <a:r>
              <a:rPr sz="1100" spc="5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6" action="ppaction://hlinksldjump"/>
              </a:rPr>
              <a:t>Statement</a:t>
            </a:r>
            <a:r>
              <a:rPr sz="1100" spc="-125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-10" dirty="0">
                <a:latin typeface="Arial MT"/>
                <a:cs typeface="Arial MT"/>
                <a:hlinkClick r:id="rId6" action="ppaction://hlinksldjump"/>
              </a:rPr>
              <a:t>.....................................................................6</a:t>
            </a:r>
            <a:endParaRPr sz="1100">
              <a:latin typeface="Arial MT"/>
              <a:cs typeface="Arial MT"/>
            </a:endParaRPr>
          </a:p>
          <a:p>
            <a:pPr marL="152400" marR="5080" algn="just">
              <a:lnSpc>
                <a:spcPct val="103200"/>
              </a:lnSpc>
              <a:spcBef>
                <a:spcPts val="515"/>
              </a:spcBef>
            </a:pPr>
            <a:r>
              <a:rPr sz="1100" spc="-5" dirty="0">
                <a:latin typeface="Arial MT"/>
                <a:cs typeface="Arial MT"/>
                <a:hlinkClick r:id="rId6" action="ppaction://hlinksldjump"/>
              </a:rPr>
              <a:t>Housing</a:t>
            </a:r>
            <a:r>
              <a:rPr sz="1100" spc="-4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6" action="ppaction://hlinksldjump"/>
              </a:rPr>
              <a:t>prices</a:t>
            </a:r>
            <a:r>
              <a:rPr sz="1100" spc="-25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6" action="ppaction://hlinksldjump"/>
              </a:rPr>
              <a:t>are</a:t>
            </a:r>
            <a:r>
              <a:rPr sz="1100" spc="-1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dirty="0">
                <a:latin typeface="Arial MT"/>
                <a:cs typeface="Arial MT"/>
                <a:hlinkClick r:id="rId6" action="ppaction://hlinksldjump"/>
              </a:rPr>
              <a:t>an</a:t>
            </a:r>
            <a:r>
              <a:rPr sz="1100" spc="-1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6" action="ppaction://hlinksldjump"/>
              </a:rPr>
              <a:t>important</a:t>
            </a:r>
            <a:r>
              <a:rPr sz="1100" spc="-35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6" action="ppaction://hlinksldjump"/>
              </a:rPr>
              <a:t>reflection</a:t>
            </a:r>
            <a:r>
              <a:rPr sz="1100" spc="-1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6" action="ppaction://hlinksldjump"/>
              </a:rPr>
              <a:t>of</a:t>
            </a:r>
            <a:r>
              <a:rPr sz="1100" spc="-3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dirty="0">
                <a:latin typeface="Arial MT"/>
                <a:cs typeface="Arial MT"/>
                <a:hlinkClick r:id="rId6" action="ppaction://hlinksldjump"/>
              </a:rPr>
              <a:t>the</a:t>
            </a:r>
            <a:r>
              <a:rPr sz="1100" spc="-1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6" action="ppaction://hlinksldjump"/>
              </a:rPr>
              <a:t>economy,</a:t>
            </a:r>
            <a:r>
              <a:rPr sz="1100" spc="-3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6" action="ppaction://hlinksldjump"/>
              </a:rPr>
              <a:t>and</a:t>
            </a:r>
            <a:r>
              <a:rPr sz="1100" spc="-15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6" action="ppaction://hlinksldjump"/>
              </a:rPr>
              <a:t>housing</a:t>
            </a:r>
            <a:r>
              <a:rPr sz="1100" spc="-35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6" action="ppaction://hlinksldjump"/>
              </a:rPr>
              <a:t>price</a:t>
            </a:r>
            <a:r>
              <a:rPr sz="1100" spc="-1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6" action="ppaction://hlinksldjump"/>
              </a:rPr>
              <a:t>ranges</a:t>
            </a:r>
            <a:r>
              <a:rPr sz="1100" spc="-25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dirty="0">
                <a:latin typeface="Arial MT"/>
                <a:cs typeface="Arial MT"/>
                <a:hlinkClick r:id="rId6" action="ppaction://hlinksldjump"/>
              </a:rPr>
              <a:t>are</a:t>
            </a:r>
            <a:r>
              <a:rPr sz="1100" spc="-1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6" action="ppaction://hlinksldjump"/>
              </a:rPr>
              <a:t>of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  <a:hlinkClick r:id="rId6" action="ppaction://hlinksldjump"/>
              </a:rPr>
              <a:t>great</a:t>
            </a:r>
            <a:r>
              <a:rPr sz="1100" spc="-65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6" action="ppaction://hlinksldjump"/>
              </a:rPr>
              <a:t>interest</a:t>
            </a:r>
            <a:r>
              <a:rPr sz="1100" spc="-6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dirty="0">
                <a:latin typeface="Arial MT"/>
                <a:cs typeface="Arial MT"/>
                <a:hlinkClick r:id="rId6" action="ppaction://hlinksldjump"/>
              </a:rPr>
              <a:t>for</a:t>
            </a:r>
            <a:r>
              <a:rPr sz="1100" spc="-45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6" action="ppaction://hlinksldjump"/>
              </a:rPr>
              <a:t>both</a:t>
            </a:r>
            <a:r>
              <a:rPr sz="1100" spc="-4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6" action="ppaction://hlinksldjump"/>
              </a:rPr>
              <a:t>buyers</a:t>
            </a:r>
            <a:r>
              <a:rPr sz="1100" spc="-55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6" action="ppaction://hlinksldjump"/>
              </a:rPr>
              <a:t>and</a:t>
            </a:r>
            <a:r>
              <a:rPr sz="1100" spc="-4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6" action="ppaction://hlinksldjump"/>
              </a:rPr>
              <a:t>sellers.</a:t>
            </a:r>
            <a:r>
              <a:rPr sz="1100" spc="-6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6" action="ppaction://hlinksldjump"/>
              </a:rPr>
              <a:t>In</a:t>
            </a:r>
            <a:r>
              <a:rPr sz="1100" spc="-4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dirty="0">
                <a:latin typeface="Arial MT"/>
                <a:cs typeface="Arial MT"/>
                <a:hlinkClick r:id="rId6" action="ppaction://hlinksldjump"/>
              </a:rPr>
              <a:t>this</a:t>
            </a:r>
            <a:r>
              <a:rPr sz="1100" spc="-8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6" action="ppaction://hlinksldjump"/>
              </a:rPr>
              <a:t>project,</a:t>
            </a:r>
            <a:r>
              <a:rPr sz="1100" spc="-6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6" action="ppaction://hlinksldjump"/>
              </a:rPr>
              <a:t>house</a:t>
            </a:r>
            <a:r>
              <a:rPr sz="1100" spc="-4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6" action="ppaction://hlinksldjump"/>
              </a:rPr>
              <a:t>prices</a:t>
            </a:r>
            <a:r>
              <a:rPr sz="1100" spc="-55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-10" dirty="0">
                <a:latin typeface="Arial MT"/>
                <a:cs typeface="Arial MT"/>
                <a:hlinkClick r:id="rId6" action="ppaction://hlinksldjump"/>
              </a:rPr>
              <a:t>will</a:t>
            </a:r>
            <a:r>
              <a:rPr sz="1100" spc="-5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-10" dirty="0">
                <a:latin typeface="Arial MT"/>
                <a:cs typeface="Arial MT"/>
                <a:hlinkClick r:id="rId6" action="ppaction://hlinksldjump"/>
              </a:rPr>
              <a:t>be</a:t>
            </a:r>
            <a:r>
              <a:rPr sz="1100" spc="-4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6" action="ppaction://hlinksldjump"/>
              </a:rPr>
              <a:t>predicted</a:t>
            </a:r>
            <a:r>
              <a:rPr sz="1100" spc="-4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-10" dirty="0">
                <a:latin typeface="Arial MT"/>
                <a:cs typeface="Arial MT"/>
                <a:hlinkClick r:id="rId6" action="ppaction://hlinksldjump"/>
              </a:rPr>
              <a:t>given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  <a:hlinkClick r:id="rId6" action="ppaction://hlinksldjump"/>
              </a:rPr>
              <a:t>explanatory</a:t>
            </a:r>
            <a:r>
              <a:rPr sz="1100" spc="5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6" action="ppaction://hlinksldjump"/>
              </a:rPr>
              <a:t>variables</a:t>
            </a:r>
            <a:r>
              <a:rPr sz="1100" spc="5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6" action="ppaction://hlinksldjump"/>
              </a:rPr>
              <a:t>that</a:t>
            </a:r>
            <a:r>
              <a:rPr sz="110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6" action="ppaction://hlinksldjump"/>
              </a:rPr>
              <a:t>cover</a:t>
            </a:r>
            <a:r>
              <a:rPr sz="1100" spc="45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6" action="ppaction://hlinksldjump"/>
              </a:rPr>
              <a:t>many</a:t>
            </a:r>
            <a:r>
              <a:rPr sz="1100" spc="5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6" action="ppaction://hlinksldjump"/>
              </a:rPr>
              <a:t>aspects</a:t>
            </a:r>
            <a:r>
              <a:rPr sz="1100" spc="1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5" dirty="0">
                <a:latin typeface="Arial MT"/>
                <a:cs typeface="Arial MT"/>
                <a:hlinkClick r:id="rId6" action="ppaction://hlinksldjump"/>
              </a:rPr>
              <a:t>of</a:t>
            </a:r>
            <a:r>
              <a:rPr sz="110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-10" dirty="0">
                <a:latin typeface="Arial MT"/>
                <a:cs typeface="Arial MT"/>
                <a:hlinkClick r:id="rId6" action="ppaction://hlinksldjump"/>
              </a:rPr>
              <a:t>residential</a:t>
            </a:r>
            <a:r>
              <a:rPr sz="1100" spc="1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6" action="ppaction://hlinksldjump"/>
              </a:rPr>
              <a:t>houses..................................6</a:t>
            </a:r>
            <a:endParaRPr sz="11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30"/>
              </a:spcBef>
            </a:pPr>
            <a:r>
              <a:rPr sz="1100" dirty="0">
                <a:latin typeface="Arial MT"/>
                <a:cs typeface="Arial MT"/>
                <a:hlinkClick r:id="rId6" action="ppaction://hlinksldjump"/>
              </a:rPr>
              <a:t>2.2</a:t>
            </a:r>
            <a:r>
              <a:rPr sz="1100" spc="85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-5" dirty="0">
                <a:latin typeface="Arial MT"/>
                <a:cs typeface="Arial MT"/>
                <a:hlinkClick r:id="rId6" action="ppaction://hlinksldjump"/>
              </a:rPr>
              <a:t>Tools</a:t>
            </a:r>
            <a:r>
              <a:rPr sz="1100" spc="65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100" spc="-10" dirty="0">
                <a:latin typeface="Arial MT"/>
                <a:cs typeface="Arial MT"/>
                <a:hlinkClick r:id="rId6" action="ppaction://hlinksldjump"/>
              </a:rPr>
              <a:t>used........................................................................................................................6</a:t>
            </a:r>
            <a:endParaRPr sz="11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55"/>
              </a:spcBef>
            </a:pPr>
            <a:r>
              <a:rPr sz="1100" spc="-5" dirty="0">
                <a:latin typeface="Arial MT"/>
                <a:cs typeface="Arial MT"/>
                <a:hlinkClick r:id="" action="ppaction://noaction"/>
              </a:rPr>
              <a:t>3</a:t>
            </a:r>
            <a:r>
              <a:rPr sz="1100" spc="95" dirty="0">
                <a:latin typeface="Arial MT"/>
                <a:cs typeface="Arial MT"/>
                <a:hlinkClick r:id="" action="ppaction://noaction"/>
              </a:rPr>
              <a:t> </a:t>
            </a:r>
            <a:r>
              <a:rPr sz="1100" spc="-5" dirty="0">
                <a:latin typeface="Arial MT"/>
                <a:cs typeface="Arial MT"/>
                <a:hlinkClick r:id="" action="ppaction://noaction"/>
              </a:rPr>
              <a:t>Design</a:t>
            </a:r>
            <a:r>
              <a:rPr sz="1100" spc="95" dirty="0">
                <a:latin typeface="Arial MT"/>
                <a:cs typeface="Arial MT"/>
                <a:hlinkClick r:id="" action="ppaction://noaction"/>
              </a:rPr>
              <a:t> </a:t>
            </a:r>
            <a:r>
              <a:rPr sz="1100" spc="-10" dirty="0">
                <a:latin typeface="Arial MT"/>
                <a:cs typeface="Arial MT"/>
                <a:hlinkClick r:id="" action="ppaction://noaction"/>
              </a:rPr>
              <a:t>Details.........................................................................................................................7</a:t>
            </a:r>
            <a:endParaRPr sz="11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55"/>
              </a:spcBef>
            </a:pPr>
            <a:r>
              <a:rPr sz="1100" dirty="0">
                <a:latin typeface="Arial MT"/>
                <a:cs typeface="Arial MT"/>
                <a:hlinkClick r:id="" action="ppaction://noaction"/>
              </a:rPr>
              <a:t>3.1</a:t>
            </a:r>
            <a:r>
              <a:rPr sz="1100" spc="25" dirty="0">
                <a:latin typeface="Arial MT"/>
                <a:cs typeface="Arial MT"/>
                <a:hlinkClick r:id="" action="ppaction://noaction"/>
              </a:rPr>
              <a:t> </a:t>
            </a:r>
            <a:r>
              <a:rPr sz="1100" spc="-5" dirty="0">
                <a:latin typeface="Arial MT"/>
                <a:cs typeface="Arial MT"/>
                <a:hlinkClick r:id="" action="ppaction://noaction"/>
              </a:rPr>
              <a:t>Functional</a:t>
            </a:r>
            <a:r>
              <a:rPr sz="1100" spc="15" dirty="0">
                <a:latin typeface="Arial MT"/>
                <a:cs typeface="Arial MT"/>
                <a:hlinkClick r:id="" action="ppaction://noaction"/>
              </a:rPr>
              <a:t> </a:t>
            </a:r>
            <a:r>
              <a:rPr sz="1100" spc="-5" dirty="0">
                <a:latin typeface="Arial MT"/>
                <a:cs typeface="Arial MT"/>
                <a:hlinkClick r:id="" action="ppaction://noaction"/>
              </a:rPr>
              <a:t>Architecture</a:t>
            </a:r>
            <a:r>
              <a:rPr sz="1100" spc="-60" dirty="0">
                <a:latin typeface="Arial MT"/>
                <a:cs typeface="Arial MT"/>
                <a:hlinkClick r:id="" action="ppaction://noaction"/>
              </a:rPr>
              <a:t> </a:t>
            </a:r>
            <a:r>
              <a:rPr sz="1100" spc="-10" dirty="0">
                <a:latin typeface="Arial MT"/>
                <a:cs typeface="Arial MT"/>
                <a:hlinkClick r:id="" action="ppaction://noaction"/>
              </a:rPr>
              <a:t>....................................................................................................7</a:t>
            </a:r>
            <a:endParaRPr sz="11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30"/>
              </a:spcBef>
            </a:pPr>
            <a:r>
              <a:rPr sz="1100" dirty="0">
                <a:latin typeface="Arial MT"/>
                <a:cs typeface="Arial MT"/>
                <a:hlinkClick r:id="" action="ppaction://noaction"/>
              </a:rPr>
              <a:t>3.2</a:t>
            </a:r>
            <a:r>
              <a:rPr sz="1100" spc="25" dirty="0">
                <a:latin typeface="Arial MT"/>
                <a:cs typeface="Arial MT"/>
                <a:hlinkClick r:id="" action="ppaction://noaction"/>
              </a:rPr>
              <a:t> </a:t>
            </a:r>
            <a:r>
              <a:rPr sz="1100" spc="-5" dirty="0">
                <a:latin typeface="Arial MT"/>
                <a:cs typeface="Arial MT"/>
                <a:hlinkClick r:id="" action="ppaction://noaction"/>
              </a:rPr>
              <a:t>Optimization</a:t>
            </a:r>
            <a:r>
              <a:rPr sz="1100" spc="-35" dirty="0">
                <a:latin typeface="Arial MT"/>
                <a:cs typeface="Arial MT"/>
                <a:hlinkClick r:id="" action="ppaction://noaction"/>
              </a:rPr>
              <a:t> </a:t>
            </a:r>
            <a:r>
              <a:rPr sz="1100" spc="-10" dirty="0">
                <a:latin typeface="Arial MT"/>
                <a:cs typeface="Arial MT"/>
                <a:hlinkClick r:id="" action="ppaction://noaction"/>
              </a:rPr>
              <a:t>.....................................................................................................................8</a:t>
            </a:r>
            <a:endParaRPr sz="11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55"/>
              </a:spcBef>
            </a:pPr>
            <a:r>
              <a:rPr sz="1100" spc="-5" dirty="0">
                <a:latin typeface="Arial MT"/>
                <a:cs typeface="Arial MT"/>
                <a:hlinkClick r:id="" action="ppaction://noaction"/>
              </a:rPr>
              <a:t>4</a:t>
            </a:r>
            <a:r>
              <a:rPr sz="1100" spc="130" dirty="0">
                <a:latin typeface="Arial MT"/>
                <a:cs typeface="Arial MT"/>
                <a:hlinkClick r:id="" action="ppaction://noaction"/>
              </a:rPr>
              <a:t> </a:t>
            </a:r>
            <a:r>
              <a:rPr sz="1100" spc="-10" dirty="0">
                <a:latin typeface="Arial MT"/>
                <a:cs typeface="Arial MT"/>
                <a:hlinkClick r:id="" action="ppaction://noaction"/>
              </a:rPr>
              <a:t>KPIs.........................................................................................................................................9</a:t>
            </a:r>
            <a:endParaRPr sz="11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30"/>
              </a:spcBef>
            </a:pPr>
            <a:r>
              <a:rPr sz="1100" dirty="0">
                <a:latin typeface="Arial MT"/>
                <a:cs typeface="Arial MT"/>
                <a:hlinkClick r:id="" action="ppaction://noaction"/>
              </a:rPr>
              <a:t>4.1</a:t>
            </a:r>
            <a:r>
              <a:rPr sz="1100" spc="25" dirty="0">
                <a:latin typeface="Arial MT"/>
                <a:cs typeface="Arial MT"/>
                <a:hlinkClick r:id="" action="ppaction://noaction"/>
              </a:rPr>
              <a:t> </a:t>
            </a:r>
            <a:r>
              <a:rPr sz="1100" spc="-10" dirty="0">
                <a:latin typeface="Arial MT"/>
                <a:cs typeface="Arial MT"/>
                <a:hlinkClick r:id="" action="ppaction://noaction"/>
              </a:rPr>
              <a:t>KPIs</a:t>
            </a:r>
            <a:r>
              <a:rPr sz="1100" spc="5" dirty="0">
                <a:latin typeface="Arial MT"/>
                <a:cs typeface="Arial MT"/>
                <a:hlinkClick r:id="" action="ppaction://noaction"/>
              </a:rPr>
              <a:t> </a:t>
            </a:r>
            <a:r>
              <a:rPr sz="1100" dirty="0">
                <a:latin typeface="Arial MT"/>
                <a:cs typeface="Arial MT"/>
                <a:hlinkClick r:id="" action="ppaction://noaction"/>
              </a:rPr>
              <a:t>(Key</a:t>
            </a:r>
            <a:r>
              <a:rPr sz="1100" spc="10" dirty="0">
                <a:latin typeface="Arial MT"/>
                <a:cs typeface="Arial MT"/>
                <a:hlinkClick r:id="" action="ppaction://noaction"/>
              </a:rPr>
              <a:t> </a:t>
            </a:r>
            <a:r>
              <a:rPr sz="1100" spc="-5" dirty="0">
                <a:latin typeface="Arial MT"/>
                <a:cs typeface="Arial MT"/>
                <a:hlinkClick r:id="" action="ppaction://noaction"/>
              </a:rPr>
              <a:t>Performance</a:t>
            </a:r>
            <a:r>
              <a:rPr sz="1100" spc="25" dirty="0">
                <a:latin typeface="Arial MT"/>
                <a:cs typeface="Arial MT"/>
                <a:hlinkClick r:id="" action="ppaction://noaction"/>
              </a:rPr>
              <a:t> </a:t>
            </a:r>
            <a:r>
              <a:rPr sz="1100" spc="-5" dirty="0">
                <a:latin typeface="Arial MT"/>
                <a:cs typeface="Arial MT"/>
                <a:hlinkClick r:id="" action="ppaction://noaction"/>
              </a:rPr>
              <a:t>Indicators)</a:t>
            </a:r>
            <a:r>
              <a:rPr sz="1100" spc="-55" dirty="0">
                <a:latin typeface="Arial MT"/>
                <a:cs typeface="Arial MT"/>
                <a:hlinkClick r:id="" action="ppaction://noaction"/>
              </a:rPr>
              <a:t> </a:t>
            </a:r>
            <a:r>
              <a:rPr sz="1100" spc="-10" dirty="0">
                <a:latin typeface="Arial MT"/>
                <a:cs typeface="Arial MT"/>
                <a:hlinkClick r:id="" action="ppaction://noaction"/>
              </a:rPr>
              <a:t>.................................................................................9</a:t>
            </a:r>
            <a:endParaRPr sz="11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60"/>
              </a:spcBef>
            </a:pPr>
            <a:r>
              <a:rPr sz="1100" spc="-5" dirty="0">
                <a:latin typeface="Arial MT"/>
                <a:cs typeface="Arial MT"/>
                <a:hlinkClick r:id="" action="ppaction://noaction"/>
              </a:rPr>
              <a:t>5</a:t>
            </a:r>
            <a:r>
              <a:rPr sz="1100" spc="45" dirty="0">
                <a:latin typeface="Arial MT"/>
                <a:cs typeface="Arial MT"/>
                <a:hlinkClick r:id="" action="ppaction://noaction"/>
              </a:rPr>
              <a:t> </a:t>
            </a:r>
            <a:r>
              <a:rPr sz="1100" spc="-5" dirty="0">
                <a:latin typeface="Arial MT"/>
                <a:cs typeface="Arial MT"/>
                <a:hlinkClick r:id="" action="ppaction://noaction"/>
              </a:rPr>
              <a:t>Deployment</a:t>
            </a:r>
            <a:r>
              <a:rPr sz="1100" spc="-185" dirty="0">
                <a:latin typeface="Arial MT"/>
                <a:cs typeface="Arial MT"/>
                <a:hlinkClick r:id="" action="ppaction://noaction"/>
              </a:rPr>
              <a:t> </a:t>
            </a:r>
            <a:r>
              <a:rPr sz="1100" spc="-10" dirty="0">
                <a:latin typeface="Arial MT"/>
                <a:cs typeface="Arial MT"/>
                <a:hlinkClick r:id="" action="ppaction://noaction"/>
              </a:rPr>
              <a:t>.............................................................................................................................9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pc="-5" dirty="0"/>
              <a:pPr marL="38100">
                <a:lnSpc>
                  <a:spcPts val="1315"/>
                </a:lnSpc>
              </a:pPr>
              <a:t>3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902017" y="7521078"/>
            <a:ext cx="5760085" cy="1029513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600" b="1" dirty="0">
                <a:solidFill>
                  <a:srgbClr val="2E5395"/>
                </a:solidFill>
                <a:latin typeface="Arial"/>
                <a:cs typeface="Arial"/>
              </a:rPr>
              <a:t>Abstract</a:t>
            </a:r>
            <a:endParaRPr sz="1600">
              <a:latin typeface="Arial"/>
              <a:cs typeface="Arial"/>
            </a:endParaRPr>
          </a:p>
          <a:p>
            <a:pPr marL="12700" marR="6985" algn="just">
              <a:lnSpc>
                <a:spcPct val="103299"/>
              </a:lnSpc>
              <a:spcBef>
                <a:spcPts val="210"/>
              </a:spcBef>
            </a:pPr>
            <a:r>
              <a:rPr lang="en-GB" sz="1100" dirty="0"/>
              <a:t>This analysis of Amazon's sales data examines trends and patterns in </a:t>
            </a:r>
            <a:r>
              <a:rPr lang="en-GB" sz="1100" dirty="0" smtClean="0"/>
              <a:t>sales </a:t>
            </a:r>
            <a:r>
              <a:rPr lang="en-GB" sz="1100" dirty="0"/>
              <a:t>growth, </a:t>
            </a:r>
            <a:r>
              <a:rPr lang="en-GB" sz="1100" dirty="0" smtClean="0"/>
              <a:t>profit growth and </a:t>
            </a:r>
            <a:r>
              <a:rPr lang="en-GB" sz="1100" dirty="0"/>
              <a:t>the impact of major events and external factors on sales</a:t>
            </a:r>
            <a:r>
              <a:rPr lang="en-GB" sz="1100" dirty="0" smtClean="0"/>
              <a:t>.. </a:t>
            </a:r>
            <a:r>
              <a:rPr lang="en-GB" sz="1100" dirty="0"/>
              <a:t>The study investigates the role of marketing initiatives and personalized recommendations in driving sales, as well as challenges in supply chain management and inventory optimization. 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3742" y="355600"/>
            <a:ext cx="1035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6467" y="333756"/>
            <a:ext cx="19881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High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Level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Design </a:t>
            </a:r>
            <a:r>
              <a:rPr sz="1400" spc="-5" dirty="0">
                <a:latin typeface="Arial MT"/>
                <a:cs typeface="Arial MT"/>
              </a:rPr>
              <a:t>(HLD)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3564" y="297573"/>
            <a:ext cx="1232448" cy="32740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pc="-5" dirty="0"/>
              <a:pPr marL="38100">
                <a:lnSpc>
                  <a:spcPts val="1315"/>
                </a:lnSpc>
              </a:pPr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3742" y="355600"/>
            <a:ext cx="1035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6467" y="333756"/>
            <a:ext cx="19881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High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Level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Design </a:t>
            </a:r>
            <a:r>
              <a:rPr sz="1400" spc="-5" dirty="0">
                <a:latin typeface="Arial MT"/>
                <a:cs typeface="Arial MT"/>
              </a:rPr>
              <a:t>(HLD)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3564" y="297573"/>
            <a:ext cx="1232448" cy="32740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2017" y="826969"/>
            <a:ext cx="5760720" cy="573722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83515" indent="-171450" algn="just">
              <a:lnSpc>
                <a:spcPct val="100000"/>
              </a:lnSpc>
              <a:spcBef>
                <a:spcPts val="590"/>
              </a:spcBef>
              <a:buClr>
                <a:srgbClr val="2E5395"/>
              </a:buClr>
              <a:buFont typeface="Arial"/>
              <a:buAutoNum type="arabicPlain"/>
              <a:tabLst>
                <a:tab pos="184150" algn="l"/>
              </a:tabLst>
            </a:pPr>
            <a:r>
              <a:rPr sz="1600" b="1" spc="-5" dirty="0">
                <a:solidFill>
                  <a:srgbClr val="2E5395"/>
                </a:solidFill>
                <a:latin typeface="Arial"/>
                <a:cs typeface="Arial"/>
              </a:rPr>
              <a:t>Introduction</a:t>
            </a:r>
            <a:endParaRPr sz="1600">
              <a:latin typeface="Arial"/>
              <a:cs typeface="Arial"/>
            </a:endParaRPr>
          </a:p>
          <a:p>
            <a:pPr marL="310515" lvl="1" indent="-298450">
              <a:lnSpc>
                <a:spcPct val="100000"/>
              </a:lnSpc>
              <a:spcBef>
                <a:spcPts val="430"/>
              </a:spcBef>
              <a:buClr>
                <a:srgbClr val="4471C4"/>
              </a:buClr>
              <a:buFont typeface="Arial"/>
              <a:buAutoNum type="arabicPeriod"/>
              <a:tabLst>
                <a:tab pos="311150" algn="l"/>
              </a:tabLst>
            </a:pPr>
            <a:r>
              <a:rPr sz="1400" b="1" dirty="0">
                <a:solidFill>
                  <a:srgbClr val="4471C4"/>
                </a:solidFill>
                <a:latin typeface="Arial"/>
                <a:cs typeface="Arial"/>
              </a:rPr>
              <a:t>Why</a:t>
            </a:r>
            <a:r>
              <a:rPr sz="1400" b="1" spc="-1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471C4"/>
                </a:solidFill>
                <a:latin typeface="Arial"/>
                <a:cs typeface="Arial"/>
              </a:rPr>
              <a:t>this</a:t>
            </a:r>
            <a:r>
              <a:rPr sz="1400" b="1" spc="-2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471C4"/>
                </a:solidFill>
                <a:latin typeface="Arial"/>
                <a:cs typeface="Arial"/>
              </a:rPr>
              <a:t>High-Level</a:t>
            </a:r>
            <a:r>
              <a:rPr sz="1400" b="1" spc="1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4471C4"/>
                </a:solidFill>
                <a:latin typeface="Arial"/>
                <a:cs typeface="Arial"/>
              </a:rPr>
              <a:t>Design</a:t>
            </a:r>
            <a:r>
              <a:rPr sz="1400" b="1" spc="-5" dirty="0">
                <a:solidFill>
                  <a:srgbClr val="4471C4"/>
                </a:solidFill>
                <a:latin typeface="Arial"/>
                <a:cs typeface="Arial"/>
              </a:rPr>
              <a:t> Document?</a:t>
            </a:r>
            <a:endParaRPr sz="1400">
              <a:latin typeface="Arial"/>
              <a:cs typeface="Arial"/>
            </a:endParaRPr>
          </a:p>
          <a:p>
            <a:pPr marL="12700" marR="5080" algn="just">
              <a:lnSpc>
                <a:spcPct val="109900"/>
              </a:lnSpc>
              <a:spcBef>
                <a:spcPts val="40"/>
              </a:spcBef>
            </a:pPr>
            <a:r>
              <a:rPr sz="1100" dirty="0">
                <a:latin typeface="Arial MT"/>
                <a:cs typeface="Arial MT"/>
              </a:rPr>
              <a:t>The </a:t>
            </a:r>
            <a:r>
              <a:rPr sz="1100" spc="-5" dirty="0">
                <a:latin typeface="Arial MT"/>
                <a:cs typeface="Arial MT"/>
              </a:rPr>
              <a:t>purpose </a:t>
            </a:r>
            <a:r>
              <a:rPr sz="1100" spc="5" dirty="0">
                <a:latin typeface="Arial MT"/>
                <a:cs typeface="Arial MT"/>
              </a:rPr>
              <a:t>of </a:t>
            </a:r>
            <a:r>
              <a:rPr sz="1100" dirty="0">
                <a:latin typeface="Arial MT"/>
                <a:cs typeface="Arial MT"/>
              </a:rPr>
              <a:t>this </a:t>
            </a:r>
            <a:r>
              <a:rPr sz="1100" spc="-5" dirty="0">
                <a:latin typeface="Arial MT"/>
                <a:cs typeface="Arial MT"/>
              </a:rPr>
              <a:t>High-Level Design (HLD) Document is to add </a:t>
            </a:r>
            <a:r>
              <a:rPr sz="1100" spc="-10" dirty="0">
                <a:latin typeface="Arial MT"/>
                <a:cs typeface="Arial MT"/>
              </a:rPr>
              <a:t>the </a:t>
            </a:r>
            <a:r>
              <a:rPr sz="1100" spc="-5" dirty="0">
                <a:latin typeface="Arial MT"/>
                <a:cs typeface="Arial MT"/>
              </a:rPr>
              <a:t>necessary detail to </a:t>
            </a:r>
            <a:r>
              <a:rPr sz="1100" spc="-10" dirty="0">
                <a:latin typeface="Arial MT"/>
                <a:cs typeface="Arial MT"/>
              </a:rPr>
              <a:t>the 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current </a:t>
            </a:r>
            <a:r>
              <a:rPr sz="1100" spc="-5" dirty="0">
                <a:latin typeface="Arial MT"/>
                <a:cs typeface="Arial MT"/>
              </a:rPr>
              <a:t>project description to represent a </a:t>
            </a:r>
            <a:r>
              <a:rPr sz="1100" spc="-10" dirty="0">
                <a:latin typeface="Arial MT"/>
                <a:cs typeface="Arial MT"/>
              </a:rPr>
              <a:t>suitable </a:t>
            </a:r>
            <a:r>
              <a:rPr sz="1100" dirty="0">
                <a:latin typeface="Arial MT"/>
                <a:cs typeface="Arial MT"/>
              </a:rPr>
              <a:t>model </a:t>
            </a:r>
            <a:r>
              <a:rPr sz="1100" spc="-10" dirty="0">
                <a:latin typeface="Arial MT"/>
                <a:cs typeface="Arial MT"/>
              </a:rPr>
              <a:t>for </a:t>
            </a:r>
            <a:r>
              <a:rPr sz="1100" spc="-5" dirty="0">
                <a:latin typeface="Arial MT"/>
                <a:cs typeface="Arial MT"/>
              </a:rPr>
              <a:t>coding. </a:t>
            </a:r>
            <a:r>
              <a:rPr sz="1100" dirty="0">
                <a:latin typeface="Arial MT"/>
                <a:cs typeface="Arial MT"/>
              </a:rPr>
              <a:t>This </a:t>
            </a:r>
            <a:r>
              <a:rPr sz="1100" spc="-5" dirty="0">
                <a:latin typeface="Arial MT"/>
                <a:cs typeface="Arial MT"/>
              </a:rPr>
              <a:t>document is </a:t>
            </a:r>
            <a:r>
              <a:rPr sz="1100" dirty="0">
                <a:latin typeface="Arial MT"/>
                <a:cs typeface="Arial MT"/>
              </a:rPr>
              <a:t>also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intended to help detect contradictions </a:t>
            </a:r>
            <a:r>
              <a:rPr sz="1100" spc="-10" dirty="0">
                <a:latin typeface="Arial MT"/>
                <a:cs typeface="Arial MT"/>
              </a:rPr>
              <a:t>prior </a:t>
            </a:r>
            <a:r>
              <a:rPr sz="1100" spc="-5" dirty="0">
                <a:latin typeface="Arial MT"/>
                <a:cs typeface="Arial MT"/>
              </a:rPr>
              <a:t>to </a:t>
            </a:r>
            <a:r>
              <a:rPr sz="1100" spc="-10" dirty="0">
                <a:latin typeface="Arial MT"/>
                <a:cs typeface="Arial MT"/>
              </a:rPr>
              <a:t>coding, </a:t>
            </a:r>
            <a:r>
              <a:rPr sz="1100" spc="5" dirty="0">
                <a:latin typeface="Arial MT"/>
                <a:cs typeface="Arial MT"/>
              </a:rPr>
              <a:t>and </a:t>
            </a:r>
            <a:r>
              <a:rPr sz="1100" spc="-10" dirty="0">
                <a:latin typeface="Arial MT"/>
                <a:cs typeface="Arial MT"/>
              </a:rPr>
              <a:t>can be </a:t>
            </a:r>
            <a:r>
              <a:rPr sz="1100" spc="-5" dirty="0">
                <a:latin typeface="Arial MT"/>
                <a:cs typeface="Arial MT"/>
              </a:rPr>
              <a:t>used </a:t>
            </a:r>
            <a:r>
              <a:rPr sz="1100" dirty="0">
                <a:latin typeface="Arial MT"/>
                <a:cs typeface="Arial MT"/>
              </a:rPr>
              <a:t>as </a:t>
            </a:r>
            <a:r>
              <a:rPr sz="1100" spc="-5" dirty="0">
                <a:latin typeface="Arial MT"/>
                <a:cs typeface="Arial MT"/>
              </a:rPr>
              <a:t>a reference manual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5" dirty="0">
                <a:latin typeface="Arial MT"/>
                <a:cs typeface="Arial MT"/>
              </a:rPr>
              <a:t> how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modules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interact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at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high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level.</a:t>
            </a:r>
            <a:endParaRPr sz="11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930"/>
              </a:spcBef>
            </a:pPr>
            <a:r>
              <a:rPr sz="1100" dirty="0">
                <a:solidFill>
                  <a:srgbClr val="2E5395"/>
                </a:solidFill>
                <a:latin typeface="Arial MT"/>
                <a:cs typeface="Arial MT"/>
              </a:rPr>
              <a:t>The</a:t>
            </a:r>
            <a:r>
              <a:rPr sz="1100" spc="-20" dirty="0">
                <a:solidFill>
                  <a:srgbClr val="2E5395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2E5395"/>
                </a:solidFill>
                <a:latin typeface="Arial MT"/>
                <a:cs typeface="Arial MT"/>
              </a:rPr>
              <a:t>HLD</a:t>
            </a:r>
            <a:r>
              <a:rPr sz="1100" spc="-30" dirty="0">
                <a:solidFill>
                  <a:srgbClr val="2E5395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2E5395"/>
                </a:solidFill>
                <a:latin typeface="Arial MT"/>
                <a:cs typeface="Arial MT"/>
              </a:rPr>
              <a:t>will:</a:t>
            </a:r>
            <a:endParaRPr sz="1100">
              <a:latin typeface="Arial MT"/>
              <a:cs typeface="Arial MT"/>
            </a:endParaRPr>
          </a:p>
          <a:p>
            <a:pPr marL="469900" lvl="2" indent="-229235">
              <a:lnSpc>
                <a:spcPct val="100000"/>
              </a:lnSpc>
              <a:spcBef>
                <a:spcPts val="103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100" dirty="0">
                <a:latin typeface="Arial MT"/>
                <a:cs typeface="Arial MT"/>
              </a:rPr>
              <a:t>Present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all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of</a:t>
            </a:r>
            <a:r>
              <a:rPr sz="1100" spc="-10" dirty="0">
                <a:latin typeface="Arial MT"/>
                <a:cs typeface="Arial MT"/>
              </a:rPr>
              <a:t> the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design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aspects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define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them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in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detail</a:t>
            </a:r>
            <a:endParaRPr sz="1100">
              <a:latin typeface="Arial MT"/>
              <a:cs typeface="Arial MT"/>
            </a:endParaRPr>
          </a:p>
          <a:p>
            <a:pPr marL="469900" lvl="2" indent="-229235">
              <a:lnSpc>
                <a:spcPct val="100000"/>
              </a:lnSpc>
              <a:spcBef>
                <a:spcPts val="204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100" dirty="0">
                <a:latin typeface="Arial MT"/>
                <a:cs typeface="Arial MT"/>
              </a:rPr>
              <a:t>Describe </a:t>
            </a:r>
            <a:r>
              <a:rPr sz="1100" spc="-10" dirty="0">
                <a:latin typeface="Arial MT"/>
                <a:cs typeface="Arial MT"/>
              </a:rPr>
              <a:t>the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user interface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being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implemented</a:t>
            </a:r>
            <a:endParaRPr sz="1100">
              <a:latin typeface="Arial MT"/>
              <a:cs typeface="Arial MT"/>
            </a:endParaRPr>
          </a:p>
          <a:p>
            <a:pPr marL="469900" lvl="2" indent="-229235">
              <a:lnSpc>
                <a:spcPct val="100000"/>
              </a:lnSpc>
              <a:spcBef>
                <a:spcPts val="204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100" dirty="0">
                <a:latin typeface="Arial MT"/>
                <a:cs typeface="Arial MT"/>
              </a:rPr>
              <a:t>Describe </a:t>
            </a:r>
            <a:r>
              <a:rPr sz="1100" spc="-10" dirty="0">
                <a:latin typeface="Arial MT"/>
                <a:cs typeface="Arial MT"/>
              </a:rPr>
              <a:t>the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hardware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software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interfaces</a:t>
            </a:r>
            <a:endParaRPr sz="1100">
              <a:latin typeface="Arial MT"/>
              <a:cs typeface="Arial MT"/>
            </a:endParaRPr>
          </a:p>
          <a:p>
            <a:pPr marL="469900" lvl="2" indent="-229235">
              <a:lnSpc>
                <a:spcPct val="100000"/>
              </a:lnSpc>
              <a:spcBef>
                <a:spcPts val="204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100" dirty="0">
                <a:latin typeface="Arial MT"/>
                <a:cs typeface="Arial MT"/>
              </a:rPr>
              <a:t>Describe</a:t>
            </a:r>
            <a:r>
              <a:rPr sz="1100" spc="-10" dirty="0">
                <a:latin typeface="Arial MT"/>
                <a:cs typeface="Arial MT"/>
              </a:rPr>
              <a:t> the </a:t>
            </a:r>
            <a:r>
              <a:rPr sz="1100" spc="-5" dirty="0">
                <a:latin typeface="Arial MT"/>
                <a:cs typeface="Arial MT"/>
              </a:rPr>
              <a:t>performance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requirements</a:t>
            </a:r>
            <a:endParaRPr sz="1100">
              <a:latin typeface="Arial MT"/>
              <a:cs typeface="Arial MT"/>
            </a:endParaRPr>
          </a:p>
          <a:p>
            <a:pPr marL="469900" lvl="2" indent="-229235">
              <a:lnSpc>
                <a:spcPct val="100000"/>
              </a:lnSpc>
              <a:spcBef>
                <a:spcPts val="204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100" spc="-5" dirty="0">
                <a:latin typeface="Arial MT"/>
                <a:cs typeface="Arial MT"/>
              </a:rPr>
              <a:t>Include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design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features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the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architecture</a:t>
            </a:r>
            <a:r>
              <a:rPr sz="1100" spc="5" dirty="0">
                <a:latin typeface="Arial MT"/>
                <a:cs typeface="Arial MT"/>
              </a:rPr>
              <a:t> of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the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project</a:t>
            </a:r>
            <a:endParaRPr sz="1100">
              <a:latin typeface="Arial MT"/>
              <a:cs typeface="Arial MT"/>
            </a:endParaRPr>
          </a:p>
          <a:p>
            <a:pPr marL="469900" lvl="2" indent="-229235">
              <a:lnSpc>
                <a:spcPct val="100000"/>
              </a:lnSpc>
              <a:spcBef>
                <a:spcPts val="204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100" dirty="0">
                <a:latin typeface="Arial MT"/>
                <a:cs typeface="Arial MT"/>
              </a:rPr>
              <a:t>List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describe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the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non-functional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attributes like:</a:t>
            </a:r>
            <a:endParaRPr sz="1100">
              <a:latin typeface="Arial MT"/>
              <a:cs typeface="Arial MT"/>
            </a:endParaRPr>
          </a:p>
          <a:p>
            <a:pPr marL="927100" lvl="3" indent="-229235">
              <a:lnSpc>
                <a:spcPct val="100000"/>
              </a:lnSpc>
              <a:spcBef>
                <a:spcPts val="160"/>
              </a:spcBef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sz="1100" dirty="0">
                <a:latin typeface="Arial MT"/>
                <a:cs typeface="Arial MT"/>
              </a:rPr>
              <a:t>Security</a:t>
            </a:r>
            <a:endParaRPr sz="1100">
              <a:latin typeface="Arial MT"/>
              <a:cs typeface="Arial MT"/>
            </a:endParaRPr>
          </a:p>
          <a:p>
            <a:pPr marL="927100" lvl="3" indent="-229235">
              <a:lnSpc>
                <a:spcPct val="100000"/>
              </a:lnSpc>
              <a:spcBef>
                <a:spcPts val="130"/>
              </a:spcBef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sz="1100" spc="-5" dirty="0">
                <a:latin typeface="Arial MT"/>
                <a:cs typeface="Arial MT"/>
              </a:rPr>
              <a:t>Reliability</a:t>
            </a:r>
            <a:endParaRPr sz="1100">
              <a:latin typeface="Arial MT"/>
              <a:cs typeface="Arial MT"/>
            </a:endParaRPr>
          </a:p>
          <a:p>
            <a:pPr marL="927100" lvl="3" indent="-229235">
              <a:lnSpc>
                <a:spcPct val="100000"/>
              </a:lnSpc>
              <a:spcBef>
                <a:spcPts val="130"/>
              </a:spcBef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sz="1100" spc="-5" dirty="0">
                <a:latin typeface="Arial MT"/>
                <a:cs typeface="Arial MT"/>
              </a:rPr>
              <a:t>Maintainability</a:t>
            </a:r>
            <a:endParaRPr sz="1100">
              <a:latin typeface="Arial MT"/>
              <a:cs typeface="Arial MT"/>
            </a:endParaRPr>
          </a:p>
          <a:p>
            <a:pPr marL="927100" lvl="3" indent="-229235">
              <a:lnSpc>
                <a:spcPct val="100000"/>
              </a:lnSpc>
              <a:spcBef>
                <a:spcPts val="130"/>
              </a:spcBef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sz="1100" spc="-5" dirty="0">
                <a:latin typeface="Arial MT"/>
                <a:cs typeface="Arial MT"/>
              </a:rPr>
              <a:t>Portability</a:t>
            </a:r>
            <a:endParaRPr sz="1100">
              <a:latin typeface="Arial MT"/>
              <a:cs typeface="Arial MT"/>
            </a:endParaRPr>
          </a:p>
          <a:p>
            <a:pPr marL="927100" lvl="3" indent="-229235">
              <a:lnSpc>
                <a:spcPct val="100000"/>
              </a:lnSpc>
              <a:spcBef>
                <a:spcPts val="130"/>
              </a:spcBef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sz="1100" spc="-5" dirty="0">
                <a:latin typeface="Arial MT"/>
                <a:cs typeface="Arial MT"/>
              </a:rPr>
              <a:t>Reusability</a:t>
            </a:r>
            <a:endParaRPr sz="1100">
              <a:latin typeface="Arial MT"/>
              <a:cs typeface="Arial MT"/>
            </a:endParaRPr>
          </a:p>
          <a:p>
            <a:pPr marL="927100" lvl="3" indent="-229235">
              <a:lnSpc>
                <a:spcPct val="100000"/>
              </a:lnSpc>
              <a:spcBef>
                <a:spcPts val="130"/>
              </a:spcBef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sz="1100" spc="-5" dirty="0">
                <a:latin typeface="Arial MT"/>
                <a:cs typeface="Arial MT"/>
              </a:rPr>
              <a:t>Application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compatibility</a:t>
            </a:r>
            <a:endParaRPr sz="1100">
              <a:latin typeface="Arial MT"/>
              <a:cs typeface="Arial MT"/>
            </a:endParaRPr>
          </a:p>
          <a:p>
            <a:pPr marL="927100" lvl="3" indent="-229235">
              <a:lnSpc>
                <a:spcPct val="100000"/>
              </a:lnSpc>
              <a:spcBef>
                <a:spcPts val="155"/>
              </a:spcBef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sz="1100" spc="-5" dirty="0">
                <a:latin typeface="Arial MT"/>
                <a:cs typeface="Arial MT"/>
              </a:rPr>
              <a:t>Resource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utilization</a:t>
            </a:r>
            <a:endParaRPr sz="1100">
              <a:latin typeface="Arial MT"/>
              <a:cs typeface="Arial MT"/>
            </a:endParaRPr>
          </a:p>
          <a:p>
            <a:pPr marL="927100" lvl="3" indent="-229235">
              <a:lnSpc>
                <a:spcPct val="100000"/>
              </a:lnSpc>
              <a:spcBef>
                <a:spcPts val="130"/>
              </a:spcBef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sz="1100" spc="-5" dirty="0">
                <a:latin typeface="Arial MT"/>
                <a:cs typeface="Arial MT"/>
              </a:rPr>
              <a:t>Serviceability</a:t>
            </a:r>
            <a:endParaRPr sz="1100">
              <a:latin typeface="Arial MT"/>
              <a:cs typeface="Arial MT"/>
            </a:endParaRPr>
          </a:p>
          <a:p>
            <a:pPr lvl="3">
              <a:lnSpc>
                <a:spcPct val="100000"/>
              </a:lnSpc>
              <a:buFont typeface="Courier New"/>
              <a:buChar char="o"/>
            </a:pPr>
            <a:endParaRPr sz="1300">
              <a:latin typeface="Arial MT"/>
              <a:cs typeface="Arial MT"/>
            </a:endParaRPr>
          </a:p>
          <a:p>
            <a:pPr lvl="3">
              <a:lnSpc>
                <a:spcPct val="100000"/>
              </a:lnSpc>
              <a:spcBef>
                <a:spcPts val="20"/>
              </a:spcBef>
              <a:buFont typeface="Courier New"/>
              <a:buChar char="o"/>
            </a:pPr>
            <a:endParaRPr sz="1450">
              <a:latin typeface="Arial MT"/>
              <a:cs typeface="Arial MT"/>
            </a:endParaRPr>
          </a:p>
          <a:p>
            <a:pPr marL="310515" lvl="1" indent="-298450">
              <a:lnSpc>
                <a:spcPct val="100000"/>
              </a:lnSpc>
              <a:buClr>
                <a:srgbClr val="4471C4"/>
              </a:buClr>
              <a:buFont typeface="Arial"/>
              <a:buAutoNum type="arabicPeriod" startAt="2"/>
              <a:tabLst>
                <a:tab pos="311150" algn="l"/>
              </a:tabLst>
            </a:pPr>
            <a:r>
              <a:rPr sz="1400" b="1" spc="-10" dirty="0">
                <a:solidFill>
                  <a:srgbClr val="4471C4"/>
                </a:solidFill>
                <a:latin typeface="Arial"/>
                <a:cs typeface="Arial"/>
              </a:rPr>
              <a:t>Scope</a:t>
            </a:r>
            <a:endParaRPr sz="1400">
              <a:latin typeface="Arial"/>
              <a:cs typeface="Arial"/>
            </a:endParaRPr>
          </a:p>
          <a:p>
            <a:pPr marL="12700" marR="8890" algn="just">
              <a:lnSpc>
                <a:spcPct val="1105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HLD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documentation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presents</a:t>
            </a:r>
            <a:r>
              <a:rPr sz="1100" dirty="0">
                <a:latin typeface="Arial MT"/>
                <a:cs typeface="Arial MT"/>
              </a:rPr>
              <a:t> the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structure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of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system,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such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database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architecture, application architecture (layers), application flow (Navigation), and technology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architecture.</a:t>
            </a:r>
            <a:r>
              <a:rPr sz="1100" dirty="0">
                <a:latin typeface="Arial MT"/>
                <a:cs typeface="Arial MT"/>
              </a:rPr>
              <a:t> The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HLD</a:t>
            </a:r>
            <a:r>
              <a:rPr sz="1100" dirty="0">
                <a:latin typeface="Arial MT"/>
                <a:cs typeface="Arial MT"/>
              </a:rPr>
              <a:t> uses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non-technical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to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mildly-technical</a:t>
            </a:r>
            <a:r>
              <a:rPr sz="1100" dirty="0">
                <a:latin typeface="Arial MT"/>
                <a:cs typeface="Arial MT"/>
              </a:rPr>
              <a:t> terms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which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should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be </a:t>
            </a:r>
            <a:r>
              <a:rPr sz="1100" spc="-5" dirty="0">
                <a:latin typeface="Arial MT"/>
                <a:cs typeface="Arial MT"/>
              </a:rPr>
              <a:t> understandable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to</a:t>
            </a:r>
            <a:r>
              <a:rPr sz="1100" dirty="0">
                <a:latin typeface="Arial MT"/>
                <a:cs typeface="Arial MT"/>
              </a:rPr>
              <a:t> 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administrators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of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system.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pc="-5" dirty="0"/>
              <a:pPr marL="38100">
                <a:lnSpc>
                  <a:spcPts val="1315"/>
                </a:lnSpc>
              </a:pPr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3742" y="355600"/>
            <a:ext cx="1035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6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6467" y="333756"/>
            <a:ext cx="19881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High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Level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Design </a:t>
            </a:r>
            <a:r>
              <a:rPr sz="1400" spc="-5" dirty="0">
                <a:latin typeface="Arial MT"/>
                <a:cs typeface="Arial MT"/>
              </a:rPr>
              <a:t>(HLD)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3564" y="297573"/>
            <a:ext cx="1232448" cy="32740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2017" y="889381"/>
            <a:ext cx="5763260" cy="307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1450" algn="just">
              <a:lnSpc>
                <a:spcPct val="100000"/>
              </a:lnSpc>
              <a:spcBef>
                <a:spcPts val="100"/>
              </a:spcBef>
              <a:buClr>
                <a:srgbClr val="2E5395"/>
              </a:buClr>
              <a:buFont typeface="Arial"/>
              <a:buAutoNum type="arabicPlain" startAt="2"/>
              <a:tabLst>
                <a:tab pos="184150" algn="l"/>
              </a:tabLst>
            </a:pPr>
            <a:r>
              <a:rPr sz="1600" b="1" spc="-5" dirty="0">
                <a:solidFill>
                  <a:srgbClr val="2E5395"/>
                </a:solidFill>
                <a:latin typeface="Arial"/>
                <a:cs typeface="Arial"/>
              </a:rPr>
              <a:t>General</a:t>
            </a:r>
            <a:r>
              <a:rPr sz="1600" b="1" spc="-70" dirty="0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E5395"/>
                </a:solidFill>
                <a:latin typeface="Arial"/>
                <a:cs typeface="Arial"/>
              </a:rPr>
              <a:t>Description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E5395"/>
              </a:buClr>
              <a:buFont typeface="Arial"/>
              <a:buAutoNum type="arabicPlain" startAt="2"/>
            </a:pPr>
            <a:endParaRPr sz="2050">
              <a:latin typeface="Arial"/>
              <a:cs typeface="Arial"/>
            </a:endParaRPr>
          </a:p>
          <a:p>
            <a:pPr marL="310515" lvl="1" indent="-298450">
              <a:lnSpc>
                <a:spcPct val="100000"/>
              </a:lnSpc>
              <a:spcBef>
                <a:spcPts val="5"/>
              </a:spcBef>
              <a:buClr>
                <a:srgbClr val="4471C4"/>
              </a:buClr>
              <a:buFont typeface="Arial"/>
              <a:buAutoNum type="arabicPeriod"/>
              <a:tabLst>
                <a:tab pos="311150" algn="l"/>
              </a:tabLst>
            </a:pPr>
            <a:r>
              <a:rPr sz="1400" b="1" spc="-10" dirty="0">
                <a:solidFill>
                  <a:srgbClr val="4471C4"/>
                </a:solidFill>
                <a:latin typeface="Arial"/>
                <a:cs typeface="Arial"/>
              </a:rPr>
              <a:t>Product</a:t>
            </a:r>
            <a:r>
              <a:rPr sz="1400" b="1" spc="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471C4"/>
                </a:solidFill>
                <a:latin typeface="Arial"/>
                <a:cs typeface="Arial"/>
              </a:rPr>
              <a:t>Perspective &amp;</a:t>
            </a:r>
            <a:r>
              <a:rPr sz="1400" b="1" spc="-1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471C4"/>
                </a:solidFill>
                <a:latin typeface="Arial"/>
                <a:cs typeface="Arial"/>
              </a:rPr>
              <a:t>Problem</a:t>
            </a:r>
            <a:r>
              <a:rPr sz="1400" b="1" spc="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471C4"/>
                </a:solidFill>
                <a:latin typeface="Arial"/>
                <a:cs typeface="Arial"/>
              </a:rPr>
              <a:t>Statement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GB" sz="1200" dirty="0" smtClean="0">
                <a:latin typeface="Arial MT"/>
                <a:cs typeface="Arial MT"/>
              </a:rPr>
              <a:t>Sales management has gained importance to meet increasing competition and the need</a:t>
            </a:r>
          </a:p>
          <a:p>
            <a:pPr>
              <a:lnSpc>
                <a:spcPct val="100000"/>
              </a:lnSpc>
            </a:pPr>
            <a:r>
              <a:rPr lang="en-GB" sz="1200" dirty="0" smtClean="0">
                <a:latin typeface="Arial MT"/>
                <a:cs typeface="Arial MT"/>
              </a:rPr>
              <a:t>for improved methods of distribution to reduce cost and to increase profits. Sales</a:t>
            </a:r>
          </a:p>
          <a:p>
            <a:pPr>
              <a:lnSpc>
                <a:spcPct val="100000"/>
              </a:lnSpc>
            </a:pPr>
            <a:r>
              <a:rPr lang="en-GB" sz="1200" dirty="0" smtClean="0">
                <a:latin typeface="Arial MT"/>
                <a:cs typeface="Arial MT"/>
              </a:rPr>
              <a:t>management today is the most important function in a commercial and business</a:t>
            </a:r>
          </a:p>
          <a:p>
            <a:pPr>
              <a:lnSpc>
                <a:spcPct val="100000"/>
              </a:lnSpc>
            </a:pPr>
            <a:r>
              <a:rPr lang="en-GB" sz="1200" dirty="0" smtClean="0">
                <a:latin typeface="Arial MT"/>
                <a:cs typeface="Arial MT"/>
              </a:rPr>
              <a:t>enterprise.</a:t>
            </a:r>
          </a:p>
          <a:p>
            <a:pPr>
              <a:lnSpc>
                <a:spcPct val="100000"/>
              </a:lnSpc>
            </a:pPr>
            <a:r>
              <a:rPr lang="en-GB" sz="1200" dirty="0" smtClean="0">
                <a:latin typeface="Arial MT"/>
                <a:cs typeface="Arial MT"/>
              </a:rPr>
              <a:t>Do ETL : Extract-Transform-Load some Amazon dataset and find for me</a:t>
            </a:r>
          </a:p>
          <a:p>
            <a:pPr>
              <a:lnSpc>
                <a:spcPct val="100000"/>
              </a:lnSpc>
            </a:pPr>
            <a:r>
              <a:rPr lang="en-GB" sz="1200" dirty="0" smtClean="0">
                <a:latin typeface="Arial MT"/>
                <a:cs typeface="Arial MT"/>
              </a:rPr>
              <a:t>Sales-trend -&gt; month wise , year wise , </a:t>
            </a:r>
            <a:r>
              <a:rPr lang="en-GB" sz="1200" dirty="0" err="1" smtClean="0">
                <a:latin typeface="Arial MT"/>
                <a:cs typeface="Arial MT"/>
              </a:rPr>
              <a:t>yearly_month</a:t>
            </a:r>
            <a:r>
              <a:rPr lang="en-GB" sz="1200" dirty="0" smtClean="0">
                <a:latin typeface="Arial MT"/>
                <a:cs typeface="Arial MT"/>
              </a:rPr>
              <a:t> wise</a:t>
            </a:r>
          </a:p>
          <a:p>
            <a:pPr>
              <a:lnSpc>
                <a:spcPct val="100000"/>
              </a:lnSpc>
            </a:pPr>
            <a:r>
              <a:rPr lang="en-GB" sz="1200" dirty="0" smtClean="0">
                <a:latin typeface="Arial MT"/>
                <a:cs typeface="Arial MT"/>
              </a:rPr>
              <a:t>Find key metrics and factors and show the meaningful relationships between attributes.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Arial MT"/>
              <a:cs typeface="Arial MT"/>
            </a:endParaRPr>
          </a:p>
          <a:p>
            <a:pPr marL="310515" lvl="1" indent="-298450">
              <a:lnSpc>
                <a:spcPct val="100000"/>
              </a:lnSpc>
              <a:buClr>
                <a:srgbClr val="4471C4"/>
              </a:buClr>
              <a:buFont typeface="Arial"/>
              <a:buAutoNum type="arabicPeriod" startAt="2"/>
              <a:tabLst>
                <a:tab pos="311150" algn="l"/>
              </a:tabLst>
            </a:pPr>
            <a:r>
              <a:rPr sz="1400" b="1" spc="15" dirty="0">
                <a:solidFill>
                  <a:srgbClr val="4471C4"/>
                </a:solidFill>
                <a:latin typeface="Arial"/>
                <a:cs typeface="Arial"/>
              </a:rPr>
              <a:t>T</a:t>
            </a:r>
            <a:r>
              <a:rPr sz="1400" b="1" spc="-10" dirty="0">
                <a:solidFill>
                  <a:srgbClr val="4471C4"/>
                </a:solidFill>
                <a:latin typeface="Arial"/>
                <a:cs typeface="Arial"/>
              </a:rPr>
              <a:t>oo</a:t>
            </a:r>
            <a:r>
              <a:rPr sz="1400" b="1" spc="5" dirty="0">
                <a:solidFill>
                  <a:srgbClr val="4471C4"/>
                </a:solidFill>
                <a:latin typeface="Arial"/>
                <a:cs typeface="Arial"/>
              </a:rPr>
              <a:t>l</a:t>
            </a:r>
            <a:r>
              <a:rPr sz="1400" b="1" spc="-5" dirty="0">
                <a:solidFill>
                  <a:srgbClr val="4471C4"/>
                </a:solidFill>
                <a:latin typeface="Arial"/>
                <a:cs typeface="Arial"/>
              </a:rPr>
              <a:t>s</a:t>
            </a:r>
            <a:r>
              <a:rPr sz="1400" b="1" spc="-2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4471C4"/>
                </a:solidFill>
                <a:latin typeface="Arial"/>
                <a:cs typeface="Arial"/>
              </a:rPr>
              <a:t>u</a:t>
            </a:r>
            <a:r>
              <a:rPr sz="1400" b="1" spc="-5" dirty="0">
                <a:solidFill>
                  <a:srgbClr val="4471C4"/>
                </a:solidFill>
                <a:latin typeface="Arial"/>
                <a:cs typeface="Arial"/>
              </a:rPr>
              <a:t>s</a:t>
            </a:r>
            <a:r>
              <a:rPr sz="1400" b="1" spc="-15" dirty="0">
                <a:solidFill>
                  <a:srgbClr val="4471C4"/>
                </a:solidFill>
                <a:latin typeface="Arial"/>
                <a:cs typeface="Arial"/>
              </a:rPr>
              <a:t>e</a:t>
            </a:r>
            <a:r>
              <a:rPr sz="1400" b="1" dirty="0">
                <a:solidFill>
                  <a:srgbClr val="4471C4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  <a:p>
            <a:pPr marL="12700" marR="5080" indent="273050">
              <a:lnSpc>
                <a:spcPct val="109800"/>
              </a:lnSpc>
              <a:spcBef>
                <a:spcPts val="40"/>
              </a:spcBef>
            </a:pPr>
            <a:r>
              <a:rPr sz="1100" dirty="0">
                <a:latin typeface="Arial MT"/>
                <a:cs typeface="Arial MT"/>
              </a:rPr>
              <a:t>Business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10">
                <a:latin typeface="Arial MT"/>
                <a:cs typeface="Arial MT"/>
              </a:rPr>
              <a:t>Intelligence</a:t>
            </a:r>
            <a:r>
              <a:rPr sz="1100" spc="15">
                <a:latin typeface="Arial MT"/>
                <a:cs typeface="Arial MT"/>
              </a:rPr>
              <a:t> </a:t>
            </a:r>
            <a:r>
              <a:rPr sz="1100" spc="-5" smtClean="0">
                <a:latin typeface="Arial MT"/>
                <a:cs typeface="Arial MT"/>
              </a:rPr>
              <a:t>tools</a:t>
            </a:r>
            <a:r>
              <a:rPr lang="en-GB" sz="1100" spc="-5" dirty="0" smtClean="0">
                <a:latin typeface="Arial MT"/>
                <a:cs typeface="Arial MT"/>
              </a:rPr>
              <a:t>:power BI and MS excel</a:t>
            </a:r>
            <a:r>
              <a:rPr sz="1100" spc="-5" smtClean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9850" y="4051300"/>
            <a:ext cx="1447164" cy="74192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92450" y="4051300"/>
            <a:ext cx="1371600" cy="876300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pc="-5" dirty="0"/>
              <a:pPr marL="38100">
                <a:lnSpc>
                  <a:spcPts val="1315"/>
                </a:lnSpc>
              </a:pPr>
              <a:t>6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531</Words>
  <Application>Microsoft Office PowerPoint</Application>
  <PresentationFormat>Custom</PresentationFormat>
  <Paragraphs>86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High Level Design (HLD) Amazon SalesData Analysis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Level Design (HLD)</dc:title>
  <dc:creator>RAHUL</dc:creator>
  <cp:lastModifiedBy>RAHUL</cp:lastModifiedBy>
  <cp:revision>2</cp:revision>
  <dcterms:created xsi:type="dcterms:W3CDTF">2023-07-16T19:32:36Z</dcterms:created>
  <dcterms:modified xsi:type="dcterms:W3CDTF">2023-07-16T19:45:23Z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2021-08-05T00:00:00Z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2023-07-16T00:00:00Z</vt:filetime>
  </property>
</Properties>
</file>