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 Reviews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ntiment_analysis.png">
            <a:extLst>
              <a:ext uri="{FF2B5EF4-FFF2-40B4-BE49-F238E27FC236}">
                <a16:creationId xmlns:a16="http://schemas.microsoft.com/office/drawing/2014/main" id="{880A4FEB-83FC-D166-4760-2C86D5D9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3200400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C4BCA-620E-324F-872D-6418C0AAD3B2}"/>
              </a:ext>
            </a:extLst>
          </p:cNvPr>
          <p:cNvSpPr txBox="1"/>
          <p:nvPr/>
        </p:nvSpPr>
        <p:spPr>
          <a:xfrm>
            <a:off x="6096001" y="1821974"/>
            <a:ext cx="32003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Sentiment Analysis:</a:t>
            </a:r>
            <a:br>
              <a:rPr dirty="0"/>
            </a:br>
            <a:r>
              <a:rPr dirty="0"/>
              <a:t>Positive: 40.159574%</a:t>
            </a:r>
            <a:br>
              <a:rPr dirty="0"/>
            </a:br>
            <a:r>
              <a:rPr dirty="0"/>
              <a:t>Negative: 30.585106%</a:t>
            </a:r>
            <a:br>
              <a:rPr dirty="0"/>
            </a:br>
            <a:r>
              <a:rPr dirty="0"/>
              <a:t>Neutral: 29.255319%</a:t>
            </a:r>
          </a:p>
        </p:txBody>
      </p:sp>
      <p:pic>
        <p:nvPicPr>
          <p:cNvPr id="6" name="Picture 5" descr="recommended_percentage.png">
            <a:extLst>
              <a:ext uri="{FF2B5EF4-FFF2-40B4-BE49-F238E27FC236}">
                <a16:creationId xmlns:a16="http://schemas.microsoft.com/office/drawing/2014/main" id="{CE45FA27-F4B9-1243-49EE-B45450F3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68994"/>
            <a:ext cx="3200400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84D6A-4100-07EF-417A-ADF45FBA5D84}"/>
              </a:ext>
            </a:extLst>
          </p:cNvPr>
          <p:cNvSpPr txBox="1"/>
          <p:nvPr/>
        </p:nvSpPr>
        <p:spPr>
          <a:xfrm>
            <a:off x="6096001" y="4297363"/>
            <a:ext cx="2765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Recommended Percentage:</a:t>
            </a:r>
            <a:br/>
            <a:r>
              <a:t>no: 59.042553%</a:t>
            </a:r>
            <a:br/>
            <a:r>
              <a:t>yes: 40.957447%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7173A4-D9E6-7E4C-F68B-A322D13A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dirty="0"/>
              <a:t>Key Metrics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Insights</vt:lpstr>
      <vt:lpstr>Key Metrics and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Pankaj KUSHWAHA</cp:lastModifiedBy>
  <cp:revision>2</cp:revision>
  <dcterms:created xsi:type="dcterms:W3CDTF">2022-12-06T11:13:27Z</dcterms:created>
  <dcterms:modified xsi:type="dcterms:W3CDTF">2024-02-23T01:48:54Z</dcterms:modified>
</cp:coreProperties>
</file>