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3" r:id="rId6"/>
    <p:sldId id="265" r:id="rId7"/>
    <p:sldId id="269" r:id="rId8"/>
    <p:sldId id="268" r:id="rId9"/>
    <p:sldId id="270" r:id="rId10"/>
    <p:sldId id="271" r:id="rId11"/>
    <p:sldId id="272" r:id="rId12"/>
    <p:sldId id="273" r:id="rId13"/>
    <p:sldId id="267" r:id="rId14"/>
    <p:sldId id="26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153400" cy="3733800"/>
          </a:xfrm>
        </p:spPr>
        <p:txBody>
          <a:bodyPr>
            <a:normAutofit/>
          </a:bodyPr>
          <a:lstStyle/>
          <a:p>
            <a:r>
              <a:rPr lang="en-IN" sz="6000" dirty="0" smtClean="0">
                <a:solidFill>
                  <a:srgbClr val="FF0000"/>
                </a:solidFill>
                <a:latin typeface="Times New Roman" pitchFamily="18" charset="0"/>
                <a:cs typeface="Times New Roman" pitchFamily="18" charset="0"/>
              </a:rPr>
              <a:t>Query </a:t>
            </a:r>
            <a:r>
              <a:rPr lang="en-IN" sz="6000" dirty="0" smtClean="0">
                <a:solidFill>
                  <a:srgbClr val="FF0000"/>
                </a:solidFill>
                <a:latin typeface="Times New Roman" pitchFamily="18" charset="0"/>
                <a:cs typeface="Times New Roman" pitchFamily="18" charset="0"/>
              </a:rPr>
              <a:t>Builder</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6" name="TextBox 5"/>
          <p:cNvSpPr txBox="1"/>
          <p:nvPr/>
        </p:nvSpPr>
        <p:spPr>
          <a:xfrm>
            <a:off x="914400" y="3962400"/>
            <a:ext cx="2895600" cy="3293209"/>
          </a:xfrm>
          <a:prstGeom prst="rect">
            <a:avLst/>
          </a:prstGeom>
          <a:noFill/>
        </p:spPr>
        <p:txBody>
          <a:bodyPr wrap="square" rtlCol="0">
            <a:spAutoFit/>
          </a:bodyPr>
          <a:lstStyle/>
          <a:p>
            <a:r>
              <a:rPr lang="en-IN" sz="2000" dirty="0" smtClean="0"/>
              <a:t>Submitted </a:t>
            </a:r>
            <a:r>
              <a:rPr lang="en-IN" sz="2000" dirty="0" smtClean="0"/>
              <a:t>by</a:t>
            </a:r>
            <a:r>
              <a:rPr lang="en-IN" sz="2000" dirty="0" smtClean="0"/>
              <a:t>:-</a:t>
            </a:r>
            <a:endParaRPr lang="en-IN" sz="2000" dirty="0" smtClean="0"/>
          </a:p>
          <a:p>
            <a:endParaRPr lang="en-IN" sz="2000" dirty="0" smtClean="0"/>
          </a:p>
          <a:p>
            <a:r>
              <a:rPr lang="en-IN" sz="2000" dirty="0" err="1" smtClean="0"/>
              <a:t>Vinod</a:t>
            </a:r>
            <a:r>
              <a:rPr lang="en-IN" sz="2000" dirty="0" smtClean="0"/>
              <a:t> </a:t>
            </a:r>
            <a:r>
              <a:rPr lang="en-IN" sz="2000" dirty="0" err="1" smtClean="0"/>
              <a:t>Kushwaha</a:t>
            </a:r>
            <a:endParaRPr lang="en-IN" sz="2000" dirty="0" smtClean="0"/>
          </a:p>
          <a:p>
            <a:r>
              <a:rPr lang="en-IN" sz="2000" dirty="0" smtClean="0"/>
              <a:t>(1413210182)</a:t>
            </a:r>
          </a:p>
          <a:p>
            <a:r>
              <a:rPr lang="en-IN" sz="2000" dirty="0" err="1" smtClean="0"/>
              <a:t>Vikas</a:t>
            </a:r>
            <a:r>
              <a:rPr lang="en-IN" sz="2000" dirty="0" smtClean="0"/>
              <a:t> Kumar </a:t>
            </a:r>
            <a:r>
              <a:rPr lang="en-IN" sz="2000" dirty="0" err="1" smtClean="0"/>
              <a:t>Jaiswal</a:t>
            </a:r>
            <a:endParaRPr lang="en-IN" sz="2000" dirty="0" smtClean="0"/>
          </a:p>
          <a:p>
            <a:r>
              <a:rPr lang="en-IN" sz="2000" dirty="0" smtClean="0"/>
              <a:t>(1413210179)</a:t>
            </a:r>
          </a:p>
          <a:p>
            <a:r>
              <a:rPr lang="en-IN" sz="2000" dirty="0" err="1" smtClean="0"/>
              <a:t>Sudhanshu</a:t>
            </a:r>
            <a:r>
              <a:rPr lang="en-IN" sz="2000" dirty="0" smtClean="0"/>
              <a:t> Rohit</a:t>
            </a:r>
          </a:p>
          <a:p>
            <a:r>
              <a:rPr lang="en-IN" sz="2000" dirty="0" smtClean="0"/>
              <a:t>(1413210166)</a:t>
            </a:r>
            <a:endParaRPr lang="en-IN" sz="2000" dirty="0" smtClean="0"/>
          </a:p>
          <a:p>
            <a:endParaRPr lang="en-IN" sz="2400" dirty="0" smtClean="0"/>
          </a:p>
          <a:p>
            <a:endParaRPr lang="en-IN" sz="2400" dirty="0" smtClean="0"/>
          </a:p>
        </p:txBody>
      </p:sp>
      <p:sp>
        <p:nvSpPr>
          <p:cNvPr id="7" name="TextBox 6"/>
          <p:cNvSpPr txBox="1"/>
          <p:nvPr/>
        </p:nvSpPr>
        <p:spPr>
          <a:xfrm>
            <a:off x="5181600" y="4114800"/>
            <a:ext cx="3505200" cy="1323439"/>
          </a:xfrm>
          <a:prstGeom prst="rect">
            <a:avLst/>
          </a:prstGeom>
          <a:noFill/>
        </p:spPr>
        <p:txBody>
          <a:bodyPr wrap="square" rtlCol="0">
            <a:spAutoFit/>
          </a:bodyPr>
          <a:lstStyle/>
          <a:p>
            <a:r>
              <a:rPr lang="en-IN" sz="2400" dirty="0" smtClean="0"/>
              <a:t>Submitted </a:t>
            </a:r>
            <a:r>
              <a:rPr lang="en-IN" sz="2400" dirty="0" smtClean="0"/>
              <a:t>to</a:t>
            </a:r>
            <a:r>
              <a:rPr lang="en-IN" sz="2400" dirty="0" smtClean="0"/>
              <a:t>:-</a:t>
            </a:r>
            <a:endParaRPr lang="en-IN" sz="2400" dirty="0" smtClean="0"/>
          </a:p>
          <a:p>
            <a:endParaRPr lang="en-IN" sz="2800" dirty="0" smtClean="0"/>
          </a:p>
          <a:p>
            <a:r>
              <a:rPr lang="en-IN" sz="2800" dirty="0" smtClean="0"/>
              <a:t>Mr. </a:t>
            </a:r>
            <a:r>
              <a:rPr lang="en-IN" sz="2800" dirty="0" err="1" smtClean="0"/>
              <a:t>Harinder</a:t>
            </a:r>
            <a:r>
              <a:rPr lang="en-IN" sz="2800" dirty="0" smtClean="0"/>
              <a:t> </a:t>
            </a:r>
            <a:r>
              <a:rPr lang="en-IN" sz="2800" dirty="0" err="1" smtClean="0"/>
              <a:t>Malik</a:t>
            </a:r>
            <a:endParaRPr lang="en-IN" sz="2800" dirty="0" smtClean="0"/>
          </a:p>
        </p:txBody>
      </p:sp>
      <p:pic>
        <p:nvPicPr>
          <p:cNvPr id="8" name="Picture 7"/>
          <p:cNvPicPr/>
          <p:nvPr/>
        </p:nvPicPr>
        <p:blipFill>
          <a:blip r:embed="rId2"/>
          <a:stretch>
            <a:fillRect/>
          </a:stretch>
        </p:blipFill>
        <p:spPr bwMode="auto">
          <a:xfrm>
            <a:off x="3200400" y="2286000"/>
            <a:ext cx="26670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Field Search</a:t>
            </a:r>
            <a:endParaRPr lang="en-IN" dirty="0"/>
          </a:p>
        </p:txBody>
      </p:sp>
      <p:pic>
        <p:nvPicPr>
          <p:cNvPr id="5" name="Content Placeholder 4" descr="IMG-20180425-WA0002.jpg"/>
          <p:cNvPicPr>
            <a:picLocks noGrp="1" noChangeAspect="1"/>
          </p:cNvPicPr>
          <p:nvPr>
            <p:ph idx="1"/>
          </p:nvPr>
        </p:nvPicPr>
        <p:blipFill>
          <a:blip r:embed="rId2"/>
          <a:stretch>
            <a:fillRect/>
          </a:stretch>
        </p:blipFill>
        <p:spPr>
          <a:xfrm>
            <a:off x="3575050" y="1066800"/>
            <a:ext cx="5111750" cy="4648200"/>
          </a:xfrm>
        </p:spPr>
      </p:pic>
      <p:sp>
        <p:nvSpPr>
          <p:cNvPr id="4" name="Text Placeholder 3"/>
          <p:cNvSpPr>
            <a:spLocks noGrp="1"/>
          </p:cNvSpPr>
          <p:nvPr>
            <p:ph type="body" sz="half" idx="2"/>
          </p:nvPr>
        </p:nvSpPr>
        <p:spPr/>
        <p:txBody>
          <a:bodyPr>
            <a:normAutofit/>
          </a:bodyPr>
          <a:lstStyle/>
          <a:p>
            <a:r>
              <a:rPr lang="en-IN" sz="2800" dirty="0" smtClean="0"/>
              <a:t>It carries several features such as</a:t>
            </a:r>
          </a:p>
          <a:p>
            <a:r>
              <a:rPr lang="en-IN" sz="2800" dirty="0" smtClean="0"/>
              <a:t>Select Fields</a:t>
            </a:r>
          </a:p>
          <a:p>
            <a:pPr marL="514350" indent="-514350">
              <a:buFont typeface="+mj-lt"/>
              <a:buAutoNum type="arabicPeriod"/>
            </a:pPr>
            <a:r>
              <a:rPr lang="en-IN" sz="2800" dirty="0" smtClean="0"/>
              <a:t>Roll No.</a:t>
            </a:r>
          </a:p>
          <a:p>
            <a:pPr marL="514350" indent="-514350">
              <a:buFont typeface="+mj-lt"/>
              <a:buAutoNum type="arabicPeriod"/>
            </a:pPr>
            <a:r>
              <a:rPr lang="en-IN" sz="2800" dirty="0" smtClean="0"/>
              <a:t>Name</a:t>
            </a:r>
          </a:p>
          <a:p>
            <a:pPr marL="514350" indent="-514350">
              <a:buFont typeface="+mj-lt"/>
              <a:buAutoNum type="arabicPeriod"/>
            </a:pPr>
            <a:r>
              <a:rPr lang="en-IN" sz="2800" dirty="0" smtClean="0"/>
              <a:t>Marks</a:t>
            </a:r>
          </a:p>
          <a:p>
            <a:pPr marL="514350" indent="-514350"/>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br>
              <a:rPr lang="en-IN" dirty="0" smtClean="0"/>
            </a:br>
            <a:endParaRPr lang="en-IN" dirty="0"/>
          </a:p>
        </p:txBody>
      </p:sp>
      <p:pic>
        <p:nvPicPr>
          <p:cNvPr id="5" name="Content Placeholder 4" descr="UMMMMMMMMMMMML.png"/>
          <p:cNvPicPr>
            <a:picLocks noGrp="1" noChangeAspect="1"/>
          </p:cNvPicPr>
          <p:nvPr>
            <p:ph idx="1"/>
          </p:nvPr>
        </p:nvPicPr>
        <p:blipFill>
          <a:blip r:embed="rId2"/>
          <a:stretch>
            <a:fillRect/>
          </a:stretch>
        </p:blipFill>
        <p:spPr>
          <a:xfrm>
            <a:off x="3575050" y="152400"/>
            <a:ext cx="5111750" cy="4548783"/>
          </a:xfrm>
        </p:spPr>
      </p:pic>
      <p:sp>
        <p:nvSpPr>
          <p:cNvPr id="4" name="Text Placeholder 3"/>
          <p:cNvSpPr>
            <a:spLocks noGrp="1"/>
          </p:cNvSpPr>
          <p:nvPr>
            <p:ph type="body" sz="half" idx="2"/>
          </p:nvPr>
        </p:nvSpPr>
        <p:spPr/>
        <p:txBody>
          <a:bodyPr>
            <a:normAutofit/>
          </a:bodyPr>
          <a:lstStyle/>
          <a:p>
            <a:r>
              <a:rPr lang="en-IN" sz="2800" dirty="0" smtClean="0"/>
              <a:t>It is a design which gives the overview of the database </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Design</a:t>
            </a:r>
            <a:endParaRPr lang="en-IN" dirty="0"/>
          </a:p>
        </p:txBody>
      </p:sp>
      <p:pic>
        <p:nvPicPr>
          <p:cNvPr id="5" name="Content Placeholder 4" descr="DAttttttttttttabase.png"/>
          <p:cNvPicPr>
            <a:picLocks noGrp="1" noChangeAspect="1"/>
          </p:cNvPicPr>
          <p:nvPr>
            <p:ph idx="1"/>
          </p:nvPr>
        </p:nvPicPr>
        <p:blipFill>
          <a:blip r:embed="rId2"/>
          <a:stretch>
            <a:fillRect/>
          </a:stretch>
        </p:blipFill>
        <p:spPr>
          <a:xfrm>
            <a:off x="3575050" y="990600"/>
            <a:ext cx="5568950" cy="4572000"/>
          </a:xfrm>
        </p:spPr>
      </p:pic>
      <p:sp>
        <p:nvSpPr>
          <p:cNvPr id="4" name="Text Placeholder 3"/>
          <p:cNvSpPr>
            <a:spLocks noGrp="1"/>
          </p:cNvSpPr>
          <p:nvPr>
            <p:ph type="body" sz="half" idx="2"/>
          </p:nvPr>
        </p:nvSpPr>
        <p:spPr/>
        <p:txBody>
          <a:bodyPr>
            <a:normAutofit lnSpcReduction="10000"/>
          </a:bodyPr>
          <a:lstStyle/>
          <a:p>
            <a:r>
              <a:rPr lang="en-IN" sz="2800" dirty="0" smtClean="0"/>
              <a:t>Unified </a:t>
            </a:r>
            <a:r>
              <a:rPr lang="en-IN" sz="2800" dirty="0" err="1" smtClean="0"/>
              <a:t>Modeling</a:t>
            </a:r>
            <a:r>
              <a:rPr lang="en-IN" sz="2800" dirty="0" smtClean="0"/>
              <a:t> Language is a </a:t>
            </a:r>
            <a:r>
              <a:rPr lang="en-IN" sz="2800" dirty="0" err="1" smtClean="0"/>
              <a:t>standarized</a:t>
            </a:r>
            <a:r>
              <a:rPr lang="en-IN" sz="2800" dirty="0" smtClean="0"/>
              <a:t> </a:t>
            </a:r>
            <a:r>
              <a:rPr lang="en-IN" sz="2800" dirty="0" err="1" smtClean="0"/>
              <a:t>modeling</a:t>
            </a:r>
            <a:r>
              <a:rPr lang="en-IN" sz="2800" dirty="0" smtClean="0"/>
              <a:t> language enabling developers to specify, </a:t>
            </a:r>
            <a:r>
              <a:rPr lang="en-IN" sz="2800" dirty="0" err="1" smtClean="0"/>
              <a:t>visualize,construct</a:t>
            </a:r>
            <a:r>
              <a:rPr lang="en-IN" sz="2800" dirty="0" smtClean="0"/>
              <a:t> and document </a:t>
            </a:r>
            <a:r>
              <a:rPr lang="en-IN" sz="2800" dirty="0" err="1" smtClean="0"/>
              <a:t>artifacts</a:t>
            </a:r>
            <a:r>
              <a:rPr lang="en-IN" sz="2800" dirty="0" smtClean="0"/>
              <a:t> of a software system.</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a:t>
            </a:r>
            <a:endParaRPr lang="en-IN"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buNone/>
            </a:pPr>
            <a:r>
              <a:rPr lang="en-IN" dirty="0" smtClean="0"/>
              <a:t>The Application  is required these testing</a:t>
            </a:r>
            <a:endParaRPr lang="en-IN" dirty="0" smtClean="0"/>
          </a:p>
          <a:p>
            <a:r>
              <a:rPr lang="en-IN" dirty="0" smtClean="0"/>
              <a:t>Unit Testing</a:t>
            </a:r>
          </a:p>
          <a:p>
            <a:r>
              <a:rPr lang="en-IN" dirty="0" smtClean="0"/>
              <a:t>Integration Testing</a:t>
            </a:r>
          </a:p>
          <a:p>
            <a:r>
              <a:rPr lang="en-IN" dirty="0" smtClean="0"/>
              <a:t>System Testing</a:t>
            </a:r>
          </a:p>
          <a:p>
            <a:pPr>
              <a:buNone/>
            </a:pP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76200"/>
            <a:ext cx="7772400" cy="1470025"/>
          </a:xfrm>
        </p:spPr>
        <p:txBody>
          <a:bodyPr/>
          <a:lstStyle/>
          <a:p>
            <a:r>
              <a:rPr lang="en-IN" dirty="0" smtClean="0"/>
              <a:t>Conclusion</a:t>
            </a:r>
            <a:endParaRPr lang="en-IN" dirty="0"/>
          </a:p>
        </p:txBody>
      </p:sp>
      <p:sp>
        <p:nvSpPr>
          <p:cNvPr id="6" name="Subtitle 5"/>
          <p:cNvSpPr>
            <a:spLocks noGrp="1"/>
          </p:cNvSpPr>
          <p:nvPr>
            <p:ph type="subTitle" idx="1"/>
          </p:nvPr>
        </p:nvSpPr>
        <p:spPr>
          <a:xfrm>
            <a:off x="1371600" y="228600"/>
            <a:ext cx="6400800" cy="4876800"/>
          </a:xfrm>
        </p:spPr>
        <p:style>
          <a:lnRef idx="1">
            <a:schemeClr val="accent3"/>
          </a:lnRef>
          <a:fillRef idx="2">
            <a:schemeClr val="accent3"/>
          </a:fillRef>
          <a:effectRef idx="1">
            <a:schemeClr val="accent3"/>
          </a:effectRef>
          <a:fontRef idx="minor">
            <a:schemeClr val="dk1"/>
          </a:fontRef>
        </p:style>
        <p:txBody>
          <a:bodyPr/>
          <a:lstStyle/>
          <a:p>
            <a:pPr algn="just"/>
            <a:r>
              <a:rPr lang="en-IN" dirty="0" smtClean="0">
                <a:solidFill>
                  <a:schemeClr val="tx1"/>
                </a:solidFill>
              </a:rPr>
              <a:t>                     Conclusion</a:t>
            </a:r>
          </a:p>
          <a:p>
            <a:pPr algn="just"/>
            <a:endParaRPr lang="en-IN" dirty="0" smtClean="0">
              <a:solidFill>
                <a:schemeClr val="tx1"/>
              </a:solidFill>
            </a:endParaRPr>
          </a:p>
          <a:p>
            <a:pPr algn="just"/>
            <a:r>
              <a:rPr lang="en-IN" dirty="0" smtClean="0">
                <a:solidFill>
                  <a:schemeClr val="tx1"/>
                </a:solidFill>
              </a:rPr>
              <a:t>Last </a:t>
            </a:r>
            <a:r>
              <a:rPr lang="en-IN" dirty="0" smtClean="0">
                <a:solidFill>
                  <a:schemeClr val="tx1"/>
                </a:solidFill>
              </a:rPr>
              <a:t>but not the least it can be said that the Query Builder will ease in keeping or putting the data into the database without writing the code and by just clicking the button the query will be fired and the data will be stored in the database.</a:t>
            </a:r>
            <a:endParaRPr lang="en-IN"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3352800"/>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r>
              <a:rPr lang="en-IN" sz="2000" dirty="0" smtClean="0"/>
              <a:t>Introduction </a:t>
            </a:r>
          </a:p>
          <a:p>
            <a:r>
              <a:rPr lang="en-IN" sz="2000" dirty="0" smtClean="0"/>
              <a:t>Working tools </a:t>
            </a:r>
          </a:p>
          <a:p>
            <a:r>
              <a:rPr lang="en-IN" sz="2000" dirty="0" smtClean="0"/>
              <a:t>Creation of Query</a:t>
            </a:r>
          </a:p>
          <a:p>
            <a:r>
              <a:rPr lang="en-IN" sz="2000" dirty="0" smtClean="0"/>
              <a:t>Login Page</a:t>
            </a:r>
          </a:p>
          <a:p>
            <a:r>
              <a:rPr lang="en-IN" sz="2000" dirty="0" smtClean="0"/>
              <a:t>Create New Table</a:t>
            </a:r>
          </a:p>
          <a:p>
            <a:r>
              <a:rPr lang="en-IN" sz="2000" dirty="0" smtClean="0"/>
              <a:t>Table</a:t>
            </a:r>
          </a:p>
          <a:p>
            <a:r>
              <a:rPr lang="en-IN" sz="2000" dirty="0" smtClean="0"/>
              <a:t>Update Records</a:t>
            </a:r>
          </a:p>
          <a:p>
            <a:r>
              <a:rPr lang="en-IN" sz="2000" dirty="0" smtClean="0"/>
              <a:t>Multiple Field Search</a:t>
            </a:r>
          </a:p>
          <a:p>
            <a:r>
              <a:rPr lang="en-IN" sz="2000" dirty="0" smtClean="0"/>
              <a:t>Database Design</a:t>
            </a:r>
          </a:p>
          <a:p>
            <a:r>
              <a:rPr lang="en-IN" sz="2000" dirty="0" smtClean="0"/>
              <a:t>UML Design</a:t>
            </a:r>
          </a:p>
          <a:p>
            <a:r>
              <a:rPr lang="en-IN" sz="2000" dirty="0" smtClean="0"/>
              <a:t>Testing</a:t>
            </a:r>
          </a:p>
          <a:p>
            <a:r>
              <a:rPr lang="en-IN" sz="2000" dirty="0" smtClean="0"/>
              <a:t>Conclusion</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350"/>
            <a:ext cx="7772400" cy="1466850"/>
          </a:xfrm>
        </p:spPr>
        <p:txBody>
          <a:bodyPr/>
          <a:lstStyle/>
          <a:p>
            <a:r>
              <a:rPr lang="en-IN" dirty="0" smtClean="0"/>
              <a:t>Introduction</a:t>
            </a:r>
            <a:endParaRPr lang="en-IN" dirty="0"/>
          </a:p>
        </p:txBody>
      </p:sp>
      <p:sp>
        <p:nvSpPr>
          <p:cNvPr id="3" name="Subtitle 2"/>
          <p:cNvSpPr>
            <a:spLocks noGrp="1"/>
          </p:cNvSpPr>
          <p:nvPr>
            <p:ph type="subTitle" idx="1"/>
          </p:nvPr>
        </p:nvSpPr>
        <p:spPr>
          <a:xfrm>
            <a:off x="1371600" y="1752600"/>
            <a:ext cx="6400800" cy="4572000"/>
          </a:xfrm>
        </p:spPr>
        <p:style>
          <a:lnRef idx="1">
            <a:schemeClr val="accent3"/>
          </a:lnRef>
          <a:fillRef idx="2">
            <a:schemeClr val="accent3"/>
          </a:fillRef>
          <a:effectRef idx="1">
            <a:schemeClr val="accent3"/>
          </a:effectRef>
          <a:fontRef idx="minor">
            <a:schemeClr val="dk1"/>
          </a:fontRef>
        </p:style>
        <p:txBody>
          <a:bodyPr/>
          <a:lstStyle/>
          <a:p>
            <a:pPr algn="just"/>
            <a:r>
              <a:rPr lang="en-IN" dirty="0" smtClean="0">
                <a:solidFill>
                  <a:schemeClr val="tx1"/>
                </a:solidFill>
              </a:rPr>
              <a:t>Query Builder provides a graphical                          user interface(GUI) for handling queries. It is a standalone application based on java to provide GUI for handling Queries and will help in fetching related data from the database. </a:t>
            </a: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sz="3600" dirty="0" smtClean="0"/>
              <a:t>Working tools</a:t>
            </a:r>
            <a:endParaRPr lang="en-IN" sz="3600" dirty="0"/>
          </a:p>
        </p:txBody>
      </p:sp>
      <p:sp>
        <p:nvSpPr>
          <p:cNvPr id="9" name="Text Placeholder 8"/>
          <p:cNvSpPr>
            <a:spLocks noGrp="1"/>
          </p:cNvSpPr>
          <p:nvPr>
            <p:ph type="body" sz="half" idx="2"/>
          </p:nvPr>
        </p:nvSpPr>
        <p:spPr>
          <a:xfrm>
            <a:off x="228600" y="1447801"/>
            <a:ext cx="6477000" cy="3962400"/>
          </a:xfrm>
        </p:spPr>
        <p:style>
          <a:lnRef idx="1">
            <a:schemeClr val="accent3"/>
          </a:lnRef>
          <a:fillRef idx="2">
            <a:schemeClr val="accent3"/>
          </a:fillRef>
          <a:effectRef idx="1">
            <a:schemeClr val="accent3"/>
          </a:effectRef>
          <a:fontRef idx="minor">
            <a:schemeClr val="dk1"/>
          </a:fontRef>
        </p:style>
        <p:txBody>
          <a:bodyPr>
            <a:normAutofit/>
          </a:bodyPr>
          <a:lstStyle/>
          <a:p>
            <a:endParaRPr lang="en-IN" sz="2000" dirty="0" smtClean="0"/>
          </a:p>
          <a:p>
            <a:pPr>
              <a:buFont typeface="Arial" pitchFamily="34" charset="0"/>
              <a:buChar char="•"/>
            </a:pPr>
            <a:r>
              <a:rPr lang="en-IN" sz="3600" dirty="0" smtClean="0"/>
              <a:t> Java</a:t>
            </a:r>
          </a:p>
          <a:p>
            <a:pPr>
              <a:buFont typeface="Arial" pitchFamily="34" charset="0"/>
              <a:buChar char="•"/>
            </a:pPr>
            <a:r>
              <a:rPr lang="en-IN" sz="3600" dirty="0" smtClean="0"/>
              <a:t> Platform- </a:t>
            </a:r>
            <a:r>
              <a:rPr lang="en-IN" sz="3600" dirty="0" err="1" smtClean="0"/>
              <a:t>Netbeans</a:t>
            </a:r>
            <a:endParaRPr lang="en-IN" sz="3600" dirty="0" smtClean="0"/>
          </a:p>
          <a:p>
            <a:pPr>
              <a:buFont typeface="Arial" pitchFamily="34" charset="0"/>
              <a:buChar char="•"/>
            </a:pPr>
            <a:r>
              <a:rPr lang="en-IN" sz="3600" dirty="0" smtClean="0"/>
              <a:t> Oracle 11g</a:t>
            </a:r>
          </a:p>
          <a:p>
            <a:pPr>
              <a:buFont typeface="Arial" pitchFamily="34" charset="0"/>
              <a:buChar char="•"/>
            </a:pPr>
            <a:r>
              <a:rPr lang="en-IN" sz="3600" dirty="0" smtClean="0"/>
              <a:t>GUI tool- Java </a:t>
            </a:r>
            <a:r>
              <a:rPr lang="en-IN" sz="3600" dirty="0" err="1" smtClean="0"/>
              <a:t>Fx</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53400" cy="1162050"/>
          </a:xfrm>
        </p:spPr>
        <p:txBody>
          <a:bodyPr>
            <a:normAutofit/>
          </a:bodyPr>
          <a:lstStyle/>
          <a:p>
            <a:r>
              <a:rPr lang="en-IN" sz="3600" dirty="0" smtClean="0"/>
              <a:t>Creation of Query Builder</a:t>
            </a:r>
            <a:endParaRPr lang="en-IN" sz="3600" dirty="0"/>
          </a:p>
        </p:txBody>
      </p:sp>
      <p:sp>
        <p:nvSpPr>
          <p:cNvPr id="4" name="Text Placeholder 3"/>
          <p:cNvSpPr>
            <a:spLocks noGrp="1"/>
          </p:cNvSpPr>
          <p:nvPr>
            <p:ph type="body" sz="half" idx="2"/>
          </p:nvPr>
        </p:nvSpPr>
        <p:spPr>
          <a:xfrm>
            <a:off x="457200" y="1447800"/>
            <a:ext cx="8153400" cy="4691063"/>
          </a:xfrm>
        </p:spPr>
        <p:style>
          <a:lnRef idx="1">
            <a:schemeClr val="accent3"/>
          </a:lnRef>
          <a:fillRef idx="2">
            <a:schemeClr val="accent3"/>
          </a:fillRef>
          <a:effectRef idx="1">
            <a:schemeClr val="accent3"/>
          </a:effectRef>
          <a:fontRef idx="minor">
            <a:schemeClr val="dk1"/>
          </a:fontRef>
        </p:style>
        <p:txBody>
          <a:bodyPr>
            <a:normAutofit/>
          </a:bodyPr>
          <a:lstStyle/>
          <a:p>
            <a:r>
              <a:rPr lang="en-IN" sz="2800" dirty="0" smtClean="0"/>
              <a:t>All the above four tools are used according to their requirement for making this application by writing codes and by creating components with the help of GUI and by linking it with the database. It would have several other features such as in menu bar files will be there.</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r>
              <a:rPr lang="en-IN" sz="3600" dirty="0" smtClean="0"/>
              <a:t>Login Page</a:t>
            </a:r>
          </a:p>
          <a:p>
            <a:endParaRPr lang="en-IN" sz="3600" dirty="0" smtClean="0"/>
          </a:p>
          <a:p>
            <a:r>
              <a:rPr lang="en-IN" sz="3200" dirty="0" smtClean="0"/>
              <a:t>User name and password are required for authentication of user to </a:t>
            </a:r>
            <a:r>
              <a:rPr lang="en-IN" sz="3200" dirty="0" err="1" smtClean="0"/>
              <a:t>acess</a:t>
            </a:r>
            <a:r>
              <a:rPr lang="en-IN" sz="3200" dirty="0" smtClean="0"/>
              <a:t> database.</a:t>
            </a:r>
            <a:endParaRPr lang="en-IN" sz="3200" dirty="0"/>
          </a:p>
        </p:txBody>
      </p:sp>
      <p:pic>
        <p:nvPicPr>
          <p:cNvPr id="1026" name="Picture 2" descr="C:\Users\Rohit\Pictures\Screenshots\Screenshot (249).png"/>
          <p:cNvPicPr>
            <a:picLocks noGrp="1" noChangeAspect="1" noChangeArrowheads="1"/>
          </p:cNvPicPr>
          <p:nvPr>
            <p:ph idx="1"/>
          </p:nvPr>
        </p:nvPicPr>
        <p:blipFill>
          <a:blip r:embed="rId2"/>
          <a:srcRect/>
          <a:stretch>
            <a:fillRect/>
          </a:stretch>
        </p:blipFill>
        <p:spPr bwMode="auto">
          <a:xfrm>
            <a:off x="3575050" y="0"/>
            <a:ext cx="556895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Create New Table		</a:t>
            </a:r>
            <a:endParaRPr lang="en-IN" dirty="0"/>
          </a:p>
        </p:txBody>
      </p:sp>
      <p:pic>
        <p:nvPicPr>
          <p:cNvPr id="5" name="Content Placeholder 4" descr="IMG-20180425-WA0001.jpg"/>
          <p:cNvPicPr>
            <a:picLocks noGrp="1" noChangeAspect="1"/>
          </p:cNvPicPr>
          <p:nvPr>
            <p:ph idx="1"/>
          </p:nvPr>
        </p:nvPicPr>
        <p:blipFill>
          <a:blip r:embed="rId2"/>
          <a:stretch>
            <a:fillRect/>
          </a:stretch>
        </p:blipFill>
        <p:spPr>
          <a:xfrm>
            <a:off x="3581400" y="533400"/>
            <a:ext cx="5257800" cy="4724400"/>
          </a:xfrm>
        </p:spPr>
      </p:pic>
      <p:sp>
        <p:nvSpPr>
          <p:cNvPr id="4" name="Text Placeholder 3"/>
          <p:cNvSpPr>
            <a:spLocks noGrp="1"/>
          </p:cNvSpPr>
          <p:nvPr>
            <p:ph type="body" sz="half" idx="2"/>
          </p:nvPr>
        </p:nvSpPr>
        <p:spPr/>
        <p:txBody>
          <a:bodyPr>
            <a:noAutofit/>
          </a:bodyPr>
          <a:lstStyle/>
          <a:p>
            <a:r>
              <a:rPr lang="en-IN" sz="2000" dirty="0" smtClean="0"/>
              <a:t>It carries several features such as </a:t>
            </a:r>
          </a:p>
          <a:p>
            <a:pPr>
              <a:buFont typeface="Arial" pitchFamily="34" charset="0"/>
              <a:buChar char="•"/>
            </a:pPr>
            <a:r>
              <a:rPr lang="en-IN" sz="2000" dirty="0" smtClean="0"/>
              <a:t>Enter Table Name</a:t>
            </a:r>
          </a:p>
          <a:p>
            <a:pPr>
              <a:buFont typeface="Arial" pitchFamily="34" charset="0"/>
              <a:buChar char="•"/>
            </a:pPr>
            <a:r>
              <a:rPr lang="en-IN" sz="2000" dirty="0" smtClean="0"/>
              <a:t>Enter Column Name</a:t>
            </a:r>
          </a:p>
          <a:p>
            <a:pPr>
              <a:buFont typeface="Arial" pitchFamily="34" charset="0"/>
              <a:buChar char="•"/>
            </a:pPr>
            <a:r>
              <a:rPr lang="en-IN" sz="2000" dirty="0" smtClean="0"/>
              <a:t>Primary Key</a:t>
            </a:r>
          </a:p>
          <a:p>
            <a:pPr>
              <a:buFont typeface="Arial" pitchFamily="34" charset="0"/>
              <a:buChar char="•"/>
            </a:pPr>
            <a:r>
              <a:rPr lang="en-IN" sz="2000" dirty="0" smtClean="0"/>
              <a:t>Not Null</a:t>
            </a:r>
          </a:p>
          <a:p>
            <a:pPr>
              <a:buFont typeface="Arial" pitchFamily="34" charset="0"/>
              <a:buChar char="•"/>
            </a:pPr>
            <a:r>
              <a:rPr lang="en-IN" sz="2000" dirty="0" smtClean="0"/>
              <a:t>Add Column</a:t>
            </a:r>
          </a:p>
          <a:p>
            <a:pPr>
              <a:buFont typeface="Arial" pitchFamily="34" charset="0"/>
              <a:buChar char="•"/>
            </a:pPr>
            <a:r>
              <a:rPr lang="en-IN" sz="2000" dirty="0" smtClean="0"/>
              <a:t>Add another Column</a:t>
            </a:r>
          </a:p>
          <a:p>
            <a:pPr>
              <a:buFont typeface="Arial" pitchFamily="34" charset="0"/>
              <a:buChar char="•"/>
            </a:pPr>
            <a:r>
              <a:rPr lang="en-IN" sz="2000" dirty="0" smtClean="0"/>
              <a:t>Create </a:t>
            </a:r>
          </a:p>
          <a:p>
            <a:pPr>
              <a:buFont typeface="Arial" pitchFamily="34" charset="0"/>
              <a:buChar char="•"/>
            </a:pPr>
            <a:r>
              <a:rPr lang="en-IN" sz="2000" dirty="0" smtClean="0"/>
              <a:t>Close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    Table</a:t>
            </a:r>
            <a:endParaRPr lang="en-IN" sz="2800" dirty="0"/>
          </a:p>
        </p:txBody>
      </p:sp>
      <p:pic>
        <p:nvPicPr>
          <p:cNvPr id="5" name="Content Placeholder 4" descr="IMG-20180425-WA0003.jpg"/>
          <p:cNvPicPr>
            <a:picLocks noGrp="1" noChangeAspect="1"/>
          </p:cNvPicPr>
          <p:nvPr>
            <p:ph idx="1"/>
          </p:nvPr>
        </p:nvPicPr>
        <p:blipFill>
          <a:blip r:embed="rId2"/>
          <a:stretch>
            <a:fillRect/>
          </a:stretch>
        </p:blipFill>
        <p:spPr>
          <a:xfrm>
            <a:off x="3575050" y="914400"/>
            <a:ext cx="5416550" cy="4648200"/>
          </a:xfrm>
        </p:spPr>
      </p:pic>
      <p:sp>
        <p:nvSpPr>
          <p:cNvPr id="4" name="Text Placeholder 3"/>
          <p:cNvSpPr>
            <a:spLocks noGrp="1"/>
          </p:cNvSpPr>
          <p:nvPr>
            <p:ph type="body" sz="half" idx="2"/>
          </p:nvPr>
        </p:nvSpPr>
        <p:spPr/>
        <p:txBody>
          <a:bodyPr>
            <a:normAutofit/>
          </a:bodyPr>
          <a:lstStyle/>
          <a:p>
            <a:r>
              <a:rPr lang="en-IN" sz="2800" dirty="0" smtClean="0"/>
              <a:t>It carries records carrying several features that would be  in terms of </a:t>
            </a:r>
          </a:p>
          <a:p>
            <a:pPr>
              <a:buFont typeface="Arial" pitchFamily="34" charset="0"/>
              <a:buChar char="•"/>
            </a:pPr>
            <a:r>
              <a:rPr lang="en-IN" sz="2800" dirty="0" smtClean="0"/>
              <a:t>MYPHONEBOOK</a:t>
            </a:r>
          </a:p>
          <a:p>
            <a:pPr>
              <a:buFont typeface="Arial" pitchFamily="34" charset="0"/>
              <a:buChar char="•"/>
            </a:pPr>
            <a:r>
              <a:rPr lang="en-IN" sz="2800" dirty="0" smtClean="0"/>
              <a:t>STUDENT</a:t>
            </a:r>
          </a:p>
          <a:p>
            <a:pPr>
              <a:buFont typeface="Arial" pitchFamily="34" charset="0"/>
              <a:buChar char="•"/>
            </a:pPr>
            <a:r>
              <a:rPr lang="en-IN" sz="2800" dirty="0" smtClean="0"/>
              <a:t>EMPTABLE</a:t>
            </a:r>
          </a:p>
          <a:p>
            <a:pPr>
              <a:buFont typeface="Arial" pitchFamily="34" charset="0"/>
              <a:buChar char="•"/>
            </a:pPr>
            <a:r>
              <a:rPr lang="en-IN" sz="2800" dirty="0" smtClean="0"/>
              <a:t>DATETIME</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Records</a:t>
            </a:r>
            <a:endParaRPr lang="en-IN" dirty="0"/>
          </a:p>
        </p:txBody>
      </p:sp>
      <p:pic>
        <p:nvPicPr>
          <p:cNvPr id="5" name="Content Placeholder 4" descr="IMG-20180425-WA0000.jpg"/>
          <p:cNvPicPr>
            <a:picLocks noGrp="1" noChangeAspect="1"/>
          </p:cNvPicPr>
          <p:nvPr>
            <p:ph idx="1"/>
          </p:nvPr>
        </p:nvPicPr>
        <p:blipFill>
          <a:blip r:embed="rId2"/>
          <a:stretch>
            <a:fillRect/>
          </a:stretch>
        </p:blipFill>
        <p:spPr>
          <a:xfrm>
            <a:off x="3575050" y="1066800"/>
            <a:ext cx="5111750" cy="4724400"/>
          </a:xfrm>
        </p:spPr>
      </p:pic>
      <p:sp>
        <p:nvSpPr>
          <p:cNvPr id="4" name="Text Placeholder 3"/>
          <p:cNvSpPr>
            <a:spLocks noGrp="1"/>
          </p:cNvSpPr>
          <p:nvPr>
            <p:ph type="body" sz="half" idx="2"/>
          </p:nvPr>
        </p:nvSpPr>
        <p:spPr/>
        <p:txBody>
          <a:bodyPr>
            <a:normAutofit/>
          </a:bodyPr>
          <a:lstStyle/>
          <a:p>
            <a:r>
              <a:rPr lang="en-IN" sz="2800" dirty="0" smtClean="0"/>
              <a:t>It carries several features such as</a:t>
            </a:r>
          </a:p>
          <a:p>
            <a:pPr>
              <a:buFont typeface="Arial" pitchFamily="34" charset="0"/>
              <a:buChar char="•"/>
            </a:pPr>
            <a:r>
              <a:rPr lang="en-IN" sz="2800" dirty="0" smtClean="0"/>
              <a:t>Select Column and Enter Column Values to Update</a:t>
            </a:r>
          </a:p>
          <a:p>
            <a:pPr>
              <a:buFont typeface="Arial" pitchFamily="34" charset="0"/>
              <a:buChar char="•"/>
            </a:pPr>
            <a:r>
              <a:rPr lang="en-IN" sz="2800" dirty="0" smtClean="0"/>
              <a:t>Select condition on fields to be updated</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363</Words>
  <Application>Microsoft Office PowerPoint</Application>
  <PresentationFormat>On-screen Show (4:3)</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Query Builder </vt:lpstr>
      <vt:lpstr>Content</vt:lpstr>
      <vt:lpstr>Introduction</vt:lpstr>
      <vt:lpstr>Working tools</vt:lpstr>
      <vt:lpstr>Creation of Query Builder</vt:lpstr>
      <vt:lpstr>Slide 6</vt:lpstr>
      <vt:lpstr>  Create New Table  </vt:lpstr>
      <vt:lpstr>    Table</vt:lpstr>
      <vt:lpstr>Update Records</vt:lpstr>
      <vt:lpstr>Multiple Field Search</vt:lpstr>
      <vt:lpstr>Database Design </vt:lpstr>
      <vt:lpstr>UML Design</vt:lpstr>
      <vt:lpstr>Testing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Rohit</cp:lastModifiedBy>
  <cp:revision>43</cp:revision>
  <dcterms:created xsi:type="dcterms:W3CDTF">2006-08-16T00:00:00Z</dcterms:created>
  <dcterms:modified xsi:type="dcterms:W3CDTF">2018-04-27T14:46:33Z</dcterms:modified>
</cp:coreProperties>
</file>