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74" d="100"/>
          <a:sy n="74" d="100"/>
        </p:scale>
        <p:origin x="4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22A8A5-0AD1-4E1D-8B35-D08A1C73B990}" type="datetimeFigureOut">
              <a:rPr lang="en-US" smtClean="0"/>
              <a:t>10-Jan-19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7F1933-B6F8-4DF7-9D9B-59101AB75E80}" type="slidenum">
              <a:rPr lang="en-US" smtClean="0"/>
              <a:t>‹#›</a:t>
            </a:fld>
            <a:endParaRPr lang="en-US"/>
          </a:p>
        </p:txBody>
      </p:sp>
    </p:spTree>
    <p:extLst>
      <p:ext uri="{BB962C8B-B14F-4D97-AF65-F5344CB8AC3E}">
        <p14:creationId xmlns:p14="http://schemas.microsoft.com/office/powerpoint/2010/main" val="233005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22A8A5-0AD1-4E1D-8B35-D08A1C73B990}" type="datetimeFigureOut">
              <a:rPr lang="en-US" smtClean="0"/>
              <a:t>10-Jan-19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7F1933-B6F8-4DF7-9D9B-59101AB75E80}" type="slidenum">
              <a:rPr lang="en-US" smtClean="0"/>
              <a:t>‹#›</a:t>
            </a:fld>
            <a:endParaRPr lang="en-US"/>
          </a:p>
        </p:txBody>
      </p:sp>
    </p:spTree>
    <p:extLst>
      <p:ext uri="{BB962C8B-B14F-4D97-AF65-F5344CB8AC3E}">
        <p14:creationId xmlns:p14="http://schemas.microsoft.com/office/powerpoint/2010/main" val="613414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22A8A5-0AD1-4E1D-8B35-D08A1C73B990}" type="datetimeFigureOut">
              <a:rPr lang="en-US" smtClean="0"/>
              <a:t>10-Jan-19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7F1933-B6F8-4DF7-9D9B-59101AB75E80}" type="slidenum">
              <a:rPr lang="en-US" smtClean="0"/>
              <a:t>‹#›</a:t>
            </a:fld>
            <a:endParaRPr lang="en-US"/>
          </a:p>
        </p:txBody>
      </p:sp>
    </p:spTree>
    <p:extLst>
      <p:ext uri="{BB962C8B-B14F-4D97-AF65-F5344CB8AC3E}">
        <p14:creationId xmlns:p14="http://schemas.microsoft.com/office/powerpoint/2010/main" val="166834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22A8A5-0AD1-4E1D-8B35-D08A1C73B990}" type="datetimeFigureOut">
              <a:rPr lang="en-US" smtClean="0"/>
              <a:t>10-Jan-19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7F1933-B6F8-4DF7-9D9B-59101AB75E80}" type="slidenum">
              <a:rPr lang="en-US" smtClean="0"/>
              <a:t>‹#›</a:t>
            </a:fld>
            <a:endParaRPr lang="en-US"/>
          </a:p>
        </p:txBody>
      </p:sp>
    </p:spTree>
    <p:extLst>
      <p:ext uri="{BB962C8B-B14F-4D97-AF65-F5344CB8AC3E}">
        <p14:creationId xmlns:p14="http://schemas.microsoft.com/office/powerpoint/2010/main" val="1741804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22A8A5-0AD1-4E1D-8B35-D08A1C73B990}" type="datetimeFigureOut">
              <a:rPr lang="en-US" smtClean="0"/>
              <a:t>10-Jan-19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7F1933-B6F8-4DF7-9D9B-59101AB75E80}" type="slidenum">
              <a:rPr lang="en-US" smtClean="0"/>
              <a:t>‹#›</a:t>
            </a:fld>
            <a:endParaRPr lang="en-US"/>
          </a:p>
        </p:txBody>
      </p:sp>
    </p:spTree>
    <p:extLst>
      <p:ext uri="{BB962C8B-B14F-4D97-AF65-F5344CB8AC3E}">
        <p14:creationId xmlns:p14="http://schemas.microsoft.com/office/powerpoint/2010/main" val="2333970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22A8A5-0AD1-4E1D-8B35-D08A1C73B990}" type="datetimeFigureOut">
              <a:rPr lang="en-US" smtClean="0"/>
              <a:t>10-Jan-19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7F1933-B6F8-4DF7-9D9B-59101AB75E80}" type="slidenum">
              <a:rPr lang="en-US" smtClean="0"/>
              <a:t>‹#›</a:t>
            </a:fld>
            <a:endParaRPr lang="en-US"/>
          </a:p>
        </p:txBody>
      </p:sp>
    </p:spTree>
    <p:extLst>
      <p:ext uri="{BB962C8B-B14F-4D97-AF65-F5344CB8AC3E}">
        <p14:creationId xmlns:p14="http://schemas.microsoft.com/office/powerpoint/2010/main" val="336267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22A8A5-0AD1-4E1D-8B35-D08A1C73B990}" type="datetimeFigureOut">
              <a:rPr lang="en-US" smtClean="0"/>
              <a:t>10-Jan-19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7F1933-B6F8-4DF7-9D9B-59101AB75E80}" type="slidenum">
              <a:rPr lang="en-US" smtClean="0"/>
              <a:t>‹#›</a:t>
            </a:fld>
            <a:endParaRPr lang="en-US"/>
          </a:p>
        </p:txBody>
      </p:sp>
    </p:spTree>
    <p:extLst>
      <p:ext uri="{BB962C8B-B14F-4D97-AF65-F5344CB8AC3E}">
        <p14:creationId xmlns:p14="http://schemas.microsoft.com/office/powerpoint/2010/main" val="1549679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22A8A5-0AD1-4E1D-8B35-D08A1C73B990}" type="datetimeFigureOut">
              <a:rPr lang="en-US" smtClean="0"/>
              <a:t>10-Jan-19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7F1933-B6F8-4DF7-9D9B-59101AB75E80}" type="slidenum">
              <a:rPr lang="en-US" smtClean="0"/>
              <a:t>‹#›</a:t>
            </a:fld>
            <a:endParaRPr lang="en-US"/>
          </a:p>
        </p:txBody>
      </p:sp>
    </p:spTree>
    <p:extLst>
      <p:ext uri="{BB962C8B-B14F-4D97-AF65-F5344CB8AC3E}">
        <p14:creationId xmlns:p14="http://schemas.microsoft.com/office/powerpoint/2010/main" val="42128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22A8A5-0AD1-4E1D-8B35-D08A1C73B990}" type="datetimeFigureOut">
              <a:rPr lang="en-US" smtClean="0"/>
              <a:t>10-Jan-19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7F1933-B6F8-4DF7-9D9B-59101AB75E80}" type="slidenum">
              <a:rPr lang="en-US" smtClean="0"/>
              <a:t>‹#›</a:t>
            </a:fld>
            <a:endParaRPr lang="en-US"/>
          </a:p>
        </p:txBody>
      </p:sp>
    </p:spTree>
    <p:extLst>
      <p:ext uri="{BB962C8B-B14F-4D97-AF65-F5344CB8AC3E}">
        <p14:creationId xmlns:p14="http://schemas.microsoft.com/office/powerpoint/2010/main" val="3678394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22A8A5-0AD1-4E1D-8B35-D08A1C73B990}" type="datetimeFigureOut">
              <a:rPr lang="en-US" smtClean="0"/>
              <a:t>10-Jan-19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7F1933-B6F8-4DF7-9D9B-59101AB75E80}" type="slidenum">
              <a:rPr lang="en-US" smtClean="0"/>
              <a:t>‹#›</a:t>
            </a:fld>
            <a:endParaRPr lang="en-US"/>
          </a:p>
        </p:txBody>
      </p:sp>
    </p:spTree>
    <p:extLst>
      <p:ext uri="{BB962C8B-B14F-4D97-AF65-F5344CB8AC3E}">
        <p14:creationId xmlns:p14="http://schemas.microsoft.com/office/powerpoint/2010/main" val="2013778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22A8A5-0AD1-4E1D-8B35-D08A1C73B990}" type="datetimeFigureOut">
              <a:rPr lang="en-US" smtClean="0"/>
              <a:t>10-Jan-19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7F1933-B6F8-4DF7-9D9B-59101AB75E80}" type="slidenum">
              <a:rPr lang="en-US" smtClean="0"/>
              <a:t>‹#›</a:t>
            </a:fld>
            <a:endParaRPr lang="en-US"/>
          </a:p>
        </p:txBody>
      </p:sp>
    </p:spTree>
    <p:extLst>
      <p:ext uri="{BB962C8B-B14F-4D97-AF65-F5344CB8AC3E}">
        <p14:creationId xmlns:p14="http://schemas.microsoft.com/office/powerpoint/2010/main" val="331575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22A8A5-0AD1-4E1D-8B35-D08A1C73B990}" type="datetimeFigureOut">
              <a:rPr lang="en-US" smtClean="0"/>
              <a:t>10-Jan-19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7F1933-B6F8-4DF7-9D9B-59101AB75E80}" type="slidenum">
              <a:rPr lang="en-US" smtClean="0"/>
              <a:t>‹#›</a:t>
            </a:fld>
            <a:endParaRPr lang="en-US"/>
          </a:p>
        </p:txBody>
      </p:sp>
    </p:spTree>
    <p:extLst>
      <p:ext uri="{BB962C8B-B14F-4D97-AF65-F5344CB8AC3E}">
        <p14:creationId xmlns:p14="http://schemas.microsoft.com/office/powerpoint/2010/main" val="2694124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3487"/>
            <a:ext cx="10515600" cy="1352282"/>
          </a:xfrm>
        </p:spPr>
        <p:txBody>
          <a:bodyPr>
            <a:noAutofit/>
          </a:bodyPr>
          <a:lstStyle/>
          <a:p>
            <a:r>
              <a:rPr lang="en-US" sz="1800" b="1" dirty="0" smtClean="0">
                <a:latin typeface="Arial" panose="020B0604020202020204" pitchFamily="34" charset="0"/>
                <a:cs typeface="Arial" panose="020B0604020202020204" pitchFamily="34" charset="0"/>
              </a:rPr>
              <a:t>Ministry category : </a:t>
            </a:r>
            <a:r>
              <a:rPr lang="en-US" sz="1800" dirty="0" smtClean="0">
                <a:latin typeface="Arial" panose="020B0604020202020204" pitchFamily="34" charset="0"/>
                <a:cs typeface="Arial" panose="020B0604020202020204" pitchFamily="34" charset="0"/>
              </a:rPr>
              <a:t>Hughes </a:t>
            </a:r>
            <a:r>
              <a:rPr lang="en-US" sz="1800" dirty="0">
                <a:latin typeface="Arial" panose="020B0604020202020204" pitchFamily="34" charset="0"/>
                <a:cs typeface="Arial" panose="020B0604020202020204" pitchFamily="34" charset="0"/>
              </a:rPr>
              <a:t>Systique Pvt </a:t>
            </a:r>
            <a:r>
              <a:rPr lang="en-US" sz="1800" dirty="0" smtClean="0">
                <a:latin typeface="Arial" panose="020B0604020202020204" pitchFamily="34" charset="0"/>
                <a:cs typeface="Arial" panose="020B0604020202020204" pitchFamily="34" charset="0"/>
              </a:rPr>
              <a:t>Ltd  </a:t>
            </a:r>
            <a:br>
              <a:rPr lang="en-US" sz="1800" dirty="0" smtClean="0">
                <a:latin typeface="Arial" panose="020B0604020202020204" pitchFamily="34" charset="0"/>
                <a:cs typeface="Arial" panose="020B0604020202020204" pitchFamily="34" charset="0"/>
              </a:rPr>
            </a:br>
            <a:r>
              <a:rPr lang="en-US" sz="1800" b="1" dirty="0" smtClean="0">
                <a:latin typeface="Arial" panose="020B0604020202020204" pitchFamily="34" charset="0"/>
                <a:cs typeface="Arial" panose="020B0604020202020204" pitchFamily="34" charset="0"/>
              </a:rPr>
              <a:t>Problem Statement : </a:t>
            </a:r>
            <a:r>
              <a:rPr lang="en-US" sz="1800" dirty="0">
                <a:latin typeface="Arial" panose="020B0604020202020204" pitchFamily="34" charset="0"/>
                <a:cs typeface="Arial" panose="020B0604020202020204" pitchFamily="34" charset="0"/>
              </a:rPr>
              <a:t>Secure distributed transaction recording </a:t>
            </a:r>
            <a:r>
              <a:rPr lang="en-US" sz="1800" dirty="0" smtClean="0">
                <a:latin typeface="Arial" panose="020B0604020202020204" pitchFamily="34" charset="0"/>
                <a:cs typeface="Arial" panose="020B0604020202020204" pitchFamily="34" charset="0"/>
              </a:rPr>
              <a:t>system    </a:t>
            </a:r>
            <a:br>
              <a:rPr lang="en-US" sz="1800" dirty="0" smtClean="0">
                <a:latin typeface="Arial" panose="020B0604020202020204" pitchFamily="34" charset="0"/>
                <a:cs typeface="Arial" panose="020B0604020202020204" pitchFamily="34" charset="0"/>
              </a:rPr>
            </a:br>
            <a:r>
              <a:rPr lang="en-US" sz="1800" b="1" dirty="0" smtClean="0">
                <a:latin typeface="Arial" panose="020B0604020202020204" pitchFamily="34" charset="0"/>
                <a:cs typeface="Arial" panose="020B0604020202020204" pitchFamily="34" charset="0"/>
              </a:rPr>
              <a:t>College Code : </a:t>
            </a:r>
            <a:r>
              <a:rPr lang="en-US" sz="1800" dirty="0" smtClean="0">
                <a:latin typeface="Arial" panose="020B0604020202020204" pitchFamily="34" charset="0"/>
                <a:cs typeface="Arial" panose="020B0604020202020204" pitchFamily="34" charset="0"/>
              </a:rPr>
              <a:t>802</a:t>
            </a:r>
            <a:br>
              <a:rPr lang="en-US" sz="1800" dirty="0" smtClean="0">
                <a:latin typeface="Arial" panose="020B0604020202020204" pitchFamily="34" charset="0"/>
                <a:cs typeface="Arial" panose="020B0604020202020204" pitchFamily="34" charset="0"/>
              </a:rPr>
            </a:br>
            <a:r>
              <a:rPr lang="en-US" sz="1800" b="1" dirty="0" smtClean="0">
                <a:latin typeface="Arial" panose="020B0604020202020204" pitchFamily="34" charset="0"/>
                <a:cs typeface="Arial" panose="020B0604020202020204" pitchFamily="34" charset="0"/>
              </a:rPr>
              <a:t>Team Leader Name : </a:t>
            </a:r>
            <a:r>
              <a:rPr lang="en-US" sz="1800" dirty="0" smtClean="0">
                <a:latin typeface="Arial" panose="020B0604020202020204" pitchFamily="34" charset="0"/>
                <a:cs typeface="Arial" panose="020B0604020202020204" pitchFamily="34" charset="0"/>
              </a:rPr>
              <a:t>Amit Sahu </a:t>
            </a:r>
            <a:br>
              <a:rPr lang="en-US" sz="1800" dirty="0" smtClean="0">
                <a:latin typeface="Arial" panose="020B0604020202020204" pitchFamily="34" charset="0"/>
                <a:cs typeface="Arial" panose="020B0604020202020204" pitchFamily="34" charset="0"/>
              </a:rPr>
            </a:br>
            <a:r>
              <a:rPr lang="en-US" sz="1800" b="1" dirty="0" smtClean="0">
                <a:latin typeface="Arial" panose="020B0604020202020204" pitchFamily="34" charset="0"/>
                <a:cs typeface="Arial" panose="020B0604020202020204" pitchFamily="34" charset="0"/>
              </a:rPr>
              <a:t>Problem Code: </a:t>
            </a:r>
            <a:r>
              <a:rPr lang="en-US" sz="1800" dirty="0" smtClean="0">
                <a:latin typeface="Arial" panose="020B0604020202020204" pitchFamily="34" charset="0"/>
                <a:cs typeface="Arial" panose="020B0604020202020204" pitchFamily="34" charset="0"/>
              </a:rPr>
              <a:t>SS1</a:t>
            </a:r>
            <a:r>
              <a:rPr lang="en-US" sz="1800" dirty="0" smtClean="0">
                <a:latin typeface="Arial" panose="020B0604020202020204" pitchFamily="34" charset="0"/>
                <a:cs typeface="Arial" panose="020B0604020202020204" pitchFamily="34" charset="0"/>
              </a:rPr>
              <a:t/>
            </a:r>
            <a:br>
              <a:rPr lang="en-US" sz="1800" dirty="0" smtClean="0">
                <a:latin typeface="Arial" panose="020B0604020202020204" pitchFamily="34" charset="0"/>
                <a:cs typeface="Arial" panose="020B0604020202020204" pitchFamily="34" charset="0"/>
              </a:rPr>
            </a:br>
            <a:endParaRPr lang="en-US" sz="18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lnSpcReduction="10000"/>
          </a:bodyPr>
          <a:lstStyle/>
          <a:p>
            <a:pPr marL="0" indent="0">
              <a:buNone/>
            </a:pPr>
            <a:r>
              <a:rPr lang="en-US" sz="2000" b="1" dirty="0" smtClean="0">
                <a:latin typeface="Arial" panose="020B0604020202020204" pitchFamily="34" charset="0"/>
                <a:cs typeface="Arial" panose="020B0604020202020204" pitchFamily="34" charset="0"/>
              </a:rPr>
              <a:t>Idea: </a:t>
            </a:r>
            <a:r>
              <a:rPr lang="en-US" sz="1800" dirty="0">
                <a:latin typeface="Arial" panose="020B0604020202020204" pitchFamily="34" charset="0"/>
                <a:cs typeface="Arial" panose="020B0604020202020204" pitchFamily="34" charset="0"/>
              </a:rPr>
              <a:t>Design a system by which we can record and make visible/non-falsifiable/non-repudiable the different transactions between a common citizen and a govt. department for getting and managing a particular form of license/permit. For a specific example, we consider the driving permit. The system should be able to track the different transactions starting from getting the permit (retail/commercial), renewal, recording of traffic rule violations, and possibly, </a:t>
            </a:r>
            <a:r>
              <a:rPr lang="en-US" sz="1800" dirty="0" smtClean="0">
                <a:latin typeface="Arial" panose="020B0604020202020204" pitchFamily="34" charset="0"/>
                <a:cs typeface="Arial" panose="020B0604020202020204" pitchFamily="34" charset="0"/>
              </a:rPr>
              <a:t>revocation/suspension.</a:t>
            </a:r>
          </a:p>
          <a:p>
            <a:pPr marL="0" indent="0">
              <a:buNone/>
            </a:pPr>
            <a:r>
              <a:rPr lang="en-US" sz="2000" b="1" dirty="0" smtClean="0">
                <a:latin typeface="Arial" panose="020B0604020202020204" pitchFamily="34" charset="0"/>
                <a:cs typeface="Arial" panose="020B0604020202020204" pitchFamily="34" charset="0"/>
              </a:rPr>
              <a:t>Solution: </a:t>
            </a:r>
            <a:r>
              <a:rPr lang="en-US" sz="1800" dirty="0" smtClean="0">
                <a:latin typeface="Arial" panose="020B0604020202020204" pitchFamily="34" charset="0"/>
                <a:cs typeface="Arial" panose="020B0604020202020204" pitchFamily="34" charset="0"/>
              </a:rPr>
              <a:t>For this purpose </a:t>
            </a:r>
            <a:r>
              <a:rPr lang="en-US" sz="1800" dirty="0" smtClean="0">
                <a:latin typeface="Arial" panose="020B0604020202020204" pitchFamily="34" charset="0"/>
                <a:cs typeface="Arial" panose="020B0604020202020204" pitchFamily="34" charset="0"/>
              </a:rPr>
              <a:t>we develop </a:t>
            </a:r>
            <a:r>
              <a:rPr lang="en-US" sz="1800" dirty="0" smtClean="0">
                <a:latin typeface="Arial" panose="020B0604020202020204" pitchFamily="34" charset="0"/>
                <a:cs typeface="Arial" panose="020B0604020202020204" pitchFamily="34" charset="0"/>
              </a:rPr>
              <a:t>a web app where we </a:t>
            </a:r>
            <a:r>
              <a:rPr lang="en-US" sz="1800" dirty="0" smtClean="0">
                <a:latin typeface="Arial" panose="020B0604020202020204" pitchFamily="34" charset="0"/>
                <a:cs typeface="Arial" panose="020B0604020202020204" pitchFamily="34" charset="0"/>
              </a:rPr>
              <a:t>provide login to our three main users –Traffic Police </a:t>
            </a:r>
            <a:r>
              <a:rPr lang="en-US" sz="1800" dirty="0" smtClean="0">
                <a:latin typeface="Arial" panose="020B0604020202020204" pitchFamily="34" charset="0"/>
                <a:cs typeface="Arial" panose="020B0604020202020204" pitchFamily="34" charset="0"/>
              </a:rPr>
              <a:t>O</a:t>
            </a:r>
            <a:r>
              <a:rPr lang="en-US" sz="1800" dirty="0" smtClean="0">
                <a:latin typeface="Arial" panose="020B0604020202020204" pitchFamily="34" charset="0"/>
                <a:cs typeface="Arial" panose="020B0604020202020204" pitchFamily="34" charset="0"/>
              </a:rPr>
              <a:t>fficer, People and Administrator of app. </a:t>
            </a:r>
            <a:r>
              <a:rPr lang="en-US" sz="1800" dirty="0" smtClean="0">
                <a:latin typeface="Arial" panose="020B0604020202020204" pitchFamily="34" charset="0"/>
                <a:cs typeface="Arial" panose="020B0604020202020204" pitchFamily="34" charset="0"/>
              </a:rPr>
              <a:t>Traffic police </a:t>
            </a:r>
            <a:r>
              <a:rPr lang="en-US" sz="1800" dirty="0" smtClean="0">
                <a:latin typeface="Arial" panose="020B0604020202020204" pitchFamily="34" charset="0"/>
                <a:cs typeface="Arial" panose="020B0604020202020204" pitchFamily="34" charset="0"/>
              </a:rPr>
              <a:t>will login by </a:t>
            </a:r>
            <a:r>
              <a:rPr lang="en-US" sz="1800" dirty="0" smtClean="0">
                <a:latin typeface="Arial" panose="020B0604020202020204" pitchFamily="34" charset="0"/>
                <a:cs typeface="Arial" panose="020B0604020202020204" pitchFamily="34" charset="0"/>
              </a:rPr>
              <a:t>People’s Driving </a:t>
            </a:r>
            <a:r>
              <a:rPr lang="en-US" sz="1800" dirty="0" smtClean="0">
                <a:latin typeface="Arial" panose="020B0604020202020204" pitchFamily="34" charset="0"/>
                <a:cs typeface="Arial" panose="020B0604020202020204" pitchFamily="34" charset="0"/>
              </a:rPr>
              <a:t>License and Finger print(Thumb). Then a dashboard </a:t>
            </a:r>
            <a:r>
              <a:rPr lang="en-US" sz="1800" dirty="0" smtClean="0">
                <a:latin typeface="Arial" panose="020B0604020202020204" pitchFamily="34" charset="0"/>
                <a:cs typeface="Arial" panose="020B0604020202020204" pitchFamily="34" charset="0"/>
              </a:rPr>
              <a:t>will be open with basic details of DL holder and next section containing a form with fields such as, Offences and their corresponding fines and sections as declared by Government of India. Officers have to select one of them from drop down menu list. Further more fields will contain fine receipt number, vehicle detail, place of offence, etc. Another fields will be there to take officer details such as his/her unique identification number, name etc. to provide authenticity and transparency. This will be a short form which require very less time to fill in and submit. There will be another tab by which traffic police officer can also see more details of DL holder.</a:t>
            </a:r>
            <a:endParaRPr lang="en-US" sz="1800" dirty="0">
              <a:latin typeface="Arial" panose="020B0604020202020204" pitchFamily="34" charset="0"/>
              <a:cs typeface="Arial" panose="020B0604020202020204" pitchFamily="34" charset="0"/>
            </a:endParaRPr>
          </a:p>
          <a:p>
            <a:pPr marL="0" indent="0">
              <a:buNone/>
            </a:pPr>
            <a:r>
              <a:rPr lang="en-US" sz="1800" dirty="0" smtClean="0">
                <a:latin typeface="Arial" panose="020B0604020202020204" pitchFamily="34" charset="0"/>
                <a:cs typeface="Arial" panose="020B0604020202020204" pitchFamily="34" charset="0"/>
              </a:rPr>
              <a:t>              Another section will provide login to people by their DL number and Date of Birth, then a dashboard will be appear with all details of user where he/she can see all transactions on their DL.</a:t>
            </a:r>
          </a:p>
          <a:p>
            <a:pPr marL="0" indent="0">
              <a:buNone/>
            </a:pPr>
            <a:endParaRPr lang="en-US"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45967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38200" y="360609"/>
            <a:ext cx="10515600" cy="6168980"/>
          </a:xfrm>
        </p:spPr>
        <p:txBody>
          <a:bodyPr>
            <a:normAutofit/>
          </a:bodyPr>
          <a:lstStyle/>
          <a:p>
            <a:pPr marL="0" indent="0">
              <a:buNone/>
            </a:pPr>
            <a:r>
              <a:rPr lang="en-US" sz="1800" dirty="0" smtClean="0">
                <a:latin typeface="Arial" panose="020B0604020202020204" pitchFamily="34" charset="0"/>
                <a:cs typeface="Arial" panose="020B0604020202020204" pitchFamily="34" charset="0"/>
              </a:rPr>
              <a:t>Further DL holder can provide feedback about this service and app, and can also file a online complain against traffic police officer or any problem they faced during this process.</a:t>
            </a:r>
          </a:p>
          <a:p>
            <a:pPr marL="0" indent="0">
              <a:buNone/>
            </a:pP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            Another section is provided to Administrator of this service who will login with a specific username and password and can reply to feedbacks and complains and inform people on their queries. Anyone can see all feedbacks and complain by guest login they can’t do manipulation in feedbacks and complains. A FAQs section is also provided in this page. </a:t>
            </a:r>
            <a:endParaRPr lang="en-US" sz="2400" b="1" dirty="0" smtClean="0">
              <a:latin typeface="Arial" panose="020B0604020202020204" pitchFamily="34" charset="0"/>
              <a:cs typeface="Arial" panose="020B0604020202020204" pitchFamily="34" charset="0"/>
            </a:endParaRPr>
          </a:p>
          <a:p>
            <a:pPr marL="0" indent="0">
              <a:buNone/>
            </a:pPr>
            <a:r>
              <a:rPr lang="en-US" sz="2000" b="1" dirty="0" smtClean="0">
                <a:latin typeface="Arial" panose="020B0604020202020204" pitchFamily="34" charset="0"/>
                <a:cs typeface="Arial" panose="020B0604020202020204" pitchFamily="34" charset="0"/>
              </a:rPr>
              <a:t>Technology Stack: </a:t>
            </a:r>
          </a:p>
          <a:p>
            <a:pPr marL="342900" indent="-342900">
              <a:buAutoNum type="arabicParenR"/>
            </a:pPr>
            <a:r>
              <a:rPr lang="en-US" sz="1800" dirty="0" smtClean="0">
                <a:latin typeface="Arial" panose="020B0604020202020204" pitchFamily="34" charset="0"/>
                <a:cs typeface="Arial" panose="020B0604020202020204" pitchFamily="34" charset="0"/>
              </a:rPr>
              <a:t>front end will be developed using HTML/CSS/JavaScript and JavaScript’s Frameworks</a:t>
            </a:r>
          </a:p>
          <a:p>
            <a:pPr marL="342900" indent="-342900">
              <a:buAutoNum type="arabicParenR"/>
            </a:pPr>
            <a:r>
              <a:rPr lang="en-US" sz="1800" dirty="0" smtClean="0">
                <a:latin typeface="Arial" panose="020B0604020202020204" pitchFamily="34" charset="0"/>
                <a:cs typeface="Arial" panose="020B0604020202020204" pitchFamily="34" charset="0"/>
              </a:rPr>
              <a:t>Backend will be developed through Node.js with Express Framework and MongoDB database</a:t>
            </a:r>
          </a:p>
          <a:p>
            <a:pPr marL="0" indent="0">
              <a:buNone/>
            </a:pPr>
            <a:r>
              <a:rPr lang="en-US" sz="2000" b="1" dirty="0" smtClean="0">
                <a:latin typeface="Arial" panose="020B0604020202020204" pitchFamily="34" charset="0"/>
                <a:cs typeface="Arial" panose="020B0604020202020204" pitchFamily="34" charset="0"/>
              </a:rPr>
              <a:t>Dependencies/Showstoppers: </a:t>
            </a:r>
          </a:p>
          <a:p>
            <a:pPr marL="0" indent="0">
              <a:buNone/>
            </a:pPr>
            <a:r>
              <a:rPr lang="en-US" sz="1800" dirty="0" smtClean="0">
                <a:latin typeface="Arial" panose="020B0604020202020204" pitchFamily="34" charset="0"/>
                <a:cs typeface="Arial" panose="020B0604020202020204" pitchFamily="34" charset="0"/>
              </a:rPr>
              <a:t>1) We need Government’s Driving License's databases which contain all the details of driving license permitted by government.</a:t>
            </a:r>
          </a:p>
          <a:p>
            <a:pPr marL="0" indent="0">
              <a:buNone/>
            </a:pPr>
            <a:r>
              <a:rPr lang="en-US" sz="1800" dirty="0" smtClean="0">
                <a:latin typeface="Arial" panose="020B0604020202020204" pitchFamily="34" charset="0"/>
                <a:cs typeface="Arial" panose="020B0604020202020204" pitchFamily="34" charset="0"/>
              </a:rPr>
              <a:t>2) Biometric sensor/Finger print sensor for login process by traffic police officers.</a:t>
            </a:r>
            <a:endParaRPr lang="en-US" sz="2000" dirty="0" smtClean="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 </a:t>
            </a:r>
            <a:r>
              <a:rPr lang="en-US" sz="1800" b="1" dirty="0" smtClean="0">
                <a:latin typeface="Arial" panose="020B0604020202020204" pitchFamily="34" charset="0"/>
                <a:cs typeface="Arial" panose="020B0604020202020204" pitchFamily="34" charset="0"/>
              </a:rPr>
              <a:t>                                    </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0705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4406" y="-38636"/>
            <a:ext cx="6526726" cy="6896636"/>
          </a:xfrm>
          <a:prstGeom prst="rect">
            <a:avLst/>
          </a:prstGeom>
        </p:spPr>
      </p:pic>
      <p:sp>
        <p:nvSpPr>
          <p:cNvPr id="3" name="Title 2"/>
          <p:cNvSpPr>
            <a:spLocks noGrp="1"/>
          </p:cNvSpPr>
          <p:nvPr>
            <p:ph type="title"/>
          </p:nvPr>
        </p:nvSpPr>
        <p:spPr>
          <a:xfrm>
            <a:off x="9751132" y="5808372"/>
            <a:ext cx="2200462" cy="540912"/>
          </a:xfrm>
        </p:spPr>
        <p:txBody>
          <a:bodyPr>
            <a:normAutofit/>
          </a:bodyPr>
          <a:lstStyle/>
          <a:p>
            <a:r>
              <a:rPr lang="en-US" sz="1800" dirty="0" smtClean="0">
                <a:latin typeface="Arial" panose="020B0604020202020204" pitchFamily="34" charset="0"/>
                <a:cs typeface="Arial" panose="020B0604020202020204" pitchFamily="34" charset="0"/>
              </a:rPr>
              <a:t>UML Case Diagram </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5067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6067" y="0"/>
            <a:ext cx="6719865" cy="6858000"/>
          </a:xfrm>
          <a:prstGeom prst="rect">
            <a:avLst/>
          </a:prstGeom>
        </p:spPr>
      </p:pic>
      <p:sp>
        <p:nvSpPr>
          <p:cNvPr id="3" name="Title 2"/>
          <p:cNvSpPr>
            <a:spLocks noGrp="1"/>
          </p:cNvSpPr>
          <p:nvPr>
            <p:ph type="title"/>
          </p:nvPr>
        </p:nvSpPr>
        <p:spPr>
          <a:xfrm>
            <a:off x="9350062" y="5828652"/>
            <a:ext cx="2678805" cy="713816"/>
          </a:xfrm>
        </p:spPr>
        <p:txBody>
          <a:bodyPr>
            <a:normAutofit/>
          </a:bodyPr>
          <a:lstStyle/>
          <a:p>
            <a:r>
              <a:rPr lang="en-US" sz="1800" dirty="0" smtClean="0">
                <a:latin typeface="Arial" panose="020B0604020202020204" pitchFamily="34" charset="0"/>
                <a:cs typeface="Arial" panose="020B0604020202020204" pitchFamily="34" charset="0"/>
              </a:rPr>
              <a:t>Web-App </a:t>
            </a:r>
            <a:r>
              <a:rPr lang="en-US" sz="1800" dirty="0">
                <a:latin typeface="Arial" panose="020B0604020202020204" pitchFamily="34" charset="0"/>
                <a:cs typeface="Arial" panose="020B0604020202020204" pitchFamily="34" charset="0"/>
              </a:rPr>
              <a:t>F</a:t>
            </a:r>
            <a:r>
              <a:rPr lang="en-US" sz="1800" dirty="0" smtClean="0">
                <a:latin typeface="Arial" panose="020B0604020202020204" pitchFamily="34" charset="0"/>
                <a:cs typeface="Arial" panose="020B0604020202020204" pitchFamily="34" charset="0"/>
              </a:rPr>
              <a:t>low Diagram</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0529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TotalTime>
  <Words>455</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Ministry category : Hughes Systique Pvt Ltd   Problem Statement : Secure distributed transaction recording system     College Code : 802 Team Leader Name : Amit Sahu  Problem Code: SS1 </vt:lpstr>
      <vt:lpstr>PowerPoint Presentation</vt:lpstr>
      <vt:lpstr>UML Case Diagram </vt:lpstr>
      <vt:lpstr>Web-App Flow Diagram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Ministry category : Hughes Systique Pvt Ltd   Problem Statement :</dc:title>
  <dc:creator>Amit Sahu</dc:creator>
  <cp:lastModifiedBy>Amit Sahu</cp:lastModifiedBy>
  <cp:revision>18</cp:revision>
  <dcterms:created xsi:type="dcterms:W3CDTF">2019-01-09T13:13:05Z</dcterms:created>
  <dcterms:modified xsi:type="dcterms:W3CDTF">2019-01-10T11:46:47Z</dcterms:modified>
</cp:coreProperties>
</file>