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61FCF0-5A53-41AD-BD1B-F0D8B30828FB}" type="datetimeFigureOut">
              <a:rPr lang="en-US" smtClean="0"/>
              <a:t>10-Jan-19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A0DE2-5E0F-485F-B366-546047778E4A}" type="slidenum">
              <a:rPr lang="en-US" smtClean="0"/>
              <a:t>‹#›</a:t>
            </a:fld>
            <a:endParaRPr lang="en-US"/>
          </a:p>
        </p:txBody>
      </p:sp>
    </p:spTree>
    <p:extLst>
      <p:ext uri="{BB962C8B-B14F-4D97-AF65-F5344CB8AC3E}">
        <p14:creationId xmlns:p14="http://schemas.microsoft.com/office/powerpoint/2010/main" val="241706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61FCF0-5A53-41AD-BD1B-F0D8B30828FB}" type="datetimeFigureOut">
              <a:rPr lang="en-US" smtClean="0"/>
              <a:t>10-Jan-19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A0DE2-5E0F-485F-B366-546047778E4A}" type="slidenum">
              <a:rPr lang="en-US" smtClean="0"/>
              <a:t>‹#›</a:t>
            </a:fld>
            <a:endParaRPr lang="en-US"/>
          </a:p>
        </p:txBody>
      </p:sp>
    </p:spTree>
    <p:extLst>
      <p:ext uri="{BB962C8B-B14F-4D97-AF65-F5344CB8AC3E}">
        <p14:creationId xmlns:p14="http://schemas.microsoft.com/office/powerpoint/2010/main" val="1124545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61FCF0-5A53-41AD-BD1B-F0D8B30828FB}" type="datetimeFigureOut">
              <a:rPr lang="en-US" smtClean="0"/>
              <a:t>10-Jan-19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A0DE2-5E0F-485F-B366-546047778E4A}" type="slidenum">
              <a:rPr lang="en-US" smtClean="0"/>
              <a:t>‹#›</a:t>
            </a:fld>
            <a:endParaRPr lang="en-US"/>
          </a:p>
        </p:txBody>
      </p:sp>
    </p:spTree>
    <p:extLst>
      <p:ext uri="{BB962C8B-B14F-4D97-AF65-F5344CB8AC3E}">
        <p14:creationId xmlns:p14="http://schemas.microsoft.com/office/powerpoint/2010/main" val="180733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61FCF0-5A53-41AD-BD1B-F0D8B30828FB}" type="datetimeFigureOut">
              <a:rPr lang="en-US" smtClean="0"/>
              <a:t>10-Jan-19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A0DE2-5E0F-485F-B366-546047778E4A}" type="slidenum">
              <a:rPr lang="en-US" smtClean="0"/>
              <a:t>‹#›</a:t>
            </a:fld>
            <a:endParaRPr lang="en-US"/>
          </a:p>
        </p:txBody>
      </p:sp>
    </p:spTree>
    <p:extLst>
      <p:ext uri="{BB962C8B-B14F-4D97-AF65-F5344CB8AC3E}">
        <p14:creationId xmlns:p14="http://schemas.microsoft.com/office/powerpoint/2010/main" val="58964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61FCF0-5A53-41AD-BD1B-F0D8B30828FB}" type="datetimeFigureOut">
              <a:rPr lang="en-US" smtClean="0"/>
              <a:t>10-Jan-19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A0DE2-5E0F-485F-B366-546047778E4A}" type="slidenum">
              <a:rPr lang="en-US" smtClean="0"/>
              <a:t>‹#›</a:t>
            </a:fld>
            <a:endParaRPr lang="en-US"/>
          </a:p>
        </p:txBody>
      </p:sp>
    </p:spTree>
    <p:extLst>
      <p:ext uri="{BB962C8B-B14F-4D97-AF65-F5344CB8AC3E}">
        <p14:creationId xmlns:p14="http://schemas.microsoft.com/office/powerpoint/2010/main" val="2010573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61FCF0-5A53-41AD-BD1B-F0D8B30828FB}" type="datetimeFigureOut">
              <a:rPr lang="en-US" smtClean="0"/>
              <a:t>10-Jan-19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A0DE2-5E0F-485F-B366-546047778E4A}" type="slidenum">
              <a:rPr lang="en-US" smtClean="0"/>
              <a:t>‹#›</a:t>
            </a:fld>
            <a:endParaRPr lang="en-US"/>
          </a:p>
        </p:txBody>
      </p:sp>
    </p:spTree>
    <p:extLst>
      <p:ext uri="{BB962C8B-B14F-4D97-AF65-F5344CB8AC3E}">
        <p14:creationId xmlns:p14="http://schemas.microsoft.com/office/powerpoint/2010/main" val="129345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61FCF0-5A53-41AD-BD1B-F0D8B30828FB}" type="datetimeFigureOut">
              <a:rPr lang="en-US" smtClean="0"/>
              <a:t>10-Jan-19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BA0DE2-5E0F-485F-B366-546047778E4A}" type="slidenum">
              <a:rPr lang="en-US" smtClean="0"/>
              <a:t>‹#›</a:t>
            </a:fld>
            <a:endParaRPr lang="en-US"/>
          </a:p>
        </p:txBody>
      </p:sp>
    </p:spTree>
    <p:extLst>
      <p:ext uri="{BB962C8B-B14F-4D97-AF65-F5344CB8AC3E}">
        <p14:creationId xmlns:p14="http://schemas.microsoft.com/office/powerpoint/2010/main" val="365543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61FCF0-5A53-41AD-BD1B-F0D8B30828FB}" type="datetimeFigureOut">
              <a:rPr lang="en-US" smtClean="0"/>
              <a:t>10-Jan-19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BA0DE2-5E0F-485F-B366-546047778E4A}" type="slidenum">
              <a:rPr lang="en-US" smtClean="0"/>
              <a:t>‹#›</a:t>
            </a:fld>
            <a:endParaRPr lang="en-US"/>
          </a:p>
        </p:txBody>
      </p:sp>
    </p:spTree>
    <p:extLst>
      <p:ext uri="{BB962C8B-B14F-4D97-AF65-F5344CB8AC3E}">
        <p14:creationId xmlns:p14="http://schemas.microsoft.com/office/powerpoint/2010/main" val="61462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1FCF0-5A53-41AD-BD1B-F0D8B30828FB}" type="datetimeFigureOut">
              <a:rPr lang="en-US" smtClean="0"/>
              <a:t>10-Jan-19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BA0DE2-5E0F-485F-B366-546047778E4A}" type="slidenum">
              <a:rPr lang="en-US" smtClean="0"/>
              <a:t>‹#›</a:t>
            </a:fld>
            <a:endParaRPr lang="en-US"/>
          </a:p>
        </p:txBody>
      </p:sp>
    </p:spTree>
    <p:extLst>
      <p:ext uri="{BB962C8B-B14F-4D97-AF65-F5344CB8AC3E}">
        <p14:creationId xmlns:p14="http://schemas.microsoft.com/office/powerpoint/2010/main" val="2305572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61FCF0-5A53-41AD-BD1B-F0D8B30828FB}" type="datetimeFigureOut">
              <a:rPr lang="en-US" smtClean="0"/>
              <a:t>10-Jan-19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A0DE2-5E0F-485F-B366-546047778E4A}" type="slidenum">
              <a:rPr lang="en-US" smtClean="0"/>
              <a:t>‹#›</a:t>
            </a:fld>
            <a:endParaRPr lang="en-US"/>
          </a:p>
        </p:txBody>
      </p:sp>
    </p:spTree>
    <p:extLst>
      <p:ext uri="{BB962C8B-B14F-4D97-AF65-F5344CB8AC3E}">
        <p14:creationId xmlns:p14="http://schemas.microsoft.com/office/powerpoint/2010/main" val="1706626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61FCF0-5A53-41AD-BD1B-F0D8B30828FB}" type="datetimeFigureOut">
              <a:rPr lang="en-US" smtClean="0"/>
              <a:t>10-Jan-19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A0DE2-5E0F-485F-B366-546047778E4A}" type="slidenum">
              <a:rPr lang="en-US" smtClean="0"/>
              <a:t>‹#›</a:t>
            </a:fld>
            <a:endParaRPr lang="en-US"/>
          </a:p>
        </p:txBody>
      </p:sp>
    </p:spTree>
    <p:extLst>
      <p:ext uri="{BB962C8B-B14F-4D97-AF65-F5344CB8AC3E}">
        <p14:creationId xmlns:p14="http://schemas.microsoft.com/office/powerpoint/2010/main" val="2059397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61FCF0-5A53-41AD-BD1B-F0D8B30828FB}" type="datetimeFigureOut">
              <a:rPr lang="en-US" smtClean="0"/>
              <a:t>10-Jan-19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A0DE2-5E0F-485F-B366-546047778E4A}" type="slidenum">
              <a:rPr lang="en-US" smtClean="0"/>
              <a:t>‹#›</a:t>
            </a:fld>
            <a:endParaRPr lang="en-US"/>
          </a:p>
        </p:txBody>
      </p:sp>
    </p:spTree>
    <p:extLst>
      <p:ext uri="{BB962C8B-B14F-4D97-AF65-F5344CB8AC3E}">
        <p14:creationId xmlns:p14="http://schemas.microsoft.com/office/powerpoint/2010/main" val="1133998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024"/>
            <a:ext cx="10515600" cy="5991367"/>
          </a:xfrm>
        </p:spPr>
        <p:txBody>
          <a:bodyPr>
            <a:normAutofit/>
          </a:bodyPr>
          <a:lstStyle/>
          <a:p>
            <a:pPr marL="0" indent="0">
              <a:buNone/>
            </a:pPr>
            <a:r>
              <a:rPr lang="en-US" sz="2000" b="1" dirty="0" smtClean="0">
                <a:latin typeface="Arial" panose="020B0604020202020204" pitchFamily="34" charset="0"/>
                <a:cs typeface="Arial" panose="020B0604020202020204" pitchFamily="34" charset="0"/>
              </a:rPr>
              <a:t>Ministry category : </a:t>
            </a:r>
            <a:r>
              <a:rPr lang="en-US" sz="2000" dirty="0" smtClean="0">
                <a:latin typeface="Arial" panose="020B0604020202020204" pitchFamily="34" charset="0"/>
                <a:cs typeface="Arial" panose="020B0604020202020204" pitchFamily="34" charset="0"/>
              </a:rPr>
              <a:t>DIPP</a:t>
            </a:r>
            <a:r>
              <a:rPr lang="en-US" sz="2000" dirty="0" smtClean="0">
                <a:latin typeface="Arial" panose="020B0604020202020204" pitchFamily="34" charset="0"/>
                <a:cs typeface="Arial" panose="020B0604020202020204" pitchFamily="34" charset="0"/>
              </a:rPr>
              <a:t/>
            </a:r>
            <a:br>
              <a:rPr lang="en-US" sz="2000"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Problem Statement : </a:t>
            </a:r>
            <a:r>
              <a:rPr lang="en-US" sz="2000" dirty="0">
                <a:latin typeface="Arial" panose="020B0604020202020204" pitchFamily="34" charset="0"/>
                <a:cs typeface="Arial" panose="020B0604020202020204" pitchFamily="34" charset="0"/>
              </a:rPr>
              <a:t>Platform to connect Startups with Corporates</a:t>
            </a:r>
            <a:r>
              <a:rPr lang="en-US" sz="2000" dirty="0" smtClean="0">
                <a:latin typeface="Arial" panose="020B0604020202020204" pitchFamily="34" charset="0"/>
                <a:cs typeface="Arial" panose="020B0604020202020204" pitchFamily="34" charset="0"/>
              </a:rPr>
              <a:t>    </a:t>
            </a:r>
            <a:br>
              <a:rPr lang="en-US" sz="2000"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College Code : </a:t>
            </a:r>
            <a:r>
              <a:rPr lang="en-US" sz="2000" dirty="0" smtClean="0">
                <a:latin typeface="Arial" panose="020B0604020202020204" pitchFamily="34" charset="0"/>
                <a:cs typeface="Arial" panose="020B0604020202020204" pitchFamily="34" charset="0"/>
              </a:rPr>
              <a:t>802</a:t>
            </a:r>
            <a:br>
              <a:rPr lang="en-US" sz="2000"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Team Leader Name : </a:t>
            </a:r>
            <a:r>
              <a:rPr lang="en-US" sz="2000" dirty="0" smtClean="0">
                <a:latin typeface="Arial" panose="020B0604020202020204" pitchFamily="34" charset="0"/>
                <a:cs typeface="Arial" panose="020B0604020202020204" pitchFamily="34" charset="0"/>
              </a:rPr>
              <a:t>Amit Sahu </a:t>
            </a:r>
            <a:br>
              <a:rPr lang="en-US" sz="2000" dirty="0" smtClean="0">
                <a:latin typeface="Arial" panose="020B0604020202020204" pitchFamily="34" charset="0"/>
                <a:cs typeface="Arial" panose="020B0604020202020204" pitchFamily="34" charset="0"/>
              </a:rPr>
            </a:br>
            <a:r>
              <a:rPr lang="en-US" sz="2000" b="1" dirty="0" smtClean="0">
                <a:latin typeface="Arial" panose="020B0604020202020204" pitchFamily="34" charset="0"/>
                <a:cs typeface="Arial" panose="020B0604020202020204" pitchFamily="34" charset="0"/>
              </a:rPr>
              <a:t>Problem Code: </a:t>
            </a:r>
            <a:r>
              <a:rPr lang="en-US" sz="2000" dirty="0" smtClean="0">
                <a:latin typeface="Arial" panose="020B0604020202020204" pitchFamily="34" charset="0"/>
                <a:cs typeface="Arial" panose="020B0604020202020204" pitchFamily="34" charset="0"/>
              </a:rPr>
              <a:t>DM6</a:t>
            </a:r>
          </a:p>
          <a:p>
            <a:pPr marL="0" indent="0">
              <a:buNone/>
            </a:pPr>
            <a:r>
              <a:rPr lang="en-US" sz="2400" b="1" dirty="0" smtClean="0">
                <a:latin typeface="Arial" panose="020B0604020202020204" pitchFamily="34" charset="0"/>
                <a:cs typeface="Arial" panose="020B0604020202020204" pitchFamily="34" charset="0"/>
              </a:rPr>
              <a:t>Idea:</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Engaging with Startups can be one way for Corporate to get fresh ideas. There is an impending need for creating a platform for Corporate and Startups to connect, exchange their innovative ideas and collaborate to solve wide array of industry problems. The platform shall fulfill following two key objectives: </a:t>
            </a:r>
            <a:endParaRPr lang="en-US" sz="2000" dirty="0" smtClean="0">
              <a:latin typeface="Arial" panose="020B0604020202020204" pitchFamily="34" charset="0"/>
              <a:cs typeface="Arial" panose="020B0604020202020204" pitchFamily="34" charset="0"/>
            </a:endParaRPr>
          </a:p>
          <a:p>
            <a:pPr marL="0" indent="0">
              <a:buNone/>
            </a:pPr>
            <a:r>
              <a:rPr lang="en-US" sz="2000" dirty="0" smtClean="0">
                <a:latin typeface="Arial" panose="020B0604020202020204" pitchFamily="34" charset="0"/>
                <a:cs typeface="Arial" panose="020B0604020202020204" pitchFamily="34" charset="0"/>
              </a:rPr>
              <a:t>1) Corporate </a:t>
            </a:r>
            <a:r>
              <a:rPr lang="en-US" sz="2000" dirty="0">
                <a:latin typeface="Arial" panose="020B0604020202020204" pitchFamily="34" charset="0"/>
                <a:cs typeface="Arial" panose="020B0604020202020204" pitchFamily="34" charset="0"/>
              </a:rPr>
              <a:t>shall be able to list challenges and source ideas from </a:t>
            </a:r>
            <a:r>
              <a:rPr lang="en-US" sz="2000" dirty="0" smtClean="0">
                <a:latin typeface="Arial" panose="020B0604020202020204" pitchFamily="34" charset="0"/>
                <a:cs typeface="Arial" panose="020B0604020202020204" pitchFamily="34" charset="0"/>
              </a:rPr>
              <a:t>innovators.</a:t>
            </a:r>
          </a:p>
          <a:p>
            <a:pPr marL="0" indent="0">
              <a:buNone/>
            </a:pPr>
            <a:r>
              <a:rPr lang="en-US" sz="2000" dirty="0" smtClean="0">
                <a:latin typeface="Arial" panose="020B0604020202020204" pitchFamily="34" charset="0"/>
                <a:cs typeface="Arial" panose="020B0604020202020204" pitchFamily="34" charset="0"/>
              </a:rPr>
              <a:t>2) Innovators </a:t>
            </a:r>
            <a:r>
              <a:rPr lang="en-US" sz="2000" dirty="0">
                <a:latin typeface="Arial" panose="020B0604020202020204" pitchFamily="34" charset="0"/>
                <a:cs typeface="Arial" panose="020B0604020202020204" pitchFamily="34" charset="0"/>
              </a:rPr>
              <a:t>shall be able to publish their innovative business ideas and attract interest from </a:t>
            </a:r>
            <a:r>
              <a:rPr lang="en-US" sz="2000" dirty="0" smtClean="0">
                <a:latin typeface="Arial" panose="020B0604020202020204" pitchFamily="34" charset="0"/>
                <a:cs typeface="Arial" panose="020B0604020202020204" pitchFamily="34" charset="0"/>
              </a:rPr>
              <a:t>corporate.</a:t>
            </a:r>
          </a:p>
          <a:p>
            <a:pPr marL="0" indent="0">
              <a:buNone/>
            </a:pPr>
            <a:r>
              <a:rPr lang="en-US" sz="2400" b="1" dirty="0" smtClean="0">
                <a:latin typeface="Arial" panose="020B0604020202020204" pitchFamily="34" charset="0"/>
                <a:cs typeface="Arial" panose="020B0604020202020204" pitchFamily="34" charset="0"/>
              </a:rPr>
              <a:t>Solution: </a:t>
            </a:r>
            <a:r>
              <a:rPr lang="en-US" sz="2000" dirty="0" smtClean="0">
                <a:latin typeface="Arial" panose="020B0604020202020204" pitchFamily="34" charset="0"/>
                <a:cs typeface="Arial" panose="020B0604020202020204" pitchFamily="34" charset="0"/>
              </a:rPr>
              <a:t>For this purpose we develop a web-app where we divide users in two groups, as cor</a:t>
            </a:r>
            <a:r>
              <a:rPr lang="en-US" sz="2000" dirty="0" smtClean="0">
                <a:latin typeface="Arial" panose="020B0604020202020204" pitchFamily="34" charset="0"/>
                <a:cs typeface="Arial" panose="020B0604020202020204" pitchFamily="34" charset="0"/>
              </a:rPr>
              <a:t>porates and innovators. Corporates and innovators will have to create their account where corporates profile contain basic details along with company name/LLP name, DIN, business activity, its public/private/partnership status, address, contact number, e-mail, company’s official website link etc. which will help to prove company/organization’s authenticity. Innovators profile will have basic detail of user along with their educational details, skills, jobs(if any), internships(if any), projects(if any), additional details.  </a:t>
            </a:r>
            <a:endParaRPr lang="en-US" dirty="0"/>
          </a:p>
        </p:txBody>
      </p:sp>
    </p:spTree>
    <p:extLst>
      <p:ext uri="{BB962C8B-B14F-4D97-AF65-F5344CB8AC3E}">
        <p14:creationId xmlns:p14="http://schemas.microsoft.com/office/powerpoint/2010/main" val="7879026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4842"/>
            <a:ext cx="10515600" cy="6209731"/>
          </a:xfrm>
        </p:spPr>
        <p:txBody>
          <a:bodyPr>
            <a:normAutofit/>
          </a:bodyPr>
          <a:lstStyle/>
          <a:p>
            <a:pPr marL="0" indent="0">
              <a:buNone/>
            </a:pPr>
            <a:r>
              <a:rPr lang="en-US" sz="2000" dirty="0" smtClean="0">
                <a:latin typeface="Arial" panose="020B0604020202020204" pitchFamily="34" charset="0"/>
                <a:cs typeface="Arial" panose="020B0604020202020204" pitchFamily="34" charset="0"/>
              </a:rPr>
              <a:t>Innovators can post their ideas/project details/startups, images, videos, documents etc. related to their projects. Corporates will have to follow the innovators by which they can get innovators’ posts on their timeline, same will be applied to innovators also, innovators will see corporates problem statements on their timeline. Both the user can communicate through chat box where innovator can present their startups’ report and ideas to corporate and requests for investment or raise funds. Innovators’ post can’t be seen by other innovators to maintain privacy of ideas and projects, only corporate will be able to access feeds of innovators.</a:t>
            </a:r>
          </a:p>
          <a:p>
            <a:pPr marL="0" indent="0">
              <a:buNone/>
            </a:pPr>
            <a:r>
              <a:rPr lang="en-US" sz="2400" b="1" dirty="0" smtClean="0">
                <a:latin typeface="Arial" panose="020B0604020202020204" pitchFamily="34" charset="0"/>
                <a:cs typeface="Arial" panose="020B0604020202020204" pitchFamily="34" charset="0"/>
              </a:rPr>
              <a:t>Technology Stack:</a:t>
            </a:r>
            <a:endParaRPr lang="en-US" sz="2000" dirty="0" smtClean="0">
              <a:latin typeface="Arial" panose="020B0604020202020204" pitchFamily="34" charset="0"/>
              <a:cs typeface="Arial" panose="020B0604020202020204" pitchFamily="34" charset="0"/>
            </a:endParaRPr>
          </a:p>
          <a:p>
            <a:pPr marL="342900" indent="-342900">
              <a:buAutoNum type="arabicParenR"/>
            </a:pPr>
            <a:r>
              <a:rPr lang="en-US" sz="2000" dirty="0">
                <a:latin typeface="Arial" panose="020B0604020202020204" pitchFamily="34" charset="0"/>
                <a:cs typeface="Arial" panose="020B0604020202020204" pitchFamily="34" charset="0"/>
              </a:rPr>
              <a:t>F</a:t>
            </a:r>
            <a:r>
              <a:rPr lang="en-US" sz="2000" dirty="0" smtClean="0">
                <a:latin typeface="Arial" panose="020B0604020202020204" pitchFamily="34" charset="0"/>
                <a:cs typeface="Arial" panose="020B0604020202020204" pitchFamily="34" charset="0"/>
              </a:rPr>
              <a:t>ront end will be developed using HTML/CSS/JavaScript and JavaScript’s Frameworks</a:t>
            </a:r>
          </a:p>
          <a:p>
            <a:pPr marL="342900" indent="-342900">
              <a:buAutoNum type="arabicParenR"/>
            </a:pPr>
            <a:r>
              <a:rPr lang="en-US" sz="2000" dirty="0" smtClean="0">
                <a:latin typeface="Arial" panose="020B0604020202020204" pitchFamily="34" charset="0"/>
                <a:cs typeface="Arial" panose="020B0604020202020204" pitchFamily="34" charset="0"/>
              </a:rPr>
              <a:t>Backend will be developed through Node.js with Express Framework and </a:t>
            </a:r>
            <a:r>
              <a:rPr lang="en-US" sz="2000" dirty="0" err="1" smtClean="0">
                <a:latin typeface="Arial" panose="020B0604020202020204" pitchFamily="34" charset="0"/>
                <a:cs typeface="Arial" panose="020B0604020202020204" pitchFamily="34" charset="0"/>
              </a:rPr>
              <a:t>MongoDB</a:t>
            </a:r>
            <a:r>
              <a:rPr lang="en-US" sz="2000" dirty="0" smtClean="0">
                <a:latin typeface="Arial" panose="020B0604020202020204" pitchFamily="34" charset="0"/>
                <a:cs typeface="Arial" panose="020B0604020202020204" pitchFamily="34" charset="0"/>
              </a:rPr>
              <a:t> database</a:t>
            </a:r>
          </a:p>
          <a:p>
            <a:pPr marL="0" indent="0">
              <a:buNone/>
            </a:pPr>
            <a:r>
              <a:rPr lang="en-US" sz="2400" b="1" dirty="0" smtClean="0">
                <a:latin typeface="Arial" panose="020B0604020202020204" pitchFamily="34" charset="0"/>
                <a:cs typeface="Arial" panose="020B0604020202020204" pitchFamily="34" charset="0"/>
              </a:rPr>
              <a:t>Dependencies/Showstoppers: </a:t>
            </a:r>
            <a:r>
              <a:rPr lang="en-US" sz="2000" dirty="0" smtClean="0">
                <a:latin typeface="Arial" panose="020B0604020202020204" pitchFamily="34" charset="0"/>
                <a:cs typeface="Arial" panose="020B0604020202020204" pitchFamily="34" charset="0"/>
              </a:rPr>
              <a:t>No dependencies/showstoppers.</a:t>
            </a:r>
            <a:endParaRPr lang="en-US" sz="2400" b="1" dirty="0" smtClean="0">
              <a:latin typeface="Arial" panose="020B0604020202020204" pitchFamily="34" charset="0"/>
              <a:cs typeface="Arial" panose="020B0604020202020204" pitchFamily="34" charset="0"/>
            </a:endParaRPr>
          </a:p>
          <a:p>
            <a:pPr marL="0" indent="0">
              <a:buNone/>
            </a:pPr>
            <a:endParaRPr lang="en-US" sz="2400"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0844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878" y="0"/>
            <a:ext cx="7872343" cy="7152991"/>
          </a:xfrm>
          <a:prstGeom prst="rect">
            <a:avLst/>
          </a:prstGeom>
        </p:spPr>
      </p:pic>
      <p:sp>
        <p:nvSpPr>
          <p:cNvPr id="3" name="Title 2"/>
          <p:cNvSpPr>
            <a:spLocks noGrp="1"/>
          </p:cNvSpPr>
          <p:nvPr>
            <p:ph type="title"/>
          </p:nvPr>
        </p:nvSpPr>
        <p:spPr>
          <a:xfrm>
            <a:off x="474046" y="395785"/>
            <a:ext cx="3552043" cy="627797"/>
          </a:xfrm>
        </p:spPr>
        <p:txBody>
          <a:bodyPr>
            <a:normAutofit fontScale="90000"/>
          </a:bodyPr>
          <a:lstStyle/>
          <a:p>
            <a:r>
              <a:rPr lang="en-US" sz="3200" dirty="0" smtClean="0">
                <a:latin typeface="Arial" panose="020B0604020202020204" pitchFamily="34" charset="0"/>
                <a:cs typeface="Arial" panose="020B0604020202020204" pitchFamily="34" charset="0"/>
              </a:rPr>
              <a:t>UML Case Diagram</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6652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369" y="0"/>
            <a:ext cx="6439262" cy="6858000"/>
          </a:xfrm>
          <a:prstGeom prst="rect">
            <a:avLst/>
          </a:prstGeom>
        </p:spPr>
      </p:pic>
      <p:sp>
        <p:nvSpPr>
          <p:cNvPr id="3" name="Title 2"/>
          <p:cNvSpPr>
            <a:spLocks noGrp="1"/>
          </p:cNvSpPr>
          <p:nvPr>
            <p:ph type="title"/>
          </p:nvPr>
        </p:nvSpPr>
        <p:spPr>
          <a:xfrm>
            <a:off x="8735705" y="5796935"/>
            <a:ext cx="3456295" cy="904117"/>
          </a:xfrm>
        </p:spPr>
        <p:txBody>
          <a:bodyPr>
            <a:normAutofit/>
          </a:bodyPr>
          <a:lstStyle/>
          <a:p>
            <a:r>
              <a:rPr lang="en-US" sz="2400" dirty="0" smtClean="0">
                <a:latin typeface="Arial" panose="020B0604020202020204" pitchFamily="34" charset="0"/>
                <a:cs typeface="Arial" panose="020B0604020202020204" pitchFamily="34" charset="0"/>
              </a:rPr>
              <a:t>Web-app Flow Diagram</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7884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152</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UML Case Diagram</vt:lpstr>
      <vt:lpstr>Web-app Flow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Sahu</dc:creator>
  <cp:lastModifiedBy>Amit Sahu</cp:lastModifiedBy>
  <cp:revision>6</cp:revision>
  <dcterms:created xsi:type="dcterms:W3CDTF">2019-01-10T11:54:53Z</dcterms:created>
  <dcterms:modified xsi:type="dcterms:W3CDTF">2019-01-10T13:10:51Z</dcterms:modified>
</cp:coreProperties>
</file>