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1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B8055-21EA-4EBE-AF15-CC797050D2B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0756CF-D424-4159-A43D-F05247CC38E8}">
      <dgm:prSet/>
      <dgm:spPr/>
      <dgm:t>
        <a:bodyPr/>
        <a:lstStyle/>
        <a:p>
          <a:r>
            <a:rPr lang="en-US"/>
            <a:t>Objective: Predict whether a passenger survived the Titanic disaster.</a:t>
          </a:r>
        </a:p>
      </dgm:t>
    </dgm:pt>
    <dgm:pt modelId="{1268B952-AFD8-4448-B1E3-267B200347F1}" type="parTrans" cxnId="{024AA856-91E6-43FA-9F20-998E347996C7}">
      <dgm:prSet/>
      <dgm:spPr/>
      <dgm:t>
        <a:bodyPr/>
        <a:lstStyle/>
        <a:p>
          <a:endParaRPr lang="en-US"/>
        </a:p>
      </dgm:t>
    </dgm:pt>
    <dgm:pt modelId="{4835F732-CF7E-47C5-A25B-A2D66EB07083}" type="sibTrans" cxnId="{024AA856-91E6-43FA-9F20-998E347996C7}">
      <dgm:prSet/>
      <dgm:spPr/>
      <dgm:t>
        <a:bodyPr/>
        <a:lstStyle/>
        <a:p>
          <a:endParaRPr lang="en-US"/>
        </a:p>
      </dgm:t>
    </dgm:pt>
    <dgm:pt modelId="{3D50482F-8DA6-490B-87E2-4A3004A9CF4D}">
      <dgm:prSet/>
      <dgm:spPr/>
      <dgm:t>
        <a:bodyPr/>
        <a:lstStyle/>
        <a:p>
          <a:r>
            <a:rPr lang="en-US"/>
            <a:t>• Binary Classification (0 = Died, 1 = Survived)</a:t>
          </a:r>
        </a:p>
      </dgm:t>
    </dgm:pt>
    <dgm:pt modelId="{F86366B7-B608-4989-B59A-E5B345CF472E}" type="parTrans" cxnId="{1B6B004E-AB4B-4E78-A56A-441E085DEED3}">
      <dgm:prSet/>
      <dgm:spPr/>
      <dgm:t>
        <a:bodyPr/>
        <a:lstStyle/>
        <a:p>
          <a:endParaRPr lang="en-US"/>
        </a:p>
      </dgm:t>
    </dgm:pt>
    <dgm:pt modelId="{D2C18D7B-5437-4917-8F49-8DB495B38183}" type="sibTrans" cxnId="{1B6B004E-AB4B-4E78-A56A-441E085DEED3}">
      <dgm:prSet/>
      <dgm:spPr/>
      <dgm:t>
        <a:bodyPr/>
        <a:lstStyle/>
        <a:p>
          <a:endParaRPr lang="en-US"/>
        </a:p>
      </dgm:t>
    </dgm:pt>
    <dgm:pt modelId="{3C29E9CE-2C83-4E9B-83D8-30F47E7E40A7}">
      <dgm:prSet/>
      <dgm:spPr/>
      <dgm:t>
        <a:bodyPr/>
        <a:lstStyle/>
        <a:p>
          <a:r>
            <a:rPr lang="en-US"/>
            <a:t>• Input features: Age, Sex, Class, Fare, Family details, etc.</a:t>
          </a:r>
        </a:p>
      </dgm:t>
    </dgm:pt>
    <dgm:pt modelId="{CAA61D96-B348-4D23-ABCD-1AF887817856}" type="parTrans" cxnId="{A5CCE459-5E69-4E9E-AEDE-8A3656689263}">
      <dgm:prSet/>
      <dgm:spPr/>
      <dgm:t>
        <a:bodyPr/>
        <a:lstStyle/>
        <a:p>
          <a:endParaRPr lang="en-US"/>
        </a:p>
      </dgm:t>
    </dgm:pt>
    <dgm:pt modelId="{223E4811-2E25-45BF-8DDE-EF0DC409187C}" type="sibTrans" cxnId="{A5CCE459-5E69-4E9E-AEDE-8A3656689263}">
      <dgm:prSet/>
      <dgm:spPr/>
      <dgm:t>
        <a:bodyPr/>
        <a:lstStyle/>
        <a:p>
          <a:endParaRPr lang="en-US"/>
        </a:p>
      </dgm:t>
    </dgm:pt>
    <dgm:pt modelId="{57C3DA2D-CB1E-4D1A-BAE8-22D2D89F2882}">
      <dgm:prSet/>
      <dgm:spPr/>
      <dgm:t>
        <a:bodyPr/>
        <a:lstStyle/>
        <a:p>
          <a:r>
            <a:rPr lang="en-US"/>
            <a:t>• Goal: Build ML models to understand key survival factors.</a:t>
          </a:r>
        </a:p>
      </dgm:t>
    </dgm:pt>
    <dgm:pt modelId="{C73499BE-15C8-4643-9835-B04F2D3001D0}" type="parTrans" cxnId="{9859D95E-CDCD-4587-9635-D75BFDB321DF}">
      <dgm:prSet/>
      <dgm:spPr/>
      <dgm:t>
        <a:bodyPr/>
        <a:lstStyle/>
        <a:p>
          <a:endParaRPr lang="en-US"/>
        </a:p>
      </dgm:t>
    </dgm:pt>
    <dgm:pt modelId="{B5B6C05E-4564-4CBA-B4AF-A7AD314273DD}" type="sibTrans" cxnId="{9859D95E-CDCD-4587-9635-D75BFDB321DF}">
      <dgm:prSet/>
      <dgm:spPr/>
      <dgm:t>
        <a:bodyPr/>
        <a:lstStyle/>
        <a:p>
          <a:endParaRPr lang="en-US"/>
        </a:p>
      </dgm:t>
    </dgm:pt>
    <dgm:pt modelId="{2014DDCA-4BA8-4E1B-B694-A315D730AD8E}" type="pres">
      <dgm:prSet presAssocID="{C21B8055-21EA-4EBE-AF15-CC797050D2B0}" presName="matrix" presStyleCnt="0">
        <dgm:presLayoutVars>
          <dgm:chMax val="1"/>
          <dgm:dir/>
          <dgm:resizeHandles val="exact"/>
        </dgm:presLayoutVars>
      </dgm:prSet>
      <dgm:spPr/>
    </dgm:pt>
    <dgm:pt modelId="{3E692650-D43E-45CD-A58B-33E3D1DF05EB}" type="pres">
      <dgm:prSet presAssocID="{C21B8055-21EA-4EBE-AF15-CC797050D2B0}" presName="diamond" presStyleLbl="bgShp" presStyleIdx="0" presStyleCnt="1"/>
      <dgm:spPr/>
    </dgm:pt>
    <dgm:pt modelId="{37141DEE-4268-430F-BF1F-6A8082FBB425}" type="pres">
      <dgm:prSet presAssocID="{C21B8055-21EA-4EBE-AF15-CC797050D2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2E6147-AE63-49B8-AF25-DEC5F656552A}" type="pres">
      <dgm:prSet presAssocID="{C21B8055-21EA-4EBE-AF15-CC797050D2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C19D22B-D7F1-479A-808B-6EE1A9756ACB}" type="pres">
      <dgm:prSet presAssocID="{C21B8055-21EA-4EBE-AF15-CC797050D2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021390-E151-47EB-8935-44D800686E84}" type="pres">
      <dgm:prSet presAssocID="{C21B8055-21EA-4EBE-AF15-CC797050D2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B12017-4BA4-4C2D-A4EC-27B04237715F}" type="presOf" srcId="{EB0756CF-D424-4159-A43D-F05247CC38E8}" destId="{37141DEE-4268-430F-BF1F-6A8082FBB425}" srcOrd="0" destOrd="0" presId="urn:microsoft.com/office/officeart/2005/8/layout/matrix3"/>
    <dgm:cxn modelId="{9859D95E-CDCD-4587-9635-D75BFDB321DF}" srcId="{C21B8055-21EA-4EBE-AF15-CC797050D2B0}" destId="{57C3DA2D-CB1E-4D1A-BAE8-22D2D89F2882}" srcOrd="3" destOrd="0" parTransId="{C73499BE-15C8-4643-9835-B04F2D3001D0}" sibTransId="{B5B6C05E-4564-4CBA-B4AF-A7AD314273DD}"/>
    <dgm:cxn modelId="{1B6B004E-AB4B-4E78-A56A-441E085DEED3}" srcId="{C21B8055-21EA-4EBE-AF15-CC797050D2B0}" destId="{3D50482F-8DA6-490B-87E2-4A3004A9CF4D}" srcOrd="1" destOrd="0" parTransId="{F86366B7-B608-4989-B59A-E5B345CF472E}" sibTransId="{D2C18D7B-5437-4917-8F49-8DB495B38183}"/>
    <dgm:cxn modelId="{3348936F-3262-4DA2-93B8-ED14D70A6946}" type="presOf" srcId="{57C3DA2D-CB1E-4D1A-BAE8-22D2D89F2882}" destId="{FA021390-E151-47EB-8935-44D800686E84}" srcOrd="0" destOrd="0" presId="urn:microsoft.com/office/officeart/2005/8/layout/matrix3"/>
    <dgm:cxn modelId="{024AA856-91E6-43FA-9F20-998E347996C7}" srcId="{C21B8055-21EA-4EBE-AF15-CC797050D2B0}" destId="{EB0756CF-D424-4159-A43D-F05247CC38E8}" srcOrd="0" destOrd="0" parTransId="{1268B952-AFD8-4448-B1E3-267B200347F1}" sibTransId="{4835F732-CF7E-47C5-A25B-A2D66EB07083}"/>
    <dgm:cxn modelId="{A5CCE459-5E69-4E9E-AEDE-8A3656689263}" srcId="{C21B8055-21EA-4EBE-AF15-CC797050D2B0}" destId="{3C29E9CE-2C83-4E9B-83D8-30F47E7E40A7}" srcOrd="2" destOrd="0" parTransId="{CAA61D96-B348-4D23-ABCD-1AF887817856}" sibTransId="{223E4811-2E25-45BF-8DDE-EF0DC409187C}"/>
    <dgm:cxn modelId="{26123F7D-2AA5-40EF-8F10-0C722661DEB0}" type="presOf" srcId="{3D50482F-8DA6-490B-87E2-4A3004A9CF4D}" destId="{9A2E6147-AE63-49B8-AF25-DEC5F656552A}" srcOrd="0" destOrd="0" presId="urn:microsoft.com/office/officeart/2005/8/layout/matrix3"/>
    <dgm:cxn modelId="{E52FB182-2BB5-4612-99E8-5881661C1A0E}" type="presOf" srcId="{C21B8055-21EA-4EBE-AF15-CC797050D2B0}" destId="{2014DDCA-4BA8-4E1B-B694-A315D730AD8E}" srcOrd="0" destOrd="0" presId="urn:microsoft.com/office/officeart/2005/8/layout/matrix3"/>
    <dgm:cxn modelId="{A89675CF-8AA3-4CBC-B064-A0C909BD5ED6}" type="presOf" srcId="{3C29E9CE-2C83-4E9B-83D8-30F47E7E40A7}" destId="{CC19D22B-D7F1-479A-808B-6EE1A9756ACB}" srcOrd="0" destOrd="0" presId="urn:microsoft.com/office/officeart/2005/8/layout/matrix3"/>
    <dgm:cxn modelId="{009AA97F-6A0B-4FB1-A889-59BB6349ADCF}" type="presParOf" srcId="{2014DDCA-4BA8-4E1B-B694-A315D730AD8E}" destId="{3E692650-D43E-45CD-A58B-33E3D1DF05EB}" srcOrd="0" destOrd="0" presId="urn:microsoft.com/office/officeart/2005/8/layout/matrix3"/>
    <dgm:cxn modelId="{6C85CEB6-3BA2-4F67-9B6E-83118C34D47D}" type="presParOf" srcId="{2014DDCA-4BA8-4E1B-B694-A315D730AD8E}" destId="{37141DEE-4268-430F-BF1F-6A8082FBB425}" srcOrd="1" destOrd="0" presId="urn:microsoft.com/office/officeart/2005/8/layout/matrix3"/>
    <dgm:cxn modelId="{FF6D9790-5E40-439B-8E3E-F9CDCCCC540B}" type="presParOf" srcId="{2014DDCA-4BA8-4E1B-B694-A315D730AD8E}" destId="{9A2E6147-AE63-49B8-AF25-DEC5F656552A}" srcOrd="2" destOrd="0" presId="urn:microsoft.com/office/officeart/2005/8/layout/matrix3"/>
    <dgm:cxn modelId="{5737D8FF-1C6D-4166-8595-FAA9F7210521}" type="presParOf" srcId="{2014DDCA-4BA8-4E1B-B694-A315D730AD8E}" destId="{CC19D22B-D7F1-479A-808B-6EE1A9756ACB}" srcOrd="3" destOrd="0" presId="urn:microsoft.com/office/officeart/2005/8/layout/matrix3"/>
    <dgm:cxn modelId="{A3CCA416-8B4D-43A7-82D8-8AFC0867DEAF}" type="presParOf" srcId="{2014DDCA-4BA8-4E1B-B694-A315D730AD8E}" destId="{FA021390-E151-47EB-8935-44D800686E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258A6-4C1E-4F56-B619-0AF0D1C63CD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B45472-CFE9-462D-9598-62996AC172B7}">
      <dgm:prSet/>
      <dgm:spPr/>
      <dgm:t>
        <a:bodyPr/>
        <a:lstStyle/>
        <a:p>
          <a:r>
            <a:rPr lang="en-US"/>
            <a:t>Dataset: titanic_train.csv and titanic_test.csv</a:t>
          </a:r>
        </a:p>
      </dgm:t>
    </dgm:pt>
    <dgm:pt modelId="{BB6285A8-2E5E-422B-AA66-B676C887928D}" type="parTrans" cxnId="{26E060E8-C037-4625-9A50-9C176EE78BF5}">
      <dgm:prSet/>
      <dgm:spPr/>
      <dgm:t>
        <a:bodyPr/>
        <a:lstStyle/>
        <a:p>
          <a:endParaRPr lang="en-US"/>
        </a:p>
      </dgm:t>
    </dgm:pt>
    <dgm:pt modelId="{81D0C09E-B3E4-433A-8533-FFC8877055A0}" type="sibTrans" cxnId="{26E060E8-C037-4625-9A50-9C176EE78BF5}">
      <dgm:prSet/>
      <dgm:spPr/>
      <dgm:t>
        <a:bodyPr/>
        <a:lstStyle/>
        <a:p>
          <a:endParaRPr lang="en-US"/>
        </a:p>
      </dgm:t>
    </dgm:pt>
    <dgm:pt modelId="{4FBE44FB-6AE3-4C6B-80BE-69CF41507941}">
      <dgm:prSet/>
      <dgm:spPr/>
      <dgm:t>
        <a:bodyPr/>
        <a:lstStyle/>
        <a:p>
          <a:r>
            <a:rPr lang="en-US"/>
            <a:t>• Handled missing values: Age, Fare, Embarked</a:t>
          </a:r>
        </a:p>
      </dgm:t>
    </dgm:pt>
    <dgm:pt modelId="{E6B45766-4711-48E5-8AC9-7E3BA8638034}" type="parTrans" cxnId="{D7F57860-5849-43C5-8650-9AA4F44187A4}">
      <dgm:prSet/>
      <dgm:spPr/>
      <dgm:t>
        <a:bodyPr/>
        <a:lstStyle/>
        <a:p>
          <a:endParaRPr lang="en-US"/>
        </a:p>
      </dgm:t>
    </dgm:pt>
    <dgm:pt modelId="{2A8F6AF3-DACA-4944-B523-8B717A8A2755}" type="sibTrans" cxnId="{D7F57860-5849-43C5-8650-9AA4F44187A4}">
      <dgm:prSet/>
      <dgm:spPr/>
      <dgm:t>
        <a:bodyPr/>
        <a:lstStyle/>
        <a:p>
          <a:endParaRPr lang="en-US"/>
        </a:p>
      </dgm:t>
    </dgm:pt>
    <dgm:pt modelId="{3A8E24F9-7DE3-4596-8D15-004ADBF8EE46}">
      <dgm:prSet/>
      <dgm:spPr/>
      <dgm:t>
        <a:bodyPr/>
        <a:lstStyle/>
        <a:p>
          <a:r>
            <a:rPr lang="en-US"/>
            <a:t>• Dropped irrelevant columns: Ticket, Cabin</a:t>
          </a:r>
        </a:p>
      </dgm:t>
    </dgm:pt>
    <dgm:pt modelId="{E4061A89-AA84-40DB-A1FA-DD98B80CF174}" type="parTrans" cxnId="{9D1CB3E9-CFE8-4841-AF39-D2A582538FE5}">
      <dgm:prSet/>
      <dgm:spPr/>
      <dgm:t>
        <a:bodyPr/>
        <a:lstStyle/>
        <a:p>
          <a:endParaRPr lang="en-US"/>
        </a:p>
      </dgm:t>
    </dgm:pt>
    <dgm:pt modelId="{77FA5893-4DCB-46DC-8001-7B4E988A8C71}" type="sibTrans" cxnId="{9D1CB3E9-CFE8-4841-AF39-D2A582538FE5}">
      <dgm:prSet/>
      <dgm:spPr/>
      <dgm:t>
        <a:bodyPr/>
        <a:lstStyle/>
        <a:p>
          <a:endParaRPr lang="en-US"/>
        </a:p>
      </dgm:t>
    </dgm:pt>
    <dgm:pt modelId="{457598B4-DC0A-47A3-B12D-FB06843EE5F8}">
      <dgm:prSet/>
      <dgm:spPr/>
      <dgm:t>
        <a:bodyPr/>
        <a:lstStyle/>
        <a:p>
          <a:r>
            <a:rPr lang="en-US"/>
            <a:t>• Feature Engineering: Title, FamilySize, IsAlone, CabinDeck, TicketGroupSize</a:t>
          </a:r>
        </a:p>
      </dgm:t>
    </dgm:pt>
    <dgm:pt modelId="{CCEC6DB1-1A78-4EB1-BE79-76747DF11341}" type="parTrans" cxnId="{0C2E89B9-FCC3-41CA-95C2-7A19BE352F4E}">
      <dgm:prSet/>
      <dgm:spPr/>
      <dgm:t>
        <a:bodyPr/>
        <a:lstStyle/>
        <a:p>
          <a:endParaRPr lang="en-US"/>
        </a:p>
      </dgm:t>
    </dgm:pt>
    <dgm:pt modelId="{8520B291-7D23-45C0-B8B3-831B361A0235}" type="sibTrans" cxnId="{0C2E89B9-FCC3-41CA-95C2-7A19BE352F4E}">
      <dgm:prSet/>
      <dgm:spPr/>
      <dgm:t>
        <a:bodyPr/>
        <a:lstStyle/>
        <a:p>
          <a:endParaRPr lang="en-US"/>
        </a:p>
      </dgm:t>
    </dgm:pt>
    <dgm:pt modelId="{5A8F52C4-1438-4762-8E68-85D7E7D612A2}">
      <dgm:prSet/>
      <dgm:spPr/>
      <dgm:t>
        <a:bodyPr/>
        <a:lstStyle/>
        <a:p>
          <a:r>
            <a:rPr lang="en-US"/>
            <a:t>• Encoded categorical variables for ML</a:t>
          </a:r>
        </a:p>
      </dgm:t>
    </dgm:pt>
    <dgm:pt modelId="{D628407E-C002-45CF-B2F3-D266182E6D0C}" type="parTrans" cxnId="{942A709F-92A4-4CB2-8EA2-34E5F2D568F4}">
      <dgm:prSet/>
      <dgm:spPr/>
      <dgm:t>
        <a:bodyPr/>
        <a:lstStyle/>
        <a:p>
          <a:endParaRPr lang="en-US"/>
        </a:p>
      </dgm:t>
    </dgm:pt>
    <dgm:pt modelId="{454E96EA-EDE0-4C6B-8352-6EBBA63C1476}" type="sibTrans" cxnId="{942A709F-92A4-4CB2-8EA2-34E5F2D568F4}">
      <dgm:prSet/>
      <dgm:spPr/>
      <dgm:t>
        <a:bodyPr/>
        <a:lstStyle/>
        <a:p>
          <a:endParaRPr lang="en-US"/>
        </a:p>
      </dgm:t>
    </dgm:pt>
    <dgm:pt modelId="{CCACC1BD-BA43-4612-B5C4-978686E43600}" type="pres">
      <dgm:prSet presAssocID="{251258A6-4C1E-4F56-B619-0AF0D1C63CD0}" presName="vert0" presStyleCnt="0">
        <dgm:presLayoutVars>
          <dgm:dir/>
          <dgm:animOne val="branch"/>
          <dgm:animLvl val="lvl"/>
        </dgm:presLayoutVars>
      </dgm:prSet>
      <dgm:spPr/>
    </dgm:pt>
    <dgm:pt modelId="{3C1E3EF7-3E76-43ED-97E3-A514726F322C}" type="pres">
      <dgm:prSet presAssocID="{4AB45472-CFE9-462D-9598-62996AC172B7}" presName="thickLine" presStyleLbl="alignNode1" presStyleIdx="0" presStyleCnt="5"/>
      <dgm:spPr/>
    </dgm:pt>
    <dgm:pt modelId="{9C6D2610-FD82-48E4-960E-3565776479B4}" type="pres">
      <dgm:prSet presAssocID="{4AB45472-CFE9-462D-9598-62996AC172B7}" presName="horz1" presStyleCnt="0"/>
      <dgm:spPr/>
    </dgm:pt>
    <dgm:pt modelId="{1263FBA9-7D1C-4199-B55B-31548390DC98}" type="pres">
      <dgm:prSet presAssocID="{4AB45472-CFE9-462D-9598-62996AC172B7}" presName="tx1" presStyleLbl="revTx" presStyleIdx="0" presStyleCnt="5"/>
      <dgm:spPr/>
    </dgm:pt>
    <dgm:pt modelId="{DE62F4FF-0428-4369-9C44-BDD3B218D1A7}" type="pres">
      <dgm:prSet presAssocID="{4AB45472-CFE9-462D-9598-62996AC172B7}" presName="vert1" presStyleCnt="0"/>
      <dgm:spPr/>
    </dgm:pt>
    <dgm:pt modelId="{8FADEA3D-8896-4730-8ECE-3C3E0E70491A}" type="pres">
      <dgm:prSet presAssocID="{4FBE44FB-6AE3-4C6B-80BE-69CF41507941}" presName="thickLine" presStyleLbl="alignNode1" presStyleIdx="1" presStyleCnt="5"/>
      <dgm:spPr/>
    </dgm:pt>
    <dgm:pt modelId="{F6749E0D-D0BF-45FD-9A4D-7EA446CA8388}" type="pres">
      <dgm:prSet presAssocID="{4FBE44FB-6AE3-4C6B-80BE-69CF41507941}" presName="horz1" presStyleCnt="0"/>
      <dgm:spPr/>
    </dgm:pt>
    <dgm:pt modelId="{F5A883B1-09FF-49AB-B54E-72FC81CCFC62}" type="pres">
      <dgm:prSet presAssocID="{4FBE44FB-6AE3-4C6B-80BE-69CF41507941}" presName="tx1" presStyleLbl="revTx" presStyleIdx="1" presStyleCnt="5"/>
      <dgm:spPr/>
    </dgm:pt>
    <dgm:pt modelId="{0F0F0A83-DEB3-43B4-819C-28B9C35D42B8}" type="pres">
      <dgm:prSet presAssocID="{4FBE44FB-6AE3-4C6B-80BE-69CF41507941}" presName="vert1" presStyleCnt="0"/>
      <dgm:spPr/>
    </dgm:pt>
    <dgm:pt modelId="{DAF0C8EE-5721-4219-A7F8-1D650D2FC613}" type="pres">
      <dgm:prSet presAssocID="{3A8E24F9-7DE3-4596-8D15-004ADBF8EE46}" presName="thickLine" presStyleLbl="alignNode1" presStyleIdx="2" presStyleCnt="5"/>
      <dgm:spPr/>
    </dgm:pt>
    <dgm:pt modelId="{BB30F3B8-FF1C-41D3-B94D-4FF74973F7C1}" type="pres">
      <dgm:prSet presAssocID="{3A8E24F9-7DE3-4596-8D15-004ADBF8EE46}" presName="horz1" presStyleCnt="0"/>
      <dgm:spPr/>
    </dgm:pt>
    <dgm:pt modelId="{75EA5467-3170-4655-A34C-78CF55AB546B}" type="pres">
      <dgm:prSet presAssocID="{3A8E24F9-7DE3-4596-8D15-004ADBF8EE46}" presName="tx1" presStyleLbl="revTx" presStyleIdx="2" presStyleCnt="5"/>
      <dgm:spPr/>
    </dgm:pt>
    <dgm:pt modelId="{4E4C419C-A99B-4F13-9916-F44BB41F866F}" type="pres">
      <dgm:prSet presAssocID="{3A8E24F9-7DE3-4596-8D15-004ADBF8EE46}" presName="vert1" presStyleCnt="0"/>
      <dgm:spPr/>
    </dgm:pt>
    <dgm:pt modelId="{03A814D0-8EC3-4333-AFA2-ED3F90CF5A79}" type="pres">
      <dgm:prSet presAssocID="{457598B4-DC0A-47A3-B12D-FB06843EE5F8}" presName="thickLine" presStyleLbl="alignNode1" presStyleIdx="3" presStyleCnt="5"/>
      <dgm:spPr/>
    </dgm:pt>
    <dgm:pt modelId="{69BBD53A-7116-4EC6-89F1-895BAA56F7D7}" type="pres">
      <dgm:prSet presAssocID="{457598B4-DC0A-47A3-B12D-FB06843EE5F8}" presName="horz1" presStyleCnt="0"/>
      <dgm:spPr/>
    </dgm:pt>
    <dgm:pt modelId="{B2EB7982-D66C-4D72-A103-CB49633F24F5}" type="pres">
      <dgm:prSet presAssocID="{457598B4-DC0A-47A3-B12D-FB06843EE5F8}" presName="tx1" presStyleLbl="revTx" presStyleIdx="3" presStyleCnt="5"/>
      <dgm:spPr/>
    </dgm:pt>
    <dgm:pt modelId="{D81A6FB4-6DE4-4FB2-90D5-D5557BA599EE}" type="pres">
      <dgm:prSet presAssocID="{457598B4-DC0A-47A3-B12D-FB06843EE5F8}" presName="vert1" presStyleCnt="0"/>
      <dgm:spPr/>
    </dgm:pt>
    <dgm:pt modelId="{63B92D1E-A817-4F89-8365-C37BDE58A32D}" type="pres">
      <dgm:prSet presAssocID="{5A8F52C4-1438-4762-8E68-85D7E7D612A2}" presName="thickLine" presStyleLbl="alignNode1" presStyleIdx="4" presStyleCnt="5"/>
      <dgm:spPr/>
    </dgm:pt>
    <dgm:pt modelId="{468395AB-C147-4AD8-ACDC-4327BE44F329}" type="pres">
      <dgm:prSet presAssocID="{5A8F52C4-1438-4762-8E68-85D7E7D612A2}" presName="horz1" presStyleCnt="0"/>
      <dgm:spPr/>
    </dgm:pt>
    <dgm:pt modelId="{414D953B-F73D-46B5-9549-E548DC568585}" type="pres">
      <dgm:prSet presAssocID="{5A8F52C4-1438-4762-8E68-85D7E7D612A2}" presName="tx1" presStyleLbl="revTx" presStyleIdx="4" presStyleCnt="5"/>
      <dgm:spPr/>
    </dgm:pt>
    <dgm:pt modelId="{076CD731-C222-4CF8-8CE1-B57C87BAE9F8}" type="pres">
      <dgm:prSet presAssocID="{5A8F52C4-1438-4762-8E68-85D7E7D612A2}" presName="vert1" presStyleCnt="0"/>
      <dgm:spPr/>
    </dgm:pt>
  </dgm:ptLst>
  <dgm:cxnLst>
    <dgm:cxn modelId="{E21E783D-044B-4940-829A-D470DAC94B5D}" type="presOf" srcId="{457598B4-DC0A-47A3-B12D-FB06843EE5F8}" destId="{B2EB7982-D66C-4D72-A103-CB49633F24F5}" srcOrd="0" destOrd="0" presId="urn:microsoft.com/office/officeart/2008/layout/LinedList"/>
    <dgm:cxn modelId="{D7F57860-5849-43C5-8650-9AA4F44187A4}" srcId="{251258A6-4C1E-4F56-B619-0AF0D1C63CD0}" destId="{4FBE44FB-6AE3-4C6B-80BE-69CF41507941}" srcOrd="1" destOrd="0" parTransId="{E6B45766-4711-48E5-8AC9-7E3BA8638034}" sibTransId="{2A8F6AF3-DACA-4944-B523-8B717A8A2755}"/>
    <dgm:cxn modelId="{0569E175-8869-42AA-9152-36F9D8B7265A}" type="presOf" srcId="{251258A6-4C1E-4F56-B619-0AF0D1C63CD0}" destId="{CCACC1BD-BA43-4612-B5C4-978686E43600}" srcOrd="0" destOrd="0" presId="urn:microsoft.com/office/officeart/2008/layout/LinedList"/>
    <dgm:cxn modelId="{942A709F-92A4-4CB2-8EA2-34E5F2D568F4}" srcId="{251258A6-4C1E-4F56-B619-0AF0D1C63CD0}" destId="{5A8F52C4-1438-4762-8E68-85D7E7D612A2}" srcOrd="4" destOrd="0" parTransId="{D628407E-C002-45CF-B2F3-D266182E6D0C}" sibTransId="{454E96EA-EDE0-4C6B-8352-6EBBA63C1476}"/>
    <dgm:cxn modelId="{51F1D1A9-5AAD-4672-B142-E05AB55F8B9A}" type="presOf" srcId="{5A8F52C4-1438-4762-8E68-85D7E7D612A2}" destId="{414D953B-F73D-46B5-9549-E548DC568585}" srcOrd="0" destOrd="0" presId="urn:microsoft.com/office/officeart/2008/layout/LinedList"/>
    <dgm:cxn modelId="{22D87FAC-23AE-419C-BD87-F710B3276322}" type="presOf" srcId="{3A8E24F9-7DE3-4596-8D15-004ADBF8EE46}" destId="{75EA5467-3170-4655-A34C-78CF55AB546B}" srcOrd="0" destOrd="0" presId="urn:microsoft.com/office/officeart/2008/layout/LinedList"/>
    <dgm:cxn modelId="{69080BB5-8AEE-488A-924B-BE149E8A83D6}" type="presOf" srcId="{4AB45472-CFE9-462D-9598-62996AC172B7}" destId="{1263FBA9-7D1C-4199-B55B-31548390DC98}" srcOrd="0" destOrd="0" presId="urn:microsoft.com/office/officeart/2008/layout/LinedList"/>
    <dgm:cxn modelId="{0C2E89B9-FCC3-41CA-95C2-7A19BE352F4E}" srcId="{251258A6-4C1E-4F56-B619-0AF0D1C63CD0}" destId="{457598B4-DC0A-47A3-B12D-FB06843EE5F8}" srcOrd="3" destOrd="0" parTransId="{CCEC6DB1-1A78-4EB1-BE79-76747DF11341}" sibTransId="{8520B291-7D23-45C0-B8B3-831B361A0235}"/>
    <dgm:cxn modelId="{385221BC-F746-46C5-B2FF-3AC3E75AAC0D}" type="presOf" srcId="{4FBE44FB-6AE3-4C6B-80BE-69CF41507941}" destId="{F5A883B1-09FF-49AB-B54E-72FC81CCFC62}" srcOrd="0" destOrd="0" presId="urn:microsoft.com/office/officeart/2008/layout/LinedList"/>
    <dgm:cxn modelId="{26E060E8-C037-4625-9A50-9C176EE78BF5}" srcId="{251258A6-4C1E-4F56-B619-0AF0D1C63CD0}" destId="{4AB45472-CFE9-462D-9598-62996AC172B7}" srcOrd="0" destOrd="0" parTransId="{BB6285A8-2E5E-422B-AA66-B676C887928D}" sibTransId="{81D0C09E-B3E4-433A-8533-FFC8877055A0}"/>
    <dgm:cxn modelId="{9D1CB3E9-CFE8-4841-AF39-D2A582538FE5}" srcId="{251258A6-4C1E-4F56-B619-0AF0D1C63CD0}" destId="{3A8E24F9-7DE3-4596-8D15-004ADBF8EE46}" srcOrd="2" destOrd="0" parTransId="{E4061A89-AA84-40DB-A1FA-DD98B80CF174}" sibTransId="{77FA5893-4DCB-46DC-8001-7B4E988A8C71}"/>
    <dgm:cxn modelId="{DC466C11-EC8D-4EE2-AA2C-A60F40FCE81B}" type="presParOf" srcId="{CCACC1BD-BA43-4612-B5C4-978686E43600}" destId="{3C1E3EF7-3E76-43ED-97E3-A514726F322C}" srcOrd="0" destOrd="0" presId="urn:microsoft.com/office/officeart/2008/layout/LinedList"/>
    <dgm:cxn modelId="{F2023283-0A7C-44C7-A864-7DB583194088}" type="presParOf" srcId="{CCACC1BD-BA43-4612-B5C4-978686E43600}" destId="{9C6D2610-FD82-48E4-960E-3565776479B4}" srcOrd="1" destOrd="0" presId="urn:microsoft.com/office/officeart/2008/layout/LinedList"/>
    <dgm:cxn modelId="{F4BB8B22-8F13-4CAF-8B71-8AA0F7EDC2D1}" type="presParOf" srcId="{9C6D2610-FD82-48E4-960E-3565776479B4}" destId="{1263FBA9-7D1C-4199-B55B-31548390DC98}" srcOrd="0" destOrd="0" presId="urn:microsoft.com/office/officeart/2008/layout/LinedList"/>
    <dgm:cxn modelId="{5B529CD7-E20D-4038-96C9-F86DE1CE0646}" type="presParOf" srcId="{9C6D2610-FD82-48E4-960E-3565776479B4}" destId="{DE62F4FF-0428-4369-9C44-BDD3B218D1A7}" srcOrd="1" destOrd="0" presId="urn:microsoft.com/office/officeart/2008/layout/LinedList"/>
    <dgm:cxn modelId="{2436519F-CEFB-4A2D-A6C4-76EF83C99BCD}" type="presParOf" srcId="{CCACC1BD-BA43-4612-B5C4-978686E43600}" destId="{8FADEA3D-8896-4730-8ECE-3C3E0E70491A}" srcOrd="2" destOrd="0" presId="urn:microsoft.com/office/officeart/2008/layout/LinedList"/>
    <dgm:cxn modelId="{813DEF1C-FB15-4281-BB53-7CC74CE71B44}" type="presParOf" srcId="{CCACC1BD-BA43-4612-B5C4-978686E43600}" destId="{F6749E0D-D0BF-45FD-9A4D-7EA446CA8388}" srcOrd="3" destOrd="0" presId="urn:microsoft.com/office/officeart/2008/layout/LinedList"/>
    <dgm:cxn modelId="{F480066E-8B66-4FD4-8F92-B2862A3CD5DA}" type="presParOf" srcId="{F6749E0D-D0BF-45FD-9A4D-7EA446CA8388}" destId="{F5A883B1-09FF-49AB-B54E-72FC81CCFC62}" srcOrd="0" destOrd="0" presId="urn:microsoft.com/office/officeart/2008/layout/LinedList"/>
    <dgm:cxn modelId="{535BC134-ED68-48C2-BD50-81D0BD66F391}" type="presParOf" srcId="{F6749E0D-D0BF-45FD-9A4D-7EA446CA8388}" destId="{0F0F0A83-DEB3-43B4-819C-28B9C35D42B8}" srcOrd="1" destOrd="0" presId="urn:microsoft.com/office/officeart/2008/layout/LinedList"/>
    <dgm:cxn modelId="{AB7D0419-2B9E-4DB0-BF25-C9D4DF11C886}" type="presParOf" srcId="{CCACC1BD-BA43-4612-B5C4-978686E43600}" destId="{DAF0C8EE-5721-4219-A7F8-1D650D2FC613}" srcOrd="4" destOrd="0" presId="urn:microsoft.com/office/officeart/2008/layout/LinedList"/>
    <dgm:cxn modelId="{5BD0563E-5B9B-4E3B-9DD1-389382B0FA1A}" type="presParOf" srcId="{CCACC1BD-BA43-4612-B5C4-978686E43600}" destId="{BB30F3B8-FF1C-41D3-B94D-4FF74973F7C1}" srcOrd="5" destOrd="0" presId="urn:microsoft.com/office/officeart/2008/layout/LinedList"/>
    <dgm:cxn modelId="{074BFA1F-FA0C-4E98-8514-0C08816E0070}" type="presParOf" srcId="{BB30F3B8-FF1C-41D3-B94D-4FF74973F7C1}" destId="{75EA5467-3170-4655-A34C-78CF55AB546B}" srcOrd="0" destOrd="0" presId="urn:microsoft.com/office/officeart/2008/layout/LinedList"/>
    <dgm:cxn modelId="{A6A0DD99-7F37-4C9E-B7A8-13EDE6A5539C}" type="presParOf" srcId="{BB30F3B8-FF1C-41D3-B94D-4FF74973F7C1}" destId="{4E4C419C-A99B-4F13-9916-F44BB41F866F}" srcOrd="1" destOrd="0" presId="urn:microsoft.com/office/officeart/2008/layout/LinedList"/>
    <dgm:cxn modelId="{EA4BC2EB-13BB-4890-A785-0623C21534CB}" type="presParOf" srcId="{CCACC1BD-BA43-4612-B5C4-978686E43600}" destId="{03A814D0-8EC3-4333-AFA2-ED3F90CF5A79}" srcOrd="6" destOrd="0" presId="urn:microsoft.com/office/officeart/2008/layout/LinedList"/>
    <dgm:cxn modelId="{F25C03BC-DDA6-4B16-894A-D610677F473C}" type="presParOf" srcId="{CCACC1BD-BA43-4612-B5C4-978686E43600}" destId="{69BBD53A-7116-4EC6-89F1-895BAA56F7D7}" srcOrd="7" destOrd="0" presId="urn:microsoft.com/office/officeart/2008/layout/LinedList"/>
    <dgm:cxn modelId="{1B9E2A3C-CE32-4724-8AD7-AD4474C744FD}" type="presParOf" srcId="{69BBD53A-7116-4EC6-89F1-895BAA56F7D7}" destId="{B2EB7982-D66C-4D72-A103-CB49633F24F5}" srcOrd="0" destOrd="0" presId="urn:microsoft.com/office/officeart/2008/layout/LinedList"/>
    <dgm:cxn modelId="{B3C7DE16-B288-401E-B7DA-E32B0614201F}" type="presParOf" srcId="{69BBD53A-7116-4EC6-89F1-895BAA56F7D7}" destId="{D81A6FB4-6DE4-4FB2-90D5-D5557BA599EE}" srcOrd="1" destOrd="0" presId="urn:microsoft.com/office/officeart/2008/layout/LinedList"/>
    <dgm:cxn modelId="{EF74CD9F-91EE-42FD-AA58-B5781F06D27D}" type="presParOf" srcId="{CCACC1BD-BA43-4612-B5C4-978686E43600}" destId="{63B92D1E-A817-4F89-8365-C37BDE58A32D}" srcOrd="8" destOrd="0" presId="urn:microsoft.com/office/officeart/2008/layout/LinedList"/>
    <dgm:cxn modelId="{531FB5D6-32E1-4634-8CEC-5C2C6E4F7E84}" type="presParOf" srcId="{CCACC1BD-BA43-4612-B5C4-978686E43600}" destId="{468395AB-C147-4AD8-ACDC-4327BE44F329}" srcOrd="9" destOrd="0" presId="urn:microsoft.com/office/officeart/2008/layout/LinedList"/>
    <dgm:cxn modelId="{BD1E3C7B-8E6F-4323-9CAF-57F99D5580B4}" type="presParOf" srcId="{468395AB-C147-4AD8-ACDC-4327BE44F329}" destId="{414D953B-F73D-46B5-9549-E548DC568585}" srcOrd="0" destOrd="0" presId="urn:microsoft.com/office/officeart/2008/layout/LinedList"/>
    <dgm:cxn modelId="{0D738F03-CBB9-4DF9-91C0-826FCC0BA149}" type="presParOf" srcId="{468395AB-C147-4AD8-ACDC-4327BE44F329}" destId="{076CD731-C222-4CF8-8CE1-B57C87BAE9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5B523-D6C2-42B3-B979-3020DC5A9E7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16CDD4-61AD-40EF-B055-9E9040C1809B}">
      <dgm:prSet/>
      <dgm:spPr/>
      <dgm:t>
        <a:bodyPr/>
        <a:lstStyle/>
        <a:p>
          <a:r>
            <a:rPr lang="en-US"/>
            <a:t>Key insights from EDA:</a:t>
          </a:r>
        </a:p>
      </dgm:t>
    </dgm:pt>
    <dgm:pt modelId="{AFC8741E-A5A9-4043-A4FC-8DBC5874D2A3}" type="parTrans" cxnId="{4DFBB2DC-13D0-40C2-8DFE-235B27A281F3}">
      <dgm:prSet/>
      <dgm:spPr/>
      <dgm:t>
        <a:bodyPr/>
        <a:lstStyle/>
        <a:p>
          <a:endParaRPr lang="en-US"/>
        </a:p>
      </dgm:t>
    </dgm:pt>
    <dgm:pt modelId="{BBC67CC4-340E-466B-BFBF-D289DFDF0422}" type="sibTrans" cxnId="{4DFBB2DC-13D0-40C2-8DFE-235B27A281F3}">
      <dgm:prSet/>
      <dgm:spPr/>
      <dgm:t>
        <a:bodyPr/>
        <a:lstStyle/>
        <a:p>
          <a:endParaRPr lang="en-US"/>
        </a:p>
      </dgm:t>
    </dgm:pt>
    <dgm:pt modelId="{763FD541-DA3B-441B-ADA4-5EF358995F67}">
      <dgm:prSet/>
      <dgm:spPr/>
      <dgm:t>
        <a:bodyPr/>
        <a:lstStyle/>
        <a:p>
          <a:r>
            <a:rPr lang="en-US"/>
            <a:t>• Higher survival rate among females compared to males</a:t>
          </a:r>
        </a:p>
      </dgm:t>
    </dgm:pt>
    <dgm:pt modelId="{D99B6F99-1081-483F-AAEB-CB7911E4454B}" type="parTrans" cxnId="{85E78966-9B07-4F4F-B3C8-437256B39257}">
      <dgm:prSet/>
      <dgm:spPr/>
      <dgm:t>
        <a:bodyPr/>
        <a:lstStyle/>
        <a:p>
          <a:endParaRPr lang="en-US"/>
        </a:p>
      </dgm:t>
    </dgm:pt>
    <dgm:pt modelId="{2D7756D7-A4EA-4260-BB6E-D413BC472B16}" type="sibTrans" cxnId="{85E78966-9B07-4F4F-B3C8-437256B39257}">
      <dgm:prSet/>
      <dgm:spPr/>
      <dgm:t>
        <a:bodyPr/>
        <a:lstStyle/>
        <a:p>
          <a:endParaRPr lang="en-US"/>
        </a:p>
      </dgm:t>
    </dgm:pt>
    <dgm:pt modelId="{FB8D952A-F564-4E58-8B23-893D56A0212D}">
      <dgm:prSet/>
      <dgm:spPr/>
      <dgm:t>
        <a:bodyPr/>
        <a:lstStyle/>
        <a:p>
          <a:r>
            <a:rPr lang="en-US"/>
            <a:t>• First-class passengers had better survival rates</a:t>
          </a:r>
        </a:p>
      </dgm:t>
    </dgm:pt>
    <dgm:pt modelId="{69074DAB-B2AB-40EF-A2B8-BC8D12863E3D}" type="parTrans" cxnId="{CE7ACA59-95D0-47A0-AF5C-226DCF44F35C}">
      <dgm:prSet/>
      <dgm:spPr/>
      <dgm:t>
        <a:bodyPr/>
        <a:lstStyle/>
        <a:p>
          <a:endParaRPr lang="en-US"/>
        </a:p>
      </dgm:t>
    </dgm:pt>
    <dgm:pt modelId="{90B542CC-436E-4518-BE9C-980EE5399FC7}" type="sibTrans" cxnId="{CE7ACA59-95D0-47A0-AF5C-226DCF44F35C}">
      <dgm:prSet/>
      <dgm:spPr/>
      <dgm:t>
        <a:bodyPr/>
        <a:lstStyle/>
        <a:p>
          <a:endParaRPr lang="en-US"/>
        </a:p>
      </dgm:t>
    </dgm:pt>
    <dgm:pt modelId="{DBCE3E12-90DF-42D9-A94F-F684962D75C6}">
      <dgm:prSet/>
      <dgm:spPr/>
      <dgm:t>
        <a:bodyPr/>
        <a:lstStyle/>
        <a:p>
          <a:r>
            <a:rPr lang="en-US"/>
            <a:t>• Passengers traveling alone had lower survival chances</a:t>
          </a:r>
        </a:p>
      </dgm:t>
    </dgm:pt>
    <dgm:pt modelId="{845519BC-E303-424D-95D5-A3A336BE9E7B}" type="parTrans" cxnId="{EB909092-6888-4C0B-9BA5-F942D359371D}">
      <dgm:prSet/>
      <dgm:spPr/>
      <dgm:t>
        <a:bodyPr/>
        <a:lstStyle/>
        <a:p>
          <a:endParaRPr lang="en-US"/>
        </a:p>
      </dgm:t>
    </dgm:pt>
    <dgm:pt modelId="{41DDB76D-DA2A-42B7-9E66-6A01ABD7DBB3}" type="sibTrans" cxnId="{EB909092-6888-4C0B-9BA5-F942D359371D}">
      <dgm:prSet/>
      <dgm:spPr/>
      <dgm:t>
        <a:bodyPr/>
        <a:lstStyle/>
        <a:p>
          <a:endParaRPr lang="en-US"/>
        </a:p>
      </dgm:t>
    </dgm:pt>
    <dgm:pt modelId="{CC467799-B57C-4C80-AAD2-42549B6C3078}">
      <dgm:prSet/>
      <dgm:spPr/>
      <dgm:t>
        <a:bodyPr/>
        <a:lstStyle/>
        <a:p>
          <a:r>
            <a:rPr lang="en-US"/>
            <a:t>• Fare and Age distributions showed survival patterns</a:t>
          </a:r>
        </a:p>
      </dgm:t>
    </dgm:pt>
    <dgm:pt modelId="{999E9D5A-054F-4D5E-A829-82E292A31403}" type="parTrans" cxnId="{0002D764-7278-4DB3-8B73-644D15D7783F}">
      <dgm:prSet/>
      <dgm:spPr/>
      <dgm:t>
        <a:bodyPr/>
        <a:lstStyle/>
        <a:p>
          <a:endParaRPr lang="en-US"/>
        </a:p>
      </dgm:t>
    </dgm:pt>
    <dgm:pt modelId="{265C8307-9802-4CED-AE6D-4299EF22E596}" type="sibTrans" cxnId="{0002D764-7278-4DB3-8B73-644D15D7783F}">
      <dgm:prSet/>
      <dgm:spPr/>
      <dgm:t>
        <a:bodyPr/>
        <a:lstStyle/>
        <a:p>
          <a:endParaRPr lang="en-US"/>
        </a:p>
      </dgm:t>
    </dgm:pt>
    <dgm:pt modelId="{A4AA08A7-CD70-44D8-8455-B6B5BDD31C39}" type="pres">
      <dgm:prSet presAssocID="{A685B523-D6C2-42B3-B979-3020DC5A9E78}" presName="vert0" presStyleCnt="0">
        <dgm:presLayoutVars>
          <dgm:dir/>
          <dgm:animOne val="branch"/>
          <dgm:animLvl val="lvl"/>
        </dgm:presLayoutVars>
      </dgm:prSet>
      <dgm:spPr/>
    </dgm:pt>
    <dgm:pt modelId="{9BB6322A-614C-4085-8E24-3085C5D1B034}" type="pres">
      <dgm:prSet presAssocID="{F216CDD4-61AD-40EF-B055-9E9040C1809B}" presName="thickLine" presStyleLbl="alignNode1" presStyleIdx="0" presStyleCnt="5"/>
      <dgm:spPr/>
    </dgm:pt>
    <dgm:pt modelId="{B247F206-8690-46C0-8C3A-866FB908AC15}" type="pres">
      <dgm:prSet presAssocID="{F216CDD4-61AD-40EF-B055-9E9040C1809B}" presName="horz1" presStyleCnt="0"/>
      <dgm:spPr/>
    </dgm:pt>
    <dgm:pt modelId="{C35BB74B-3E5A-442A-BD2A-10C1E84F628B}" type="pres">
      <dgm:prSet presAssocID="{F216CDD4-61AD-40EF-B055-9E9040C1809B}" presName="tx1" presStyleLbl="revTx" presStyleIdx="0" presStyleCnt="5"/>
      <dgm:spPr/>
    </dgm:pt>
    <dgm:pt modelId="{E4E21F29-1FA0-4BA2-83C2-BF0F187181F4}" type="pres">
      <dgm:prSet presAssocID="{F216CDD4-61AD-40EF-B055-9E9040C1809B}" presName="vert1" presStyleCnt="0"/>
      <dgm:spPr/>
    </dgm:pt>
    <dgm:pt modelId="{724F355D-ABA7-4ECF-8B97-9724B7E87DD1}" type="pres">
      <dgm:prSet presAssocID="{763FD541-DA3B-441B-ADA4-5EF358995F67}" presName="thickLine" presStyleLbl="alignNode1" presStyleIdx="1" presStyleCnt="5"/>
      <dgm:spPr/>
    </dgm:pt>
    <dgm:pt modelId="{F5DE6265-929E-4244-9319-A6AB80ACAA20}" type="pres">
      <dgm:prSet presAssocID="{763FD541-DA3B-441B-ADA4-5EF358995F67}" presName="horz1" presStyleCnt="0"/>
      <dgm:spPr/>
    </dgm:pt>
    <dgm:pt modelId="{7BDD8DC8-9B6E-4A6C-9466-8F836947F650}" type="pres">
      <dgm:prSet presAssocID="{763FD541-DA3B-441B-ADA4-5EF358995F67}" presName="tx1" presStyleLbl="revTx" presStyleIdx="1" presStyleCnt="5"/>
      <dgm:spPr/>
    </dgm:pt>
    <dgm:pt modelId="{049688B5-6FB8-41C5-A9A0-60B98F8B4D08}" type="pres">
      <dgm:prSet presAssocID="{763FD541-DA3B-441B-ADA4-5EF358995F67}" presName="vert1" presStyleCnt="0"/>
      <dgm:spPr/>
    </dgm:pt>
    <dgm:pt modelId="{F32D9702-7628-4B72-8F5C-6F6CD65D92D1}" type="pres">
      <dgm:prSet presAssocID="{FB8D952A-F564-4E58-8B23-893D56A0212D}" presName="thickLine" presStyleLbl="alignNode1" presStyleIdx="2" presStyleCnt="5"/>
      <dgm:spPr/>
    </dgm:pt>
    <dgm:pt modelId="{E87D8B43-3450-4BEF-A2A2-528FA6B54C68}" type="pres">
      <dgm:prSet presAssocID="{FB8D952A-F564-4E58-8B23-893D56A0212D}" presName="horz1" presStyleCnt="0"/>
      <dgm:spPr/>
    </dgm:pt>
    <dgm:pt modelId="{92D9A9C5-334D-445C-A793-9BB4BA5E9872}" type="pres">
      <dgm:prSet presAssocID="{FB8D952A-F564-4E58-8B23-893D56A0212D}" presName="tx1" presStyleLbl="revTx" presStyleIdx="2" presStyleCnt="5"/>
      <dgm:spPr/>
    </dgm:pt>
    <dgm:pt modelId="{03AD05FC-53A2-4AA3-918C-480DBDC18A10}" type="pres">
      <dgm:prSet presAssocID="{FB8D952A-F564-4E58-8B23-893D56A0212D}" presName="vert1" presStyleCnt="0"/>
      <dgm:spPr/>
    </dgm:pt>
    <dgm:pt modelId="{2BD95503-C8FA-49BA-A295-90155EE469C0}" type="pres">
      <dgm:prSet presAssocID="{DBCE3E12-90DF-42D9-A94F-F684962D75C6}" presName="thickLine" presStyleLbl="alignNode1" presStyleIdx="3" presStyleCnt="5"/>
      <dgm:spPr/>
    </dgm:pt>
    <dgm:pt modelId="{8FE893E0-12ED-464B-AF14-7A4EA5335ACA}" type="pres">
      <dgm:prSet presAssocID="{DBCE3E12-90DF-42D9-A94F-F684962D75C6}" presName="horz1" presStyleCnt="0"/>
      <dgm:spPr/>
    </dgm:pt>
    <dgm:pt modelId="{7DE02FE3-847A-4F46-9394-83B138862DA1}" type="pres">
      <dgm:prSet presAssocID="{DBCE3E12-90DF-42D9-A94F-F684962D75C6}" presName="tx1" presStyleLbl="revTx" presStyleIdx="3" presStyleCnt="5"/>
      <dgm:spPr/>
    </dgm:pt>
    <dgm:pt modelId="{B06D3F78-113F-46A5-ADF8-801A7ED6E1CD}" type="pres">
      <dgm:prSet presAssocID="{DBCE3E12-90DF-42D9-A94F-F684962D75C6}" presName="vert1" presStyleCnt="0"/>
      <dgm:spPr/>
    </dgm:pt>
    <dgm:pt modelId="{3953DA60-C55F-4DCE-B859-E6454A4F41F4}" type="pres">
      <dgm:prSet presAssocID="{CC467799-B57C-4C80-AAD2-42549B6C3078}" presName="thickLine" presStyleLbl="alignNode1" presStyleIdx="4" presStyleCnt="5"/>
      <dgm:spPr/>
    </dgm:pt>
    <dgm:pt modelId="{B924F0EE-D351-4B2F-A6E3-73533B3B8A55}" type="pres">
      <dgm:prSet presAssocID="{CC467799-B57C-4C80-AAD2-42549B6C3078}" presName="horz1" presStyleCnt="0"/>
      <dgm:spPr/>
    </dgm:pt>
    <dgm:pt modelId="{5F4CEEE6-3B02-4636-A44A-E3462DB5F4B3}" type="pres">
      <dgm:prSet presAssocID="{CC467799-B57C-4C80-AAD2-42549B6C3078}" presName="tx1" presStyleLbl="revTx" presStyleIdx="4" presStyleCnt="5"/>
      <dgm:spPr/>
    </dgm:pt>
    <dgm:pt modelId="{A8C7CCFA-E9D3-4D4A-9D59-9F74414F13CE}" type="pres">
      <dgm:prSet presAssocID="{CC467799-B57C-4C80-AAD2-42549B6C3078}" presName="vert1" presStyleCnt="0"/>
      <dgm:spPr/>
    </dgm:pt>
  </dgm:ptLst>
  <dgm:cxnLst>
    <dgm:cxn modelId="{2975CF02-BDB9-4456-9B62-54F9DB04E46D}" type="presOf" srcId="{FB8D952A-F564-4E58-8B23-893D56A0212D}" destId="{92D9A9C5-334D-445C-A793-9BB4BA5E9872}" srcOrd="0" destOrd="0" presId="urn:microsoft.com/office/officeart/2008/layout/LinedList"/>
    <dgm:cxn modelId="{00A7D813-47DE-430A-9736-307376113E7E}" type="presOf" srcId="{F216CDD4-61AD-40EF-B055-9E9040C1809B}" destId="{C35BB74B-3E5A-442A-BD2A-10C1E84F628B}" srcOrd="0" destOrd="0" presId="urn:microsoft.com/office/officeart/2008/layout/LinedList"/>
    <dgm:cxn modelId="{3852471F-21D3-4791-812C-55471400D398}" type="presOf" srcId="{CC467799-B57C-4C80-AAD2-42549B6C3078}" destId="{5F4CEEE6-3B02-4636-A44A-E3462DB5F4B3}" srcOrd="0" destOrd="0" presId="urn:microsoft.com/office/officeart/2008/layout/LinedList"/>
    <dgm:cxn modelId="{EF6F472F-F0A0-451C-BEBD-DA66118E0330}" type="presOf" srcId="{A685B523-D6C2-42B3-B979-3020DC5A9E78}" destId="{A4AA08A7-CD70-44D8-8455-B6B5BDD31C39}" srcOrd="0" destOrd="0" presId="urn:microsoft.com/office/officeart/2008/layout/LinedList"/>
    <dgm:cxn modelId="{0002D764-7278-4DB3-8B73-644D15D7783F}" srcId="{A685B523-D6C2-42B3-B979-3020DC5A9E78}" destId="{CC467799-B57C-4C80-AAD2-42549B6C3078}" srcOrd="4" destOrd="0" parTransId="{999E9D5A-054F-4D5E-A829-82E292A31403}" sibTransId="{265C8307-9802-4CED-AE6D-4299EF22E596}"/>
    <dgm:cxn modelId="{85E78966-9B07-4F4F-B3C8-437256B39257}" srcId="{A685B523-D6C2-42B3-B979-3020DC5A9E78}" destId="{763FD541-DA3B-441B-ADA4-5EF358995F67}" srcOrd="1" destOrd="0" parTransId="{D99B6F99-1081-483F-AAEB-CB7911E4454B}" sibTransId="{2D7756D7-A4EA-4260-BB6E-D413BC472B16}"/>
    <dgm:cxn modelId="{1F3CEA46-E237-478E-BB7F-BFAC9D0BD387}" type="presOf" srcId="{DBCE3E12-90DF-42D9-A94F-F684962D75C6}" destId="{7DE02FE3-847A-4F46-9394-83B138862DA1}" srcOrd="0" destOrd="0" presId="urn:microsoft.com/office/officeart/2008/layout/LinedList"/>
    <dgm:cxn modelId="{CE7ACA59-95D0-47A0-AF5C-226DCF44F35C}" srcId="{A685B523-D6C2-42B3-B979-3020DC5A9E78}" destId="{FB8D952A-F564-4E58-8B23-893D56A0212D}" srcOrd="2" destOrd="0" parTransId="{69074DAB-B2AB-40EF-A2B8-BC8D12863E3D}" sibTransId="{90B542CC-436E-4518-BE9C-980EE5399FC7}"/>
    <dgm:cxn modelId="{EB909092-6888-4C0B-9BA5-F942D359371D}" srcId="{A685B523-D6C2-42B3-B979-3020DC5A9E78}" destId="{DBCE3E12-90DF-42D9-A94F-F684962D75C6}" srcOrd="3" destOrd="0" parTransId="{845519BC-E303-424D-95D5-A3A336BE9E7B}" sibTransId="{41DDB76D-DA2A-42B7-9E66-6A01ABD7DBB3}"/>
    <dgm:cxn modelId="{7B1D33A9-B0A1-444D-96C8-9C3C7A955CE8}" type="presOf" srcId="{763FD541-DA3B-441B-ADA4-5EF358995F67}" destId="{7BDD8DC8-9B6E-4A6C-9466-8F836947F650}" srcOrd="0" destOrd="0" presId="urn:microsoft.com/office/officeart/2008/layout/LinedList"/>
    <dgm:cxn modelId="{4DFBB2DC-13D0-40C2-8DFE-235B27A281F3}" srcId="{A685B523-D6C2-42B3-B979-3020DC5A9E78}" destId="{F216CDD4-61AD-40EF-B055-9E9040C1809B}" srcOrd="0" destOrd="0" parTransId="{AFC8741E-A5A9-4043-A4FC-8DBC5874D2A3}" sibTransId="{BBC67CC4-340E-466B-BFBF-D289DFDF0422}"/>
    <dgm:cxn modelId="{5292E820-0625-4FB2-8C52-EB3355A0D396}" type="presParOf" srcId="{A4AA08A7-CD70-44D8-8455-B6B5BDD31C39}" destId="{9BB6322A-614C-4085-8E24-3085C5D1B034}" srcOrd="0" destOrd="0" presId="urn:microsoft.com/office/officeart/2008/layout/LinedList"/>
    <dgm:cxn modelId="{05C91D98-C0AF-4B0F-A654-409B7CF932F1}" type="presParOf" srcId="{A4AA08A7-CD70-44D8-8455-B6B5BDD31C39}" destId="{B247F206-8690-46C0-8C3A-866FB908AC15}" srcOrd="1" destOrd="0" presId="urn:microsoft.com/office/officeart/2008/layout/LinedList"/>
    <dgm:cxn modelId="{BB6E5704-C26A-4374-AA57-755A4148F68A}" type="presParOf" srcId="{B247F206-8690-46C0-8C3A-866FB908AC15}" destId="{C35BB74B-3E5A-442A-BD2A-10C1E84F628B}" srcOrd="0" destOrd="0" presId="urn:microsoft.com/office/officeart/2008/layout/LinedList"/>
    <dgm:cxn modelId="{E36A9F41-E512-4D15-A66B-5504423B5856}" type="presParOf" srcId="{B247F206-8690-46C0-8C3A-866FB908AC15}" destId="{E4E21F29-1FA0-4BA2-83C2-BF0F187181F4}" srcOrd="1" destOrd="0" presId="urn:microsoft.com/office/officeart/2008/layout/LinedList"/>
    <dgm:cxn modelId="{86A3AE7A-1524-46DA-A9FC-5B60D177301C}" type="presParOf" srcId="{A4AA08A7-CD70-44D8-8455-B6B5BDD31C39}" destId="{724F355D-ABA7-4ECF-8B97-9724B7E87DD1}" srcOrd="2" destOrd="0" presId="urn:microsoft.com/office/officeart/2008/layout/LinedList"/>
    <dgm:cxn modelId="{0BC5ADA3-8586-485D-9AA1-01287EFEFF6D}" type="presParOf" srcId="{A4AA08A7-CD70-44D8-8455-B6B5BDD31C39}" destId="{F5DE6265-929E-4244-9319-A6AB80ACAA20}" srcOrd="3" destOrd="0" presId="urn:microsoft.com/office/officeart/2008/layout/LinedList"/>
    <dgm:cxn modelId="{B8278B44-647E-4036-96D7-AD6058E28EC0}" type="presParOf" srcId="{F5DE6265-929E-4244-9319-A6AB80ACAA20}" destId="{7BDD8DC8-9B6E-4A6C-9466-8F836947F650}" srcOrd="0" destOrd="0" presId="urn:microsoft.com/office/officeart/2008/layout/LinedList"/>
    <dgm:cxn modelId="{20270FD8-BC4D-469B-8F86-1237F7961670}" type="presParOf" srcId="{F5DE6265-929E-4244-9319-A6AB80ACAA20}" destId="{049688B5-6FB8-41C5-A9A0-60B98F8B4D08}" srcOrd="1" destOrd="0" presId="urn:microsoft.com/office/officeart/2008/layout/LinedList"/>
    <dgm:cxn modelId="{CA09D796-8F52-48EE-AA84-5812EAAB4A47}" type="presParOf" srcId="{A4AA08A7-CD70-44D8-8455-B6B5BDD31C39}" destId="{F32D9702-7628-4B72-8F5C-6F6CD65D92D1}" srcOrd="4" destOrd="0" presId="urn:microsoft.com/office/officeart/2008/layout/LinedList"/>
    <dgm:cxn modelId="{D636A7A0-DC6B-4B1D-8D63-80D09F2AF1BD}" type="presParOf" srcId="{A4AA08A7-CD70-44D8-8455-B6B5BDD31C39}" destId="{E87D8B43-3450-4BEF-A2A2-528FA6B54C68}" srcOrd="5" destOrd="0" presId="urn:microsoft.com/office/officeart/2008/layout/LinedList"/>
    <dgm:cxn modelId="{1FB6A638-1D98-4102-A48B-96D455CF554F}" type="presParOf" srcId="{E87D8B43-3450-4BEF-A2A2-528FA6B54C68}" destId="{92D9A9C5-334D-445C-A793-9BB4BA5E9872}" srcOrd="0" destOrd="0" presId="urn:microsoft.com/office/officeart/2008/layout/LinedList"/>
    <dgm:cxn modelId="{79C763DE-9443-4A55-9BD5-3CDE7CFEF030}" type="presParOf" srcId="{E87D8B43-3450-4BEF-A2A2-528FA6B54C68}" destId="{03AD05FC-53A2-4AA3-918C-480DBDC18A10}" srcOrd="1" destOrd="0" presId="urn:microsoft.com/office/officeart/2008/layout/LinedList"/>
    <dgm:cxn modelId="{E7F18872-8117-47B4-B8B3-21A3C5EE74C8}" type="presParOf" srcId="{A4AA08A7-CD70-44D8-8455-B6B5BDD31C39}" destId="{2BD95503-C8FA-49BA-A295-90155EE469C0}" srcOrd="6" destOrd="0" presId="urn:microsoft.com/office/officeart/2008/layout/LinedList"/>
    <dgm:cxn modelId="{97B765E9-6BDF-428C-AAE8-B6CB225FE8D2}" type="presParOf" srcId="{A4AA08A7-CD70-44D8-8455-B6B5BDD31C39}" destId="{8FE893E0-12ED-464B-AF14-7A4EA5335ACA}" srcOrd="7" destOrd="0" presId="urn:microsoft.com/office/officeart/2008/layout/LinedList"/>
    <dgm:cxn modelId="{823B1D13-DC5D-4E1B-A00B-BDD502F81A6D}" type="presParOf" srcId="{8FE893E0-12ED-464B-AF14-7A4EA5335ACA}" destId="{7DE02FE3-847A-4F46-9394-83B138862DA1}" srcOrd="0" destOrd="0" presId="urn:microsoft.com/office/officeart/2008/layout/LinedList"/>
    <dgm:cxn modelId="{8747D8FF-F54C-4C17-9A87-5A9857375177}" type="presParOf" srcId="{8FE893E0-12ED-464B-AF14-7A4EA5335ACA}" destId="{B06D3F78-113F-46A5-ADF8-801A7ED6E1CD}" srcOrd="1" destOrd="0" presId="urn:microsoft.com/office/officeart/2008/layout/LinedList"/>
    <dgm:cxn modelId="{BD5AAE9E-FE6D-43B4-833B-DB321AA31C15}" type="presParOf" srcId="{A4AA08A7-CD70-44D8-8455-B6B5BDD31C39}" destId="{3953DA60-C55F-4DCE-B859-E6454A4F41F4}" srcOrd="8" destOrd="0" presId="urn:microsoft.com/office/officeart/2008/layout/LinedList"/>
    <dgm:cxn modelId="{5F11CCF3-112B-4D0A-A829-E80C868C10D7}" type="presParOf" srcId="{A4AA08A7-CD70-44D8-8455-B6B5BDD31C39}" destId="{B924F0EE-D351-4B2F-A6E3-73533B3B8A55}" srcOrd="9" destOrd="0" presId="urn:microsoft.com/office/officeart/2008/layout/LinedList"/>
    <dgm:cxn modelId="{EBA01E2A-0262-4487-AC73-A4DAB1766172}" type="presParOf" srcId="{B924F0EE-D351-4B2F-A6E3-73533B3B8A55}" destId="{5F4CEEE6-3B02-4636-A44A-E3462DB5F4B3}" srcOrd="0" destOrd="0" presId="urn:microsoft.com/office/officeart/2008/layout/LinedList"/>
    <dgm:cxn modelId="{68ABEC22-DEBE-4478-A52B-276021AF7258}" type="presParOf" srcId="{B924F0EE-D351-4B2F-A6E3-73533B3B8A55}" destId="{A8C7CCFA-E9D3-4D4A-9D59-9F74414F13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4A172-43E7-4C87-9BC5-40D9970A2A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D6CD95-32B8-415A-93E1-E1FEA80FC6BC}">
      <dgm:prSet/>
      <dgm:spPr/>
      <dgm:t>
        <a:bodyPr/>
        <a:lstStyle/>
        <a:p>
          <a:r>
            <a:rPr lang="en-US"/>
            <a:t>Algorithms used:</a:t>
          </a:r>
        </a:p>
      </dgm:t>
    </dgm:pt>
    <dgm:pt modelId="{11BC589E-8841-4406-843C-CC7A1173E120}" type="parTrans" cxnId="{03DFC0F0-9121-4CE5-9045-412285EE384F}">
      <dgm:prSet/>
      <dgm:spPr/>
      <dgm:t>
        <a:bodyPr/>
        <a:lstStyle/>
        <a:p>
          <a:endParaRPr lang="en-US"/>
        </a:p>
      </dgm:t>
    </dgm:pt>
    <dgm:pt modelId="{1147B678-EB3F-43AD-8C8D-65D79E91E1AF}" type="sibTrans" cxnId="{03DFC0F0-9121-4CE5-9045-412285EE384F}">
      <dgm:prSet/>
      <dgm:spPr/>
      <dgm:t>
        <a:bodyPr/>
        <a:lstStyle/>
        <a:p>
          <a:endParaRPr lang="en-US"/>
        </a:p>
      </dgm:t>
    </dgm:pt>
    <dgm:pt modelId="{6CC0B8F7-E6D6-4250-A099-2144CC867CA4}">
      <dgm:prSet/>
      <dgm:spPr/>
      <dgm:t>
        <a:bodyPr/>
        <a:lstStyle/>
        <a:p>
          <a:r>
            <a:rPr lang="en-US"/>
            <a:t>• Logistic Regression</a:t>
          </a:r>
        </a:p>
      </dgm:t>
    </dgm:pt>
    <dgm:pt modelId="{05C41E93-72B8-41D5-AF0A-DECB3490F31E}" type="parTrans" cxnId="{914B5967-BCAB-41F4-A928-67C51E094F78}">
      <dgm:prSet/>
      <dgm:spPr/>
      <dgm:t>
        <a:bodyPr/>
        <a:lstStyle/>
        <a:p>
          <a:endParaRPr lang="en-US"/>
        </a:p>
      </dgm:t>
    </dgm:pt>
    <dgm:pt modelId="{B84C3748-0694-4B1E-A11B-885C2A5A0274}" type="sibTrans" cxnId="{914B5967-BCAB-41F4-A928-67C51E094F78}">
      <dgm:prSet/>
      <dgm:spPr/>
      <dgm:t>
        <a:bodyPr/>
        <a:lstStyle/>
        <a:p>
          <a:endParaRPr lang="en-US"/>
        </a:p>
      </dgm:t>
    </dgm:pt>
    <dgm:pt modelId="{694C9924-63D5-4782-8963-2317BF8576FF}">
      <dgm:prSet/>
      <dgm:spPr/>
      <dgm:t>
        <a:bodyPr/>
        <a:lstStyle/>
        <a:p>
          <a:r>
            <a:rPr lang="en-US"/>
            <a:t>• Random Forest Classifier</a:t>
          </a:r>
        </a:p>
      </dgm:t>
    </dgm:pt>
    <dgm:pt modelId="{706324CD-7BDB-4C7A-AA9E-BF7F87931870}" type="parTrans" cxnId="{CFDE147A-8A38-483D-8281-2B62BEE5AB99}">
      <dgm:prSet/>
      <dgm:spPr/>
      <dgm:t>
        <a:bodyPr/>
        <a:lstStyle/>
        <a:p>
          <a:endParaRPr lang="en-US"/>
        </a:p>
      </dgm:t>
    </dgm:pt>
    <dgm:pt modelId="{C379050D-BB37-48D1-8444-E5C83FE8E8A7}" type="sibTrans" cxnId="{CFDE147A-8A38-483D-8281-2B62BEE5AB99}">
      <dgm:prSet/>
      <dgm:spPr/>
      <dgm:t>
        <a:bodyPr/>
        <a:lstStyle/>
        <a:p>
          <a:endParaRPr lang="en-US"/>
        </a:p>
      </dgm:t>
    </dgm:pt>
    <dgm:pt modelId="{9FACB096-179B-4B0A-B0CA-524269AFDFE5}">
      <dgm:prSet/>
      <dgm:spPr/>
      <dgm:t>
        <a:bodyPr/>
        <a:lstStyle/>
        <a:p>
          <a:r>
            <a:rPr lang="en-US"/>
            <a:t>• Gradient Boosting Classifier</a:t>
          </a:r>
        </a:p>
      </dgm:t>
    </dgm:pt>
    <dgm:pt modelId="{010BE92C-CC58-4948-B0EF-EEF0208B7758}" type="parTrans" cxnId="{226741E3-C02B-4C3E-88F6-CEB26A7D233C}">
      <dgm:prSet/>
      <dgm:spPr/>
      <dgm:t>
        <a:bodyPr/>
        <a:lstStyle/>
        <a:p>
          <a:endParaRPr lang="en-US"/>
        </a:p>
      </dgm:t>
    </dgm:pt>
    <dgm:pt modelId="{C0258E0B-DA6E-4F2C-A59C-2310421EE7C6}" type="sibTrans" cxnId="{226741E3-C02B-4C3E-88F6-CEB26A7D233C}">
      <dgm:prSet/>
      <dgm:spPr/>
      <dgm:t>
        <a:bodyPr/>
        <a:lstStyle/>
        <a:p>
          <a:endParaRPr lang="en-US"/>
        </a:p>
      </dgm:t>
    </dgm:pt>
    <dgm:pt modelId="{DDC5C1C1-2620-4C10-93BC-1741FBC8A29A}">
      <dgm:prSet/>
      <dgm:spPr/>
      <dgm:t>
        <a:bodyPr/>
        <a:lstStyle/>
        <a:p>
          <a:r>
            <a:rPr lang="en-US"/>
            <a:t>Performed hyperparameter tuning using GridSearchCV</a:t>
          </a:r>
        </a:p>
      </dgm:t>
    </dgm:pt>
    <dgm:pt modelId="{9F1E3D75-59A7-4308-B46E-4A665024F920}" type="parTrans" cxnId="{FEE2F1F4-4333-4A97-A82A-53D57B2823F1}">
      <dgm:prSet/>
      <dgm:spPr/>
      <dgm:t>
        <a:bodyPr/>
        <a:lstStyle/>
        <a:p>
          <a:endParaRPr lang="en-US"/>
        </a:p>
      </dgm:t>
    </dgm:pt>
    <dgm:pt modelId="{12F4B881-C6D7-4DEC-AD5A-F90C70A094F6}" type="sibTrans" cxnId="{FEE2F1F4-4333-4A97-A82A-53D57B2823F1}">
      <dgm:prSet/>
      <dgm:spPr/>
      <dgm:t>
        <a:bodyPr/>
        <a:lstStyle/>
        <a:p>
          <a:endParaRPr lang="en-US"/>
        </a:p>
      </dgm:t>
    </dgm:pt>
    <dgm:pt modelId="{3074F02E-A6D8-4F7E-99B0-919347E00B6E}">
      <dgm:prSet/>
      <dgm:spPr/>
      <dgm:t>
        <a:bodyPr/>
        <a:lstStyle/>
        <a:p>
          <a:r>
            <a:rPr lang="en-US"/>
            <a:t>Evaluation metrics: Accuracy, Precision, Recall, F1-score, ROC-AUC</a:t>
          </a:r>
        </a:p>
      </dgm:t>
    </dgm:pt>
    <dgm:pt modelId="{69A8871C-91CB-44C6-B342-0D1ED927EDD8}" type="parTrans" cxnId="{B883FAA3-16C9-46E1-9AAE-80D6D939E59B}">
      <dgm:prSet/>
      <dgm:spPr/>
      <dgm:t>
        <a:bodyPr/>
        <a:lstStyle/>
        <a:p>
          <a:endParaRPr lang="en-US"/>
        </a:p>
      </dgm:t>
    </dgm:pt>
    <dgm:pt modelId="{B4A0676E-B241-4FB3-85D9-AF0AAFC04F8D}" type="sibTrans" cxnId="{B883FAA3-16C9-46E1-9AAE-80D6D939E59B}">
      <dgm:prSet/>
      <dgm:spPr/>
      <dgm:t>
        <a:bodyPr/>
        <a:lstStyle/>
        <a:p>
          <a:endParaRPr lang="en-US"/>
        </a:p>
      </dgm:t>
    </dgm:pt>
    <dgm:pt modelId="{B4DC9C19-40CF-4A74-A00A-D605A3B931F0}" type="pres">
      <dgm:prSet presAssocID="{1104A172-43E7-4C87-9BC5-40D9970A2A31}" presName="linear" presStyleCnt="0">
        <dgm:presLayoutVars>
          <dgm:animLvl val="lvl"/>
          <dgm:resizeHandles val="exact"/>
        </dgm:presLayoutVars>
      </dgm:prSet>
      <dgm:spPr/>
    </dgm:pt>
    <dgm:pt modelId="{282385B2-DD43-44E2-879F-DC482F233F35}" type="pres">
      <dgm:prSet presAssocID="{BDD6CD95-32B8-415A-93E1-E1FEA80FC6B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1DE23D-2B5C-421B-BE25-060AA70EC702}" type="pres">
      <dgm:prSet presAssocID="{1147B678-EB3F-43AD-8C8D-65D79E91E1AF}" presName="spacer" presStyleCnt="0"/>
      <dgm:spPr/>
    </dgm:pt>
    <dgm:pt modelId="{61759D16-140B-49C2-B777-4B381B0AF90F}" type="pres">
      <dgm:prSet presAssocID="{6CC0B8F7-E6D6-4250-A099-2144CC867CA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1BCDCB3-8662-412D-94C3-1D00C72CA6D9}" type="pres">
      <dgm:prSet presAssocID="{B84C3748-0694-4B1E-A11B-885C2A5A0274}" presName="spacer" presStyleCnt="0"/>
      <dgm:spPr/>
    </dgm:pt>
    <dgm:pt modelId="{B78A4BB3-2E7A-45BD-BCC3-6AD04180F51C}" type="pres">
      <dgm:prSet presAssocID="{694C9924-63D5-4782-8963-2317BF8576F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CFFCB6B-65DC-4117-A2A4-6AD4E80089E1}" type="pres">
      <dgm:prSet presAssocID="{C379050D-BB37-48D1-8444-E5C83FE8E8A7}" presName="spacer" presStyleCnt="0"/>
      <dgm:spPr/>
    </dgm:pt>
    <dgm:pt modelId="{384D967F-3627-4E92-ADF6-ECB28346772A}" type="pres">
      <dgm:prSet presAssocID="{9FACB096-179B-4B0A-B0CA-524269AFDF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B445B17-C5EC-48FD-A375-9E8276550B3D}" type="pres">
      <dgm:prSet presAssocID="{C0258E0B-DA6E-4F2C-A59C-2310421EE7C6}" presName="spacer" presStyleCnt="0"/>
      <dgm:spPr/>
    </dgm:pt>
    <dgm:pt modelId="{6B9F65BF-08ED-49EA-909B-911FAF76988A}" type="pres">
      <dgm:prSet presAssocID="{DDC5C1C1-2620-4C10-93BC-1741FBC8A29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982946-7B22-408B-9C3F-60A840D36BBB}" type="pres">
      <dgm:prSet presAssocID="{12F4B881-C6D7-4DEC-AD5A-F90C70A094F6}" presName="spacer" presStyleCnt="0"/>
      <dgm:spPr/>
    </dgm:pt>
    <dgm:pt modelId="{93911AF7-E2E7-4112-BD96-507606602093}" type="pres">
      <dgm:prSet presAssocID="{3074F02E-A6D8-4F7E-99B0-919347E00B6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28DD85B-14CF-4235-A83F-4CF0BED80078}" type="presOf" srcId="{6CC0B8F7-E6D6-4250-A099-2144CC867CA4}" destId="{61759D16-140B-49C2-B777-4B381B0AF90F}" srcOrd="0" destOrd="0" presId="urn:microsoft.com/office/officeart/2005/8/layout/vList2"/>
    <dgm:cxn modelId="{0EC0245F-6F26-4F8D-8D2D-FFC922A4BEA6}" type="presOf" srcId="{DDC5C1C1-2620-4C10-93BC-1741FBC8A29A}" destId="{6B9F65BF-08ED-49EA-909B-911FAF76988A}" srcOrd="0" destOrd="0" presId="urn:microsoft.com/office/officeart/2005/8/layout/vList2"/>
    <dgm:cxn modelId="{914B5967-BCAB-41F4-A928-67C51E094F78}" srcId="{1104A172-43E7-4C87-9BC5-40D9970A2A31}" destId="{6CC0B8F7-E6D6-4250-A099-2144CC867CA4}" srcOrd="1" destOrd="0" parTransId="{05C41E93-72B8-41D5-AF0A-DECB3490F31E}" sibTransId="{B84C3748-0694-4B1E-A11B-885C2A5A0274}"/>
    <dgm:cxn modelId="{438C0B53-04A9-432E-A508-5BC6E730A266}" type="presOf" srcId="{BDD6CD95-32B8-415A-93E1-E1FEA80FC6BC}" destId="{282385B2-DD43-44E2-879F-DC482F233F35}" srcOrd="0" destOrd="0" presId="urn:microsoft.com/office/officeart/2005/8/layout/vList2"/>
    <dgm:cxn modelId="{CFDE147A-8A38-483D-8281-2B62BEE5AB99}" srcId="{1104A172-43E7-4C87-9BC5-40D9970A2A31}" destId="{694C9924-63D5-4782-8963-2317BF8576FF}" srcOrd="2" destOrd="0" parTransId="{706324CD-7BDB-4C7A-AA9E-BF7F87931870}" sibTransId="{C379050D-BB37-48D1-8444-E5C83FE8E8A7}"/>
    <dgm:cxn modelId="{773E4598-33FD-46DD-95A5-4FA7CC8DC0C8}" type="presOf" srcId="{9FACB096-179B-4B0A-B0CA-524269AFDFE5}" destId="{384D967F-3627-4E92-ADF6-ECB28346772A}" srcOrd="0" destOrd="0" presId="urn:microsoft.com/office/officeart/2005/8/layout/vList2"/>
    <dgm:cxn modelId="{D4BA77A1-557D-4419-A9C0-311DC116584B}" type="presOf" srcId="{3074F02E-A6D8-4F7E-99B0-919347E00B6E}" destId="{93911AF7-E2E7-4112-BD96-507606602093}" srcOrd="0" destOrd="0" presId="urn:microsoft.com/office/officeart/2005/8/layout/vList2"/>
    <dgm:cxn modelId="{B883FAA3-16C9-46E1-9AAE-80D6D939E59B}" srcId="{1104A172-43E7-4C87-9BC5-40D9970A2A31}" destId="{3074F02E-A6D8-4F7E-99B0-919347E00B6E}" srcOrd="5" destOrd="0" parTransId="{69A8871C-91CB-44C6-B342-0D1ED927EDD8}" sibTransId="{B4A0676E-B241-4FB3-85D9-AF0AAFC04F8D}"/>
    <dgm:cxn modelId="{A8024EBD-045D-4095-852B-B892AA29F28B}" type="presOf" srcId="{694C9924-63D5-4782-8963-2317BF8576FF}" destId="{B78A4BB3-2E7A-45BD-BCC3-6AD04180F51C}" srcOrd="0" destOrd="0" presId="urn:microsoft.com/office/officeart/2005/8/layout/vList2"/>
    <dgm:cxn modelId="{72F9FED4-B593-422E-A601-3218D6EA8172}" type="presOf" srcId="{1104A172-43E7-4C87-9BC5-40D9970A2A31}" destId="{B4DC9C19-40CF-4A74-A00A-D605A3B931F0}" srcOrd="0" destOrd="0" presId="urn:microsoft.com/office/officeart/2005/8/layout/vList2"/>
    <dgm:cxn modelId="{226741E3-C02B-4C3E-88F6-CEB26A7D233C}" srcId="{1104A172-43E7-4C87-9BC5-40D9970A2A31}" destId="{9FACB096-179B-4B0A-B0CA-524269AFDFE5}" srcOrd="3" destOrd="0" parTransId="{010BE92C-CC58-4948-B0EF-EEF0208B7758}" sibTransId="{C0258E0B-DA6E-4F2C-A59C-2310421EE7C6}"/>
    <dgm:cxn modelId="{03DFC0F0-9121-4CE5-9045-412285EE384F}" srcId="{1104A172-43E7-4C87-9BC5-40D9970A2A31}" destId="{BDD6CD95-32B8-415A-93E1-E1FEA80FC6BC}" srcOrd="0" destOrd="0" parTransId="{11BC589E-8841-4406-843C-CC7A1173E120}" sibTransId="{1147B678-EB3F-43AD-8C8D-65D79E91E1AF}"/>
    <dgm:cxn modelId="{FEE2F1F4-4333-4A97-A82A-53D57B2823F1}" srcId="{1104A172-43E7-4C87-9BC5-40D9970A2A31}" destId="{DDC5C1C1-2620-4C10-93BC-1741FBC8A29A}" srcOrd="4" destOrd="0" parTransId="{9F1E3D75-59A7-4308-B46E-4A665024F920}" sibTransId="{12F4B881-C6D7-4DEC-AD5A-F90C70A094F6}"/>
    <dgm:cxn modelId="{588CA483-468C-4293-9B83-E247E754C023}" type="presParOf" srcId="{B4DC9C19-40CF-4A74-A00A-D605A3B931F0}" destId="{282385B2-DD43-44E2-879F-DC482F233F35}" srcOrd="0" destOrd="0" presId="urn:microsoft.com/office/officeart/2005/8/layout/vList2"/>
    <dgm:cxn modelId="{39666DA2-B0A8-4724-AD17-E6FBC7094D7D}" type="presParOf" srcId="{B4DC9C19-40CF-4A74-A00A-D605A3B931F0}" destId="{B21DE23D-2B5C-421B-BE25-060AA70EC702}" srcOrd="1" destOrd="0" presId="urn:microsoft.com/office/officeart/2005/8/layout/vList2"/>
    <dgm:cxn modelId="{EACD522F-AC5E-4440-BD5B-41F00ACD9364}" type="presParOf" srcId="{B4DC9C19-40CF-4A74-A00A-D605A3B931F0}" destId="{61759D16-140B-49C2-B777-4B381B0AF90F}" srcOrd="2" destOrd="0" presId="urn:microsoft.com/office/officeart/2005/8/layout/vList2"/>
    <dgm:cxn modelId="{D1A59B50-5C7C-4949-B21F-A82347BE4CEC}" type="presParOf" srcId="{B4DC9C19-40CF-4A74-A00A-D605A3B931F0}" destId="{11BCDCB3-8662-412D-94C3-1D00C72CA6D9}" srcOrd="3" destOrd="0" presId="urn:microsoft.com/office/officeart/2005/8/layout/vList2"/>
    <dgm:cxn modelId="{2D8BC4AC-D834-4745-B483-E93FBC1A8DC1}" type="presParOf" srcId="{B4DC9C19-40CF-4A74-A00A-D605A3B931F0}" destId="{B78A4BB3-2E7A-45BD-BCC3-6AD04180F51C}" srcOrd="4" destOrd="0" presId="urn:microsoft.com/office/officeart/2005/8/layout/vList2"/>
    <dgm:cxn modelId="{09C4FEDA-011C-4B8B-9AC5-D5F8E3D13C86}" type="presParOf" srcId="{B4DC9C19-40CF-4A74-A00A-D605A3B931F0}" destId="{ACFFCB6B-65DC-4117-A2A4-6AD4E80089E1}" srcOrd="5" destOrd="0" presId="urn:microsoft.com/office/officeart/2005/8/layout/vList2"/>
    <dgm:cxn modelId="{C2AAFCA0-DABA-44D5-9FB5-1AD52F602E18}" type="presParOf" srcId="{B4DC9C19-40CF-4A74-A00A-D605A3B931F0}" destId="{384D967F-3627-4E92-ADF6-ECB28346772A}" srcOrd="6" destOrd="0" presId="urn:microsoft.com/office/officeart/2005/8/layout/vList2"/>
    <dgm:cxn modelId="{1570694F-736F-4D19-BCE1-0B59CFFA8BA9}" type="presParOf" srcId="{B4DC9C19-40CF-4A74-A00A-D605A3B931F0}" destId="{2B445B17-C5EC-48FD-A375-9E8276550B3D}" srcOrd="7" destOrd="0" presId="urn:microsoft.com/office/officeart/2005/8/layout/vList2"/>
    <dgm:cxn modelId="{BB0173BC-6A30-4F29-A758-77EBE6F57A9A}" type="presParOf" srcId="{B4DC9C19-40CF-4A74-A00A-D605A3B931F0}" destId="{6B9F65BF-08ED-49EA-909B-911FAF76988A}" srcOrd="8" destOrd="0" presId="urn:microsoft.com/office/officeart/2005/8/layout/vList2"/>
    <dgm:cxn modelId="{1782A508-1F9E-4B48-8706-CFF39C311D32}" type="presParOf" srcId="{B4DC9C19-40CF-4A74-A00A-D605A3B931F0}" destId="{01982946-7B22-408B-9C3F-60A840D36BBB}" srcOrd="9" destOrd="0" presId="urn:microsoft.com/office/officeart/2005/8/layout/vList2"/>
    <dgm:cxn modelId="{2BD28C9C-AFA4-49B0-8BB2-A30BD0E330A4}" type="presParOf" srcId="{B4DC9C19-40CF-4A74-A00A-D605A3B931F0}" destId="{93911AF7-E2E7-4112-BD96-50760660209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C12C6D-8579-43AD-A08B-8A34936489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183AA3-6AFA-4966-96E8-38EA4C16D9F3}">
      <dgm:prSet/>
      <dgm:spPr/>
      <dgm:t>
        <a:bodyPr/>
        <a:lstStyle/>
        <a:p>
          <a:pPr>
            <a:defRPr cap="all"/>
          </a:pPr>
          <a:r>
            <a:rPr lang="en-US"/>
            <a:t>Best Model: Logistic Regression</a:t>
          </a:r>
        </a:p>
      </dgm:t>
    </dgm:pt>
    <dgm:pt modelId="{BB620FF6-9A81-4E7C-AFCF-E854F4567346}" type="parTrans" cxnId="{B7FF77F9-907F-41B4-B27B-CD428F54FF93}">
      <dgm:prSet/>
      <dgm:spPr/>
      <dgm:t>
        <a:bodyPr/>
        <a:lstStyle/>
        <a:p>
          <a:endParaRPr lang="en-US"/>
        </a:p>
      </dgm:t>
    </dgm:pt>
    <dgm:pt modelId="{D75C3969-E327-4416-8FBC-99BEFB5B08AB}" type="sibTrans" cxnId="{B7FF77F9-907F-41B4-B27B-CD428F54FF93}">
      <dgm:prSet/>
      <dgm:spPr/>
      <dgm:t>
        <a:bodyPr/>
        <a:lstStyle/>
        <a:p>
          <a:endParaRPr lang="en-US"/>
        </a:p>
      </dgm:t>
    </dgm:pt>
    <dgm:pt modelId="{DC81F2E2-6D87-4E0F-B4A1-73ECB14149BE}">
      <dgm:prSet/>
      <dgm:spPr/>
      <dgm:t>
        <a:bodyPr/>
        <a:lstStyle/>
        <a:p>
          <a:pPr>
            <a:defRPr cap="all"/>
          </a:pPr>
          <a:r>
            <a:rPr lang="en-US"/>
            <a:t>Performance on validation set:</a:t>
          </a:r>
        </a:p>
      </dgm:t>
    </dgm:pt>
    <dgm:pt modelId="{50B424DF-8C67-48EA-8C2B-6CE640E0077F}" type="parTrans" cxnId="{317227FF-AE1B-4946-A519-64EC146D51D4}">
      <dgm:prSet/>
      <dgm:spPr/>
      <dgm:t>
        <a:bodyPr/>
        <a:lstStyle/>
        <a:p>
          <a:endParaRPr lang="en-US"/>
        </a:p>
      </dgm:t>
    </dgm:pt>
    <dgm:pt modelId="{B16507A8-58AB-4956-B81E-D0661C22F58C}" type="sibTrans" cxnId="{317227FF-AE1B-4946-A519-64EC146D51D4}">
      <dgm:prSet/>
      <dgm:spPr/>
      <dgm:t>
        <a:bodyPr/>
        <a:lstStyle/>
        <a:p>
          <a:endParaRPr lang="en-US"/>
        </a:p>
      </dgm:t>
    </dgm:pt>
    <dgm:pt modelId="{972E91B9-CC70-4EC1-BAB0-E80DD1DA596A}">
      <dgm:prSet/>
      <dgm:spPr/>
      <dgm:t>
        <a:bodyPr/>
        <a:lstStyle/>
        <a:p>
          <a:pPr>
            <a:defRPr cap="all"/>
          </a:pPr>
          <a:r>
            <a:rPr lang="en-US"/>
            <a:t>• Accuracy: 85%</a:t>
          </a:r>
        </a:p>
      </dgm:t>
    </dgm:pt>
    <dgm:pt modelId="{B12F2922-C37D-45A8-8A4A-AE2D0D52D5B5}" type="parTrans" cxnId="{6C4C32A7-F233-4679-8B05-07FB4396B886}">
      <dgm:prSet/>
      <dgm:spPr/>
      <dgm:t>
        <a:bodyPr/>
        <a:lstStyle/>
        <a:p>
          <a:endParaRPr lang="en-US"/>
        </a:p>
      </dgm:t>
    </dgm:pt>
    <dgm:pt modelId="{7AD95B43-1FE8-4C88-AD65-F7CF6BA07507}" type="sibTrans" cxnId="{6C4C32A7-F233-4679-8B05-07FB4396B886}">
      <dgm:prSet/>
      <dgm:spPr/>
      <dgm:t>
        <a:bodyPr/>
        <a:lstStyle/>
        <a:p>
          <a:endParaRPr lang="en-US"/>
        </a:p>
      </dgm:t>
    </dgm:pt>
    <dgm:pt modelId="{8EA7EFB5-9897-437F-87DD-E5F7B5DFA143}">
      <dgm:prSet/>
      <dgm:spPr/>
      <dgm:t>
        <a:bodyPr/>
        <a:lstStyle/>
        <a:p>
          <a:pPr>
            <a:defRPr cap="all"/>
          </a:pPr>
          <a:r>
            <a:rPr lang="en-US"/>
            <a:t>• Precision: 0.86 (Class 0), 0.84 (Class 1)</a:t>
          </a:r>
        </a:p>
      </dgm:t>
    </dgm:pt>
    <dgm:pt modelId="{E9278597-A216-446D-82F5-1D8AD66F02EC}" type="parTrans" cxnId="{0EE338BC-069B-4CD9-8947-754F0C4A1A14}">
      <dgm:prSet/>
      <dgm:spPr/>
      <dgm:t>
        <a:bodyPr/>
        <a:lstStyle/>
        <a:p>
          <a:endParaRPr lang="en-US"/>
        </a:p>
      </dgm:t>
    </dgm:pt>
    <dgm:pt modelId="{C578A698-C18D-4F78-B1A4-48F58EF94CB2}" type="sibTrans" cxnId="{0EE338BC-069B-4CD9-8947-754F0C4A1A14}">
      <dgm:prSet/>
      <dgm:spPr/>
      <dgm:t>
        <a:bodyPr/>
        <a:lstStyle/>
        <a:p>
          <a:endParaRPr lang="en-US"/>
        </a:p>
      </dgm:t>
    </dgm:pt>
    <dgm:pt modelId="{4D8FC563-DFBC-4E53-8C8F-66DFB1F55F13}">
      <dgm:prSet/>
      <dgm:spPr/>
      <dgm:t>
        <a:bodyPr/>
        <a:lstStyle/>
        <a:p>
          <a:pPr>
            <a:defRPr cap="all"/>
          </a:pPr>
          <a:r>
            <a:rPr lang="en-US"/>
            <a:t>• Recall: 0.91 (Class 0), 0.77 (Class 1)</a:t>
          </a:r>
        </a:p>
      </dgm:t>
    </dgm:pt>
    <dgm:pt modelId="{8D6E728E-A63E-41FD-8467-27532D54AB56}" type="parTrans" cxnId="{36F75929-A983-4915-B957-B82F33FA3635}">
      <dgm:prSet/>
      <dgm:spPr/>
      <dgm:t>
        <a:bodyPr/>
        <a:lstStyle/>
        <a:p>
          <a:endParaRPr lang="en-US"/>
        </a:p>
      </dgm:t>
    </dgm:pt>
    <dgm:pt modelId="{E22659BE-2E70-49EB-B167-3767C67A94E0}" type="sibTrans" cxnId="{36F75929-A983-4915-B957-B82F33FA3635}">
      <dgm:prSet/>
      <dgm:spPr/>
      <dgm:t>
        <a:bodyPr/>
        <a:lstStyle/>
        <a:p>
          <a:endParaRPr lang="en-US"/>
        </a:p>
      </dgm:t>
    </dgm:pt>
    <dgm:pt modelId="{EA0D5E52-3F56-4FBA-93A1-E32089B93FEC}">
      <dgm:prSet/>
      <dgm:spPr/>
      <dgm:t>
        <a:bodyPr/>
        <a:lstStyle/>
        <a:p>
          <a:pPr>
            <a:defRPr cap="all"/>
          </a:pPr>
          <a:r>
            <a:rPr lang="en-US"/>
            <a:t>• F1-score: 0.88 (Class 0), 0.80 (Class 1)</a:t>
          </a:r>
        </a:p>
      </dgm:t>
    </dgm:pt>
    <dgm:pt modelId="{E3449ED0-7769-4351-ACAB-2D4B08FCB58C}" type="parTrans" cxnId="{7CF6DAE8-125A-4C1D-BEF2-301C1ACD915C}">
      <dgm:prSet/>
      <dgm:spPr/>
      <dgm:t>
        <a:bodyPr/>
        <a:lstStyle/>
        <a:p>
          <a:endParaRPr lang="en-US"/>
        </a:p>
      </dgm:t>
    </dgm:pt>
    <dgm:pt modelId="{ED8C36FE-F599-4631-8B42-AE936B8D25CC}" type="sibTrans" cxnId="{7CF6DAE8-125A-4C1D-BEF2-301C1ACD915C}">
      <dgm:prSet/>
      <dgm:spPr/>
      <dgm:t>
        <a:bodyPr/>
        <a:lstStyle/>
        <a:p>
          <a:endParaRPr lang="en-US"/>
        </a:p>
      </dgm:t>
    </dgm:pt>
    <dgm:pt modelId="{60D2C2B1-6369-4A2A-A7DB-DD873A69BE2A}" type="pres">
      <dgm:prSet presAssocID="{78C12C6D-8579-43AD-A08B-8A3493648912}" presName="root" presStyleCnt="0">
        <dgm:presLayoutVars>
          <dgm:dir/>
          <dgm:resizeHandles val="exact"/>
        </dgm:presLayoutVars>
      </dgm:prSet>
      <dgm:spPr/>
    </dgm:pt>
    <dgm:pt modelId="{83A77126-A8A0-4D9B-B4F4-AD6E7B76A0BA}" type="pres">
      <dgm:prSet presAssocID="{07183AA3-6AFA-4966-96E8-38EA4C16D9F3}" presName="compNode" presStyleCnt="0"/>
      <dgm:spPr/>
    </dgm:pt>
    <dgm:pt modelId="{809B23FE-72F2-45D9-97F5-F17391646C22}" type="pres">
      <dgm:prSet presAssocID="{07183AA3-6AFA-4966-96E8-38EA4C16D9F3}" presName="iconBgRect" presStyleLbl="bgShp" presStyleIdx="0" presStyleCnt="6"/>
      <dgm:spPr/>
    </dgm:pt>
    <dgm:pt modelId="{56D55604-B293-40CD-8D22-8C897AC652BC}" type="pres">
      <dgm:prSet presAssocID="{07183AA3-6AFA-4966-96E8-38EA4C16D9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1EEB03-0555-41B8-A656-2DF00365FDF4}" type="pres">
      <dgm:prSet presAssocID="{07183AA3-6AFA-4966-96E8-38EA4C16D9F3}" presName="spaceRect" presStyleCnt="0"/>
      <dgm:spPr/>
    </dgm:pt>
    <dgm:pt modelId="{1799BF3C-44F3-42CE-97A7-5EADD70A390A}" type="pres">
      <dgm:prSet presAssocID="{07183AA3-6AFA-4966-96E8-38EA4C16D9F3}" presName="textRect" presStyleLbl="revTx" presStyleIdx="0" presStyleCnt="6">
        <dgm:presLayoutVars>
          <dgm:chMax val="1"/>
          <dgm:chPref val="1"/>
        </dgm:presLayoutVars>
      </dgm:prSet>
      <dgm:spPr/>
    </dgm:pt>
    <dgm:pt modelId="{62A94E84-A4EB-4884-8747-5A7B0165C879}" type="pres">
      <dgm:prSet presAssocID="{D75C3969-E327-4416-8FBC-99BEFB5B08AB}" presName="sibTrans" presStyleCnt="0"/>
      <dgm:spPr/>
    </dgm:pt>
    <dgm:pt modelId="{8583D9B3-CFCE-4CD8-9161-AEFA23DB1770}" type="pres">
      <dgm:prSet presAssocID="{DC81F2E2-6D87-4E0F-B4A1-73ECB14149BE}" presName="compNode" presStyleCnt="0"/>
      <dgm:spPr/>
    </dgm:pt>
    <dgm:pt modelId="{24A8FE93-000C-4325-AD06-7AB8C75EA196}" type="pres">
      <dgm:prSet presAssocID="{DC81F2E2-6D87-4E0F-B4A1-73ECB14149BE}" presName="iconBgRect" presStyleLbl="bgShp" presStyleIdx="1" presStyleCnt="6"/>
      <dgm:spPr/>
    </dgm:pt>
    <dgm:pt modelId="{CB9525B8-D751-4AB7-8AAE-068B0BC50994}" type="pres">
      <dgm:prSet presAssocID="{DC81F2E2-6D87-4E0F-B4A1-73ECB14149B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EAE5F958-3231-4F78-B7A7-FD0853A824EF}" type="pres">
      <dgm:prSet presAssocID="{DC81F2E2-6D87-4E0F-B4A1-73ECB14149BE}" presName="spaceRect" presStyleCnt="0"/>
      <dgm:spPr/>
    </dgm:pt>
    <dgm:pt modelId="{F9F5998C-B9F3-44DE-B14F-4641C1FAE825}" type="pres">
      <dgm:prSet presAssocID="{DC81F2E2-6D87-4E0F-B4A1-73ECB14149BE}" presName="textRect" presStyleLbl="revTx" presStyleIdx="1" presStyleCnt="6">
        <dgm:presLayoutVars>
          <dgm:chMax val="1"/>
          <dgm:chPref val="1"/>
        </dgm:presLayoutVars>
      </dgm:prSet>
      <dgm:spPr/>
    </dgm:pt>
    <dgm:pt modelId="{05FA4304-DAC6-4CC7-8350-947F7E8C9153}" type="pres">
      <dgm:prSet presAssocID="{B16507A8-58AB-4956-B81E-D0661C22F58C}" presName="sibTrans" presStyleCnt="0"/>
      <dgm:spPr/>
    </dgm:pt>
    <dgm:pt modelId="{2F114AA5-6107-472E-B2CD-4FC07DD12488}" type="pres">
      <dgm:prSet presAssocID="{972E91B9-CC70-4EC1-BAB0-E80DD1DA596A}" presName="compNode" presStyleCnt="0"/>
      <dgm:spPr/>
    </dgm:pt>
    <dgm:pt modelId="{740AC483-6DCF-48DF-B8EE-7F503D15417B}" type="pres">
      <dgm:prSet presAssocID="{972E91B9-CC70-4EC1-BAB0-E80DD1DA596A}" presName="iconBgRect" presStyleLbl="bgShp" presStyleIdx="2" presStyleCnt="6"/>
      <dgm:spPr/>
    </dgm:pt>
    <dgm:pt modelId="{3130403B-1EC6-4CA3-9B35-D3167BDB1A89}" type="pres">
      <dgm:prSet presAssocID="{972E91B9-CC70-4EC1-BAB0-E80DD1DA59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BA31A3C-982E-4E6A-9249-8551B09B4274}" type="pres">
      <dgm:prSet presAssocID="{972E91B9-CC70-4EC1-BAB0-E80DD1DA596A}" presName="spaceRect" presStyleCnt="0"/>
      <dgm:spPr/>
    </dgm:pt>
    <dgm:pt modelId="{1DCB47FD-0C8B-41FC-8EFB-5DD2D78F8B4D}" type="pres">
      <dgm:prSet presAssocID="{972E91B9-CC70-4EC1-BAB0-E80DD1DA596A}" presName="textRect" presStyleLbl="revTx" presStyleIdx="2" presStyleCnt="6">
        <dgm:presLayoutVars>
          <dgm:chMax val="1"/>
          <dgm:chPref val="1"/>
        </dgm:presLayoutVars>
      </dgm:prSet>
      <dgm:spPr/>
    </dgm:pt>
    <dgm:pt modelId="{F91C58F7-C667-488B-AA74-1D69C039363A}" type="pres">
      <dgm:prSet presAssocID="{7AD95B43-1FE8-4C88-AD65-F7CF6BA07507}" presName="sibTrans" presStyleCnt="0"/>
      <dgm:spPr/>
    </dgm:pt>
    <dgm:pt modelId="{9CAB0595-1BDE-4A3A-88E4-E2EBF49DB1B3}" type="pres">
      <dgm:prSet presAssocID="{8EA7EFB5-9897-437F-87DD-E5F7B5DFA143}" presName="compNode" presStyleCnt="0"/>
      <dgm:spPr/>
    </dgm:pt>
    <dgm:pt modelId="{E978ACCA-114D-48D6-8561-4377EDE82A10}" type="pres">
      <dgm:prSet presAssocID="{8EA7EFB5-9897-437F-87DD-E5F7B5DFA143}" presName="iconBgRect" presStyleLbl="bgShp" presStyleIdx="3" presStyleCnt="6"/>
      <dgm:spPr/>
    </dgm:pt>
    <dgm:pt modelId="{1968A50B-68C9-4AA8-BC0C-8B5BBCF2C159}" type="pres">
      <dgm:prSet presAssocID="{8EA7EFB5-9897-437F-87DD-E5F7B5DFA14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31EB70-FD66-4CEB-82AE-F9862811DCAC}" type="pres">
      <dgm:prSet presAssocID="{8EA7EFB5-9897-437F-87DD-E5F7B5DFA143}" presName="spaceRect" presStyleCnt="0"/>
      <dgm:spPr/>
    </dgm:pt>
    <dgm:pt modelId="{A91BFAE5-19CA-4ED1-99CD-AC846FB3B38D}" type="pres">
      <dgm:prSet presAssocID="{8EA7EFB5-9897-437F-87DD-E5F7B5DFA143}" presName="textRect" presStyleLbl="revTx" presStyleIdx="3" presStyleCnt="6">
        <dgm:presLayoutVars>
          <dgm:chMax val="1"/>
          <dgm:chPref val="1"/>
        </dgm:presLayoutVars>
      </dgm:prSet>
      <dgm:spPr/>
    </dgm:pt>
    <dgm:pt modelId="{D4E40EF3-E0B6-43B3-B5B6-2F71B2B233F7}" type="pres">
      <dgm:prSet presAssocID="{C578A698-C18D-4F78-B1A4-48F58EF94CB2}" presName="sibTrans" presStyleCnt="0"/>
      <dgm:spPr/>
    </dgm:pt>
    <dgm:pt modelId="{EFD15E6F-E525-4DC5-8F0C-F80A130A7123}" type="pres">
      <dgm:prSet presAssocID="{4D8FC563-DFBC-4E53-8C8F-66DFB1F55F13}" presName="compNode" presStyleCnt="0"/>
      <dgm:spPr/>
    </dgm:pt>
    <dgm:pt modelId="{C1D6F1B1-7A11-4EA8-8548-FE0BB5E4FE52}" type="pres">
      <dgm:prSet presAssocID="{4D8FC563-DFBC-4E53-8C8F-66DFB1F55F13}" presName="iconBgRect" presStyleLbl="bgShp" presStyleIdx="4" presStyleCnt="6"/>
      <dgm:spPr/>
    </dgm:pt>
    <dgm:pt modelId="{4B6328F1-09AA-4009-9EEC-A489B93C4854}" type="pres">
      <dgm:prSet presAssocID="{4D8FC563-DFBC-4E53-8C8F-66DFB1F55F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2C7C23E-90F6-489F-B226-9C03E35E1FC0}" type="pres">
      <dgm:prSet presAssocID="{4D8FC563-DFBC-4E53-8C8F-66DFB1F55F13}" presName="spaceRect" presStyleCnt="0"/>
      <dgm:spPr/>
    </dgm:pt>
    <dgm:pt modelId="{DFAC901C-29A8-4FAE-AA98-9F6357F9EF0E}" type="pres">
      <dgm:prSet presAssocID="{4D8FC563-DFBC-4E53-8C8F-66DFB1F55F13}" presName="textRect" presStyleLbl="revTx" presStyleIdx="4" presStyleCnt="6">
        <dgm:presLayoutVars>
          <dgm:chMax val="1"/>
          <dgm:chPref val="1"/>
        </dgm:presLayoutVars>
      </dgm:prSet>
      <dgm:spPr/>
    </dgm:pt>
    <dgm:pt modelId="{076F58BC-6597-484A-81CA-9EFBFA67081F}" type="pres">
      <dgm:prSet presAssocID="{E22659BE-2E70-49EB-B167-3767C67A94E0}" presName="sibTrans" presStyleCnt="0"/>
      <dgm:spPr/>
    </dgm:pt>
    <dgm:pt modelId="{1F92154D-8484-4C6A-821D-037B78B08EEF}" type="pres">
      <dgm:prSet presAssocID="{EA0D5E52-3F56-4FBA-93A1-E32089B93FEC}" presName="compNode" presStyleCnt="0"/>
      <dgm:spPr/>
    </dgm:pt>
    <dgm:pt modelId="{8CCB10DF-CFBA-4636-AE9F-3A88CBB79A11}" type="pres">
      <dgm:prSet presAssocID="{EA0D5E52-3F56-4FBA-93A1-E32089B93FEC}" presName="iconBgRect" presStyleLbl="bgShp" presStyleIdx="5" presStyleCnt="6"/>
      <dgm:spPr/>
    </dgm:pt>
    <dgm:pt modelId="{5690C7F3-7D2B-46C3-B4EA-37BB83F61CE4}" type="pres">
      <dgm:prSet presAssocID="{EA0D5E52-3F56-4FBA-93A1-E32089B93FE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865B3BC-0113-43A8-9C46-CD515C15E067}" type="pres">
      <dgm:prSet presAssocID="{EA0D5E52-3F56-4FBA-93A1-E32089B93FEC}" presName="spaceRect" presStyleCnt="0"/>
      <dgm:spPr/>
    </dgm:pt>
    <dgm:pt modelId="{F8EA1AE2-E6DF-4438-8202-4D623B61C2BE}" type="pres">
      <dgm:prSet presAssocID="{EA0D5E52-3F56-4FBA-93A1-E32089B93FE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B23D0F-134B-463F-A668-213F4F40A260}" type="presOf" srcId="{8EA7EFB5-9897-437F-87DD-E5F7B5DFA143}" destId="{A91BFAE5-19CA-4ED1-99CD-AC846FB3B38D}" srcOrd="0" destOrd="0" presId="urn:microsoft.com/office/officeart/2018/5/layout/IconCircleLabelList"/>
    <dgm:cxn modelId="{36F75929-A983-4915-B957-B82F33FA3635}" srcId="{78C12C6D-8579-43AD-A08B-8A3493648912}" destId="{4D8FC563-DFBC-4E53-8C8F-66DFB1F55F13}" srcOrd="4" destOrd="0" parTransId="{8D6E728E-A63E-41FD-8467-27532D54AB56}" sibTransId="{E22659BE-2E70-49EB-B167-3767C67A94E0}"/>
    <dgm:cxn modelId="{BF4E0159-5000-4FCF-99BD-055B76EFCD15}" type="presOf" srcId="{EA0D5E52-3F56-4FBA-93A1-E32089B93FEC}" destId="{F8EA1AE2-E6DF-4438-8202-4D623B61C2BE}" srcOrd="0" destOrd="0" presId="urn:microsoft.com/office/officeart/2018/5/layout/IconCircleLabelList"/>
    <dgm:cxn modelId="{3F913792-3248-4BA5-8E15-97317D97624A}" type="presOf" srcId="{DC81F2E2-6D87-4E0F-B4A1-73ECB14149BE}" destId="{F9F5998C-B9F3-44DE-B14F-4641C1FAE825}" srcOrd="0" destOrd="0" presId="urn:microsoft.com/office/officeart/2018/5/layout/IconCircleLabelList"/>
    <dgm:cxn modelId="{011D3E9D-AF51-488A-A2DD-755176637F36}" type="presOf" srcId="{07183AA3-6AFA-4966-96E8-38EA4C16D9F3}" destId="{1799BF3C-44F3-42CE-97A7-5EADD70A390A}" srcOrd="0" destOrd="0" presId="urn:microsoft.com/office/officeart/2018/5/layout/IconCircleLabelList"/>
    <dgm:cxn modelId="{6C4C32A7-F233-4679-8B05-07FB4396B886}" srcId="{78C12C6D-8579-43AD-A08B-8A3493648912}" destId="{972E91B9-CC70-4EC1-BAB0-E80DD1DA596A}" srcOrd="2" destOrd="0" parTransId="{B12F2922-C37D-45A8-8A4A-AE2D0D52D5B5}" sibTransId="{7AD95B43-1FE8-4C88-AD65-F7CF6BA07507}"/>
    <dgm:cxn modelId="{BFB9D8B1-8051-4CA1-B2F3-B19E7297EDA6}" type="presOf" srcId="{972E91B9-CC70-4EC1-BAB0-E80DD1DA596A}" destId="{1DCB47FD-0C8B-41FC-8EFB-5DD2D78F8B4D}" srcOrd="0" destOrd="0" presId="urn:microsoft.com/office/officeart/2018/5/layout/IconCircleLabelList"/>
    <dgm:cxn modelId="{0EE338BC-069B-4CD9-8947-754F0C4A1A14}" srcId="{78C12C6D-8579-43AD-A08B-8A3493648912}" destId="{8EA7EFB5-9897-437F-87DD-E5F7B5DFA143}" srcOrd="3" destOrd="0" parTransId="{E9278597-A216-446D-82F5-1D8AD66F02EC}" sibTransId="{C578A698-C18D-4F78-B1A4-48F58EF94CB2}"/>
    <dgm:cxn modelId="{A38358DA-66A8-4D65-945B-2F3125FD9545}" type="presOf" srcId="{4D8FC563-DFBC-4E53-8C8F-66DFB1F55F13}" destId="{DFAC901C-29A8-4FAE-AA98-9F6357F9EF0E}" srcOrd="0" destOrd="0" presId="urn:microsoft.com/office/officeart/2018/5/layout/IconCircleLabelList"/>
    <dgm:cxn modelId="{7CF6DAE8-125A-4C1D-BEF2-301C1ACD915C}" srcId="{78C12C6D-8579-43AD-A08B-8A3493648912}" destId="{EA0D5E52-3F56-4FBA-93A1-E32089B93FEC}" srcOrd="5" destOrd="0" parTransId="{E3449ED0-7769-4351-ACAB-2D4B08FCB58C}" sibTransId="{ED8C36FE-F599-4631-8B42-AE936B8D25CC}"/>
    <dgm:cxn modelId="{437483F7-5BFB-45A8-9AC9-5B4DD06D6D69}" type="presOf" srcId="{78C12C6D-8579-43AD-A08B-8A3493648912}" destId="{60D2C2B1-6369-4A2A-A7DB-DD873A69BE2A}" srcOrd="0" destOrd="0" presId="urn:microsoft.com/office/officeart/2018/5/layout/IconCircleLabelList"/>
    <dgm:cxn modelId="{B7FF77F9-907F-41B4-B27B-CD428F54FF93}" srcId="{78C12C6D-8579-43AD-A08B-8A3493648912}" destId="{07183AA3-6AFA-4966-96E8-38EA4C16D9F3}" srcOrd="0" destOrd="0" parTransId="{BB620FF6-9A81-4E7C-AFCF-E854F4567346}" sibTransId="{D75C3969-E327-4416-8FBC-99BEFB5B08AB}"/>
    <dgm:cxn modelId="{317227FF-AE1B-4946-A519-64EC146D51D4}" srcId="{78C12C6D-8579-43AD-A08B-8A3493648912}" destId="{DC81F2E2-6D87-4E0F-B4A1-73ECB14149BE}" srcOrd="1" destOrd="0" parTransId="{50B424DF-8C67-48EA-8C2B-6CE640E0077F}" sibTransId="{B16507A8-58AB-4956-B81E-D0661C22F58C}"/>
    <dgm:cxn modelId="{36EA0F18-E751-44FE-8D73-FC127B098E33}" type="presParOf" srcId="{60D2C2B1-6369-4A2A-A7DB-DD873A69BE2A}" destId="{83A77126-A8A0-4D9B-B4F4-AD6E7B76A0BA}" srcOrd="0" destOrd="0" presId="urn:microsoft.com/office/officeart/2018/5/layout/IconCircleLabelList"/>
    <dgm:cxn modelId="{A1BAD1C2-BAB7-40C5-B2B2-F43ECC4E821B}" type="presParOf" srcId="{83A77126-A8A0-4D9B-B4F4-AD6E7B76A0BA}" destId="{809B23FE-72F2-45D9-97F5-F17391646C22}" srcOrd="0" destOrd="0" presId="urn:microsoft.com/office/officeart/2018/5/layout/IconCircleLabelList"/>
    <dgm:cxn modelId="{B67A2BF3-EB4B-43B8-A978-665114395CDC}" type="presParOf" srcId="{83A77126-A8A0-4D9B-B4F4-AD6E7B76A0BA}" destId="{56D55604-B293-40CD-8D22-8C897AC652BC}" srcOrd="1" destOrd="0" presId="urn:microsoft.com/office/officeart/2018/5/layout/IconCircleLabelList"/>
    <dgm:cxn modelId="{671014DF-2891-4623-93FA-DADF71886E25}" type="presParOf" srcId="{83A77126-A8A0-4D9B-B4F4-AD6E7B76A0BA}" destId="{5A1EEB03-0555-41B8-A656-2DF00365FDF4}" srcOrd="2" destOrd="0" presId="urn:microsoft.com/office/officeart/2018/5/layout/IconCircleLabelList"/>
    <dgm:cxn modelId="{B2E488E0-25A3-4BD2-B1C7-11884B49FBBF}" type="presParOf" srcId="{83A77126-A8A0-4D9B-B4F4-AD6E7B76A0BA}" destId="{1799BF3C-44F3-42CE-97A7-5EADD70A390A}" srcOrd="3" destOrd="0" presId="urn:microsoft.com/office/officeart/2018/5/layout/IconCircleLabelList"/>
    <dgm:cxn modelId="{B1CCE9B5-E851-4E67-8C31-17F7957FA0F6}" type="presParOf" srcId="{60D2C2B1-6369-4A2A-A7DB-DD873A69BE2A}" destId="{62A94E84-A4EB-4884-8747-5A7B0165C879}" srcOrd="1" destOrd="0" presId="urn:microsoft.com/office/officeart/2018/5/layout/IconCircleLabelList"/>
    <dgm:cxn modelId="{CA073AD4-5119-47A4-850E-4A6432CBAF57}" type="presParOf" srcId="{60D2C2B1-6369-4A2A-A7DB-DD873A69BE2A}" destId="{8583D9B3-CFCE-4CD8-9161-AEFA23DB1770}" srcOrd="2" destOrd="0" presId="urn:microsoft.com/office/officeart/2018/5/layout/IconCircleLabelList"/>
    <dgm:cxn modelId="{0065CB6E-0418-4D56-ACC4-A3FC329DC608}" type="presParOf" srcId="{8583D9B3-CFCE-4CD8-9161-AEFA23DB1770}" destId="{24A8FE93-000C-4325-AD06-7AB8C75EA196}" srcOrd="0" destOrd="0" presId="urn:microsoft.com/office/officeart/2018/5/layout/IconCircleLabelList"/>
    <dgm:cxn modelId="{B751FEC6-E26F-4C77-9997-09F583BAE942}" type="presParOf" srcId="{8583D9B3-CFCE-4CD8-9161-AEFA23DB1770}" destId="{CB9525B8-D751-4AB7-8AAE-068B0BC50994}" srcOrd="1" destOrd="0" presId="urn:microsoft.com/office/officeart/2018/5/layout/IconCircleLabelList"/>
    <dgm:cxn modelId="{BDEA0B0F-96A0-4AB8-A6E4-11C0AB2D95F9}" type="presParOf" srcId="{8583D9B3-CFCE-4CD8-9161-AEFA23DB1770}" destId="{EAE5F958-3231-4F78-B7A7-FD0853A824EF}" srcOrd="2" destOrd="0" presId="urn:microsoft.com/office/officeart/2018/5/layout/IconCircleLabelList"/>
    <dgm:cxn modelId="{0DC0F1A3-C658-4EBA-85B5-09736B35A3BE}" type="presParOf" srcId="{8583D9B3-CFCE-4CD8-9161-AEFA23DB1770}" destId="{F9F5998C-B9F3-44DE-B14F-4641C1FAE825}" srcOrd="3" destOrd="0" presId="urn:microsoft.com/office/officeart/2018/5/layout/IconCircleLabelList"/>
    <dgm:cxn modelId="{AAD7BC0E-3E31-49C6-B561-2FCAAA92E334}" type="presParOf" srcId="{60D2C2B1-6369-4A2A-A7DB-DD873A69BE2A}" destId="{05FA4304-DAC6-4CC7-8350-947F7E8C9153}" srcOrd="3" destOrd="0" presId="urn:microsoft.com/office/officeart/2018/5/layout/IconCircleLabelList"/>
    <dgm:cxn modelId="{2A073A0A-F8D0-46C7-B321-5D85B58F11B4}" type="presParOf" srcId="{60D2C2B1-6369-4A2A-A7DB-DD873A69BE2A}" destId="{2F114AA5-6107-472E-B2CD-4FC07DD12488}" srcOrd="4" destOrd="0" presId="urn:microsoft.com/office/officeart/2018/5/layout/IconCircleLabelList"/>
    <dgm:cxn modelId="{DE00221F-C4A7-42C7-862C-A5FF89E02C76}" type="presParOf" srcId="{2F114AA5-6107-472E-B2CD-4FC07DD12488}" destId="{740AC483-6DCF-48DF-B8EE-7F503D15417B}" srcOrd="0" destOrd="0" presId="urn:microsoft.com/office/officeart/2018/5/layout/IconCircleLabelList"/>
    <dgm:cxn modelId="{965F7C27-69C9-4B62-B443-E82B70BB6E8D}" type="presParOf" srcId="{2F114AA5-6107-472E-B2CD-4FC07DD12488}" destId="{3130403B-1EC6-4CA3-9B35-D3167BDB1A89}" srcOrd="1" destOrd="0" presId="urn:microsoft.com/office/officeart/2018/5/layout/IconCircleLabelList"/>
    <dgm:cxn modelId="{232D1202-726D-4C42-83B2-FB66B0423070}" type="presParOf" srcId="{2F114AA5-6107-472E-B2CD-4FC07DD12488}" destId="{DBA31A3C-982E-4E6A-9249-8551B09B4274}" srcOrd="2" destOrd="0" presId="urn:microsoft.com/office/officeart/2018/5/layout/IconCircleLabelList"/>
    <dgm:cxn modelId="{511DF001-2789-4A84-93BE-3990003EFB31}" type="presParOf" srcId="{2F114AA5-6107-472E-B2CD-4FC07DD12488}" destId="{1DCB47FD-0C8B-41FC-8EFB-5DD2D78F8B4D}" srcOrd="3" destOrd="0" presId="urn:microsoft.com/office/officeart/2018/5/layout/IconCircleLabelList"/>
    <dgm:cxn modelId="{79D5E393-43C1-4603-A6D1-136D9C230F70}" type="presParOf" srcId="{60D2C2B1-6369-4A2A-A7DB-DD873A69BE2A}" destId="{F91C58F7-C667-488B-AA74-1D69C039363A}" srcOrd="5" destOrd="0" presId="urn:microsoft.com/office/officeart/2018/5/layout/IconCircleLabelList"/>
    <dgm:cxn modelId="{413913D9-A632-4CF7-A935-0879CE931F8A}" type="presParOf" srcId="{60D2C2B1-6369-4A2A-A7DB-DD873A69BE2A}" destId="{9CAB0595-1BDE-4A3A-88E4-E2EBF49DB1B3}" srcOrd="6" destOrd="0" presId="urn:microsoft.com/office/officeart/2018/5/layout/IconCircleLabelList"/>
    <dgm:cxn modelId="{A326317C-874B-403D-9F6F-21BE3537ED0A}" type="presParOf" srcId="{9CAB0595-1BDE-4A3A-88E4-E2EBF49DB1B3}" destId="{E978ACCA-114D-48D6-8561-4377EDE82A10}" srcOrd="0" destOrd="0" presId="urn:microsoft.com/office/officeart/2018/5/layout/IconCircleLabelList"/>
    <dgm:cxn modelId="{568563AC-BBA7-4B34-A403-0EB3DA9A0D31}" type="presParOf" srcId="{9CAB0595-1BDE-4A3A-88E4-E2EBF49DB1B3}" destId="{1968A50B-68C9-4AA8-BC0C-8B5BBCF2C159}" srcOrd="1" destOrd="0" presId="urn:microsoft.com/office/officeart/2018/5/layout/IconCircleLabelList"/>
    <dgm:cxn modelId="{02F966A1-437A-4330-801B-5A918BD56CEF}" type="presParOf" srcId="{9CAB0595-1BDE-4A3A-88E4-E2EBF49DB1B3}" destId="{E531EB70-FD66-4CEB-82AE-F9862811DCAC}" srcOrd="2" destOrd="0" presId="urn:microsoft.com/office/officeart/2018/5/layout/IconCircleLabelList"/>
    <dgm:cxn modelId="{77EC09B5-EFC1-4AA9-8C87-95B858296A5C}" type="presParOf" srcId="{9CAB0595-1BDE-4A3A-88E4-E2EBF49DB1B3}" destId="{A91BFAE5-19CA-4ED1-99CD-AC846FB3B38D}" srcOrd="3" destOrd="0" presId="urn:microsoft.com/office/officeart/2018/5/layout/IconCircleLabelList"/>
    <dgm:cxn modelId="{B5FC7161-7039-4E21-9ACB-66174125183F}" type="presParOf" srcId="{60D2C2B1-6369-4A2A-A7DB-DD873A69BE2A}" destId="{D4E40EF3-E0B6-43B3-B5B6-2F71B2B233F7}" srcOrd="7" destOrd="0" presId="urn:microsoft.com/office/officeart/2018/5/layout/IconCircleLabelList"/>
    <dgm:cxn modelId="{23423348-2186-461C-B08F-E0E83C98F23E}" type="presParOf" srcId="{60D2C2B1-6369-4A2A-A7DB-DD873A69BE2A}" destId="{EFD15E6F-E525-4DC5-8F0C-F80A130A7123}" srcOrd="8" destOrd="0" presId="urn:microsoft.com/office/officeart/2018/5/layout/IconCircleLabelList"/>
    <dgm:cxn modelId="{DD389809-C6FC-41FF-98B1-2BD4E8E102C0}" type="presParOf" srcId="{EFD15E6F-E525-4DC5-8F0C-F80A130A7123}" destId="{C1D6F1B1-7A11-4EA8-8548-FE0BB5E4FE52}" srcOrd="0" destOrd="0" presId="urn:microsoft.com/office/officeart/2018/5/layout/IconCircleLabelList"/>
    <dgm:cxn modelId="{03B9FFD5-B66F-4175-8865-AA7E79FF8D6B}" type="presParOf" srcId="{EFD15E6F-E525-4DC5-8F0C-F80A130A7123}" destId="{4B6328F1-09AA-4009-9EEC-A489B93C4854}" srcOrd="1" destOrd="0" presId="urn:microsoft.com/office/officeart/2018/5/layout/IconCircleLabelList"/>
    <dgm:cxn modelId="{3B464BC9-3C11-4BB6-ADB6-27F1BD9955A4}" type="presParOf" srcId="{EFD15E6F-E525-4DC5-8F0C-F80A130A7123}" destId="{C2C7C23E-90F6-489F-B226-9C03E35E1FC0}" srcOrd="2" destOrd="0" presId="urn:microsoft.com/office/officeart/2018/5/layout/IconCircleLabelList"/>
    <dgm:cxn modelId="{73EB85A7-5765-45F3-A555-708DF20E9CC5}" type="presParOf" srcId="{EFD15E6F-E525-4DC5-8F0C-F80A130A7123}" destId="{DFAC901C-29A8-4FAE-AA98-9F6357F9EF0E}" srcOrd="3" destOrd="0" presId="urn:microsoft.com/office/officeart/2018/5/layout/IconCircleLabelList"/>
    <dgm:cxn modelId="{B9543DDA-5FFD-4F3C-BD4D-D1C1BB14AF30}" type="presParOf" srcId="{60D2C2B1-6369-4A2A-A7DB-DD873A69BE2A}" destId="{076F58BC-6597-484A-81CA-9EFBFA67081F}" srcOrd="9" destOrd="0" presId="urn:microsoft.com/office/officeart/2018/5/layout/IconCircleLabelList"/>
    <dgm:cxn modelId="{FB07D01B-76ED-49C5-884A-91EC56E5943F}" type="presParOf" srcId="{60D2C2B1-6369-4A2A-A7DB-DD873A69BE2A}" destId="{1F92154D-8484-4C6A-821D-037B78B08EEF}" srcOrd="10" destOrd="0" presId="urn:microsoft.com/office/officeart/2018/5/layout/IconCircleLabelList"/>
    <dgm:cxn modelId="{910461AD-CDFA-4940-A74E-2021914CE2E7}" type="presParOf" srcId="{1F92154D-8484-4C6A-821D-037B78B08EEF}" destId="{8CCB10DF-CFBA-4636-AE9F-3A88CBB79A11}" srcOrd="0" destOrd="0" presId="urn:microsoft.com/office/officeart/2018/5/layout/IconCircleLabelList"/>
    <dgm:cxn modelId="{900AED3B-7C1A-4E6C-83E6-4DA253E37618}" type="presParOf" srcId="{1F92154D-8484-4C6A-821D-037B78B08EEF}" destId="{5690C7F3-7D2B-46C3-B4EA-37BB83F61CE4}" srcOrd="1" destOrd="0" presId="urn:microsoft.com/office/officeart/2018/5/layout/IconCircleLabelList"/>
    <dgm:cxn modelId="{7997C562-E5CF-4757-8258-D9BAA98B70B3}" type="presParOf" srcId="{1F92154D-8484-4C6A-821D-037B78B08EEF}" destId="{4865B3BC-0113-43A8-9C46-CD515C15E067}" srcOrd="2" destOrd="0" presId="urn:microsoft.com/office/officeart/2018/5/layout/IconCircleLabelList"/>
    <dgm:cxn modelId="{85C19D18-01B6-470A-9E6C-373D70EBB43F}" type="presParOf" srcId="{1F92154D-8484-4C6A-821D-037B78B08EEF}" destId="{F8EA1AE2-E6DF-4438-8202-4D623B61C2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EA3E99-B2A5-4693-893A-05A8870DB1C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3767F4-6483-45F7-8A47-A8C7958B1792}">
      <dgm:prSet/>
      <dgm:spPr/>
      <dgm:t>
        <a:bodyPr/>
        <a:lstStyle/>
        <a:p>
          <a:r>
            <a:rPr lang="en-US"/>
            <a:t>• Logistic Regression outperformed RF &amp; GB in balanced accuracy</a:t>
          </a:r>
        </a:p>
      </dgm:t>
    </dgm:pt>
    <dgm:pt modelId="{A2860589-5D2B-446B-AABF-DF6A4742FFF0}" type="parTrans" cxnId="{ABDFA804-3529-42E2-BB2B-7ECE524DF6F3}">
      <dgm:prSet/>
      <dgm:spPr/>
      <dgm:t>
        <a:bodyPr/>
        <a:lstStyle/>
        <a:p>
          <a:endParaRPr lang="en-US"/>
        </a:p>
      </dgm:t>
    </dgm:pt>
    <dgm:pt modelId="{A50DEC1B-93F4-4CA2-B680-D8055145F2DB}" type="sibTrans" cxnId="{ABDFA804-3529-42E2-BB2B-7ECE524DF6F3}">
      <dgm:prSet/>
      <dgm:spPr/>
      <dgm:t>
        <a:bodyPr/>
        <a:lstStyle/>
        <a:p>
          <a:endParaRPr lang="en-US"/>
        </a:p>
      </dgm:t>
    </dgm:pt>
    <dgm:pt modelId="{278440DA-5F09-447D-886B-10EA290E21B7}">
      <dgm:prSet/>
      <dgm:spPr/>
      <dgm:t>
        <a:bodyPr/>
        <a:lstStyle/>
        <a:p>
          <a:r>
            <a:rPr lang="en-US"/>
            <a:t>• Gender, Pclass, and Family features were strongest predictors</a:t>
          </a:r>
        </a:p>
      </dgm:t>
    </dgm:pt>
    <dgm:pt modelId="{AFAEBDC0-56CB-42D8-B76A-D96534AF1330}" type="parTrans" cxnId="{5B0A0CA5-266C-470A-8906-E47886A5D124}">
      <dgm:prSet/>
      <dgm:spPr/>
      <dgm:t>
        <a:bodyPr/>
        <a:lstStyle/>
        <a:p>
          <a:endParaRPr lang="en-US"/>
        </a:p>
      </dgm:t>
    </dgm:pt>
    <dgm:pt modelId="{F3C40887-7F32-40DE-B366-B2D2C9A221A1}" type="sibTrans" cxnId="{5B0A0CA5-266C-470A-8906-E47886A5D124}">
      <dgm:prSet/>
      <dgm:spPr/>
      <dgm:t>
        <a:bodyPr/>
        <a:lstStyle/>
        <a:p>
          <a:endParaRPr lang="en-US"/>
        </a:p>
      </dgm:t>
    </dgm:pt>
    <dgm:pt modelId="{BCB02AE3-4395-4196-ADFD-A5E9F603501A}">
      <dgm:prSet/>
      <dgm:spPr/>
      <dgm:t>
        <a:bodyPr/>
        <a:lstStyle/>
        <a:p>
          <a:r>
            <a:rPr lang="en-US"/>
            <a:t>• Females in higher classes had the highest survival rate</a:t>
          </a:r>
        </a:p>
      </dgm:t>
    </dgm:pt>
    <dgm:pt modelId="{39A99E93-3543-4FE4-BBEF-B2B95C97D748}" type="parTrans" cxnId="{3AC4FD08-EB0A-4A34-800E-C0B08D562213}">
      <dgm:prSet/>
      <dgm:spPr/>
      <dgm:t>
        <a:bodyPr/>
        <a:lstStyle/>
        <a:p>
          <a:endParaRPr lang="en-US"/>
        </a:p>
      </dgm:t>
    </dgm:pt>
    <dgm:pt modelId="{64699EFD-575B-4E48-9B72-BAC135373018}" type="sibTrans" cxnId="{3AC4FD08-EB0A-4A34-800E-C0B08D562213}">
      <dgm:prSet/>
      <dgm:spPr/>
      <dgm:t>
        <a:bodyPr/>
        <a:lstStyle/>
        <a:p>
          <a:endParaRPr lang="en-US"/>
        </a:p>
      </dgm:t>
    </dgm:pt>
    <dgm:pt modelId="{E54CC34C-72B7-4B0C-A4B8-A01AF6FE75DD}">
      <dgm:prSet/>
      <dgm:spPr/>
      <dgm:t>
        <a:bodyPr/>
        <a:lstStyle/>
        <a:p>
          <a:r>
            <a:rPr lang="en-US"/>
            <a:t>• Alone travelers were less likely to survive</a:t>
          </a:r>
        </a:p>
      </dgm:t>
    </dgm:pt>
    <dgm:pt modelId="{80E5DD34-DAAD-41DF-AC98-F5DFA6336A16}" type="parTrans" cxnId="{6AD32F60-B8DE-4185-AC09-595AD346D868}">
      <dgm:prSet/>
      <dgm:spPr/>
      <dgm:t>
        <a:bodyPr/>
        <a:lstStyle/>
        <a:p>
          <a:endParaRPr lang="en-US"/>
        </a:p>
      </dgm:t>
    </dgm:pt>
    <dgm:pt modelId="{C82A7A61-727E-4F76-A2A7-19887B3EAF01}" type="sibTrans" cxnId="{6AD32F60-B8DE-4185-AC09-595AD346D868}">
      <dgm:prSet/>
      <dgm:spPr/>
      <dgm:t>
        <a:bodyPr/>
        <a:lstStyle/>
        <a:p>
          <a:endParaRPr lang="en-US"/>
        </a:p>
      </dgm:t>
    </dgm:pt>
    <dgm:pt modelId="{67E27122-2839-4EDB-A2B4-F06ECACFFE26}" type="pres">
      <dgm:prSet presAssocID="{AEEA3E99-B2A5-4693-893A-05A8870DB1C5}" presName="diagram" presStyleCnt="0">
        <dgm:presLayoutVars>
          <dgm:dir/>
          <dgm:resizeHandles val="exact"/>
        </dgm:presLayoutVars>
      </dgm:prSet>
      <dgm:spPr/>
    </dgm:pt>
    <dgm:pt modelId="{19D38345-55B4-4FBC-A232-3CABD4E1DCF5}" type="pres">
      <dgm:prSet presAssocID="{F83767F4-6483-45F7-8A47-A8C7958B1792}" presName="node" presStyleLbl="node1" presStyleIdx="0" presStyleCnt="4">
        <dgm:presLayoutVars>
          <dgm:bulletEnabled val="1"/>
        </dgm:presLayoutVars>
      </dgm:prSet>
      <dgm:spPr/>
    </dgm:pt>
    <dgm:pt modelId="{55B8CA4F-3355-4EAF-A07E-117C34F96412}" type="pres">
      <dgm:prSet presAssocID="{A50DEC1B-93F4-4CA2-B680-D8055145F2DB}" presName="sibTrans" presStyleCnt="0"/>
      <dgm:spPr/>
    </dgm:pt>
    <dgm:pt modelId="{9DC07301-C2A7-4AD5-975F-7B35284E8EAF}" type="pres">
      <dgm:prSet presAssocID="{278440DA-5F09-447D-886B-10EA290E21B7}" presName="node" presStyleLbl="node1" presStyleIdx="1" presStyleCnt="4">
        <dgm:presLayoutVars>
          <dgm:bulletEnabled val="1"/>
        </dgm:presLayoutVars>
      </dgm:prSet>
      <dgm:spPr/>
    </dgm:pt>
    <dgm:pt modelId="{2983E04C-62D6-4671-862B-668536D324AC}" type="pres">
      <dgm:prSet presAssocID="{F3C40887-7F32-40DE-B366-B2D2C9A221A1}" presName="sibTrans" presStyleCnt="0"/>
      <dgm:spPr/>
    </dgm:pt>
    <dgm:pt modelId="{6E98C34A-0136-4BBF-BCF6-F8396E978EFF}" type="pres">
      <dgm:prSet presAssocID="{BCB02AE3-4395-4196-ADFD-A5E9F603501A}" presName="node" presStyleLbl="node1" presStyleIdx="2" presStyleCnt="4">
        <dgm:presLayoutVars>
          <dgm:bulletEnabled val="1"/>
        </dgm:presLayoutVars>
      </dgm:prSet>
      <dgm:spPr/>
    </dgm:pt>
    <dgm:pt modelId="{085B0F0D-6E76-48CA-B868-E8B327C1D89F}" type="pres">
      <dgm:prSet presAssocID="{64699EFD-575B-4E48-9B72-BAC135373018}" presName="sibTrans" presStyleCnt="0"/>
      <dgm:spPr/>
    </dgm:pt>
    <dgm:pt modelId="{6CFA23A9-C98C-44D6-811A-CEA3741A216C}" type="pres">
      <dgm:prSet presAssocID="{E54CC34C-72B7-4B0C-A4B8-A01AF6FE75DD}" presName="node" presStyleLbl="node1" presStyleIdx="3" presStyleCnt="4">
        <dgm:presLayoutVars>
          <dgm:bulletEnabled val="1"/>
        </dgm:presLayoutVars>
      </dgm:prSet>
      <dgm:spPr/>
    </dgm:pt>
  </dgm:ptLst>
  <dgm:cxnLst>
    <dgm:cxn modelId="{ABDFA804-3529-42E2-BB2B-7ECE524DF6F3}" srcId="{AEEA3E99-B2A5-4693-893A-05A8870DB1C5}" destId="{F83767F4-6483-45F7-8A47-A8C7958B1792}" srcOrd="0" destOrd="0" parTransId="{A2860589-5D2B-446B-AABF-DF6A4742FFF0}" sibTransId="{A50DEC1B-93F4-4CA2-B680-D8055145F2DB}"/>
    <dgm:cxn modelId="{3AC4FD08-EB0A-4A34-800E-C0B08D562213}" srcId="{AEEA3E99-B2A5-4693-893A-05A8870DB1C5}" destId="{BCB02AE3-4395-4196-ADFD-A5E9F603501A}" srcOrd="2" destOrd="0" parTransId="{39A99E93-3543-4FE4-BBEF-B2B95C97D748}" sibTransId="{64699EFD-575B-4E48-9B72-BAC135373018}"/>
    <dgm:cxn modelId="{6AD32F60-B8DE-4185-AC09-595AD346D868}" srcId="{AEEA3E99-B2A5-4693-893A-05A8870DB1C5}" destId="{E54CC34C-72B7-4B0C-A4B8-A01AF6FE75DD}" srcOrd="3" destOrd="0" parTransId="{80E5DD34-DAAD-41DF-AC98-F5DFA6336A16}" sibTransId="{C82A7A61-727E-4F76-A2A7-19887B3EAF01}"/>
    <dgm:cxn modelId="{9887E64B-6B9B-4F46-A28A-DA45C308FA80}" type="presOf" srcId="{BCB02AE3-4395-4196-ADFD-A5E9F603501A}" destId="{6E98C34A-0136-4BBF-BCF6-F8396E978EFF}" srcOrd="0" destOrd="0" presId="urn:microsoft.com/office/officeart/2005/8/layout/default"/>
    <dgm:cxn modelId="{0A093E4F-C4BE-447F-81EB-92461FB616E1}" type="presOf" srcId="{AEEA3E99-B2A5-4693-893A-05A8870DB1C5}" destId="{67E27122-2839-4EDB-A2B4-F06ECACFFE26}" srcOrd="0" destOrd="0" presId="urn:microsoft.com/office/officeart/2005/8/layout/default"/>
    <dgm:cxn modelId="{08385271-C074-44F5-9A59-195A2CC4589C}" type="presOf" srcId="{F83767F4-6483-45F7-8A47-A8C7958B1792}" destId="{19D38345-55B4-4FBC-A232-3CABD4E1DCF5}" srcOrd="0" destOrd="0" presId="urn:microsoft.com/office/officeart/2005/8/layout/default"/>
    <dgm:cxn modelId="{DB4F25A4-B386-4976-93AE-D1B6D59494E7}" type="presOf" srcId="{278440DA-5F09-447D-886B-10EA290E21B7}" destId="{9DC07301-C2A7-4AD5-975F-7B35284E8EAF}" srcOrd="0" destOrd="0" presId="urn:microsoft.com/office/officeart/2005/8/layout/default"/>
    <dgm:cxn modelId="{5B0A0CA5-266C-470A-8906-E47886A5D124}" srcId="{AEEA3E99-B2A5-4693-893A-05A8870DB1C5}" destId="{278440DA-5F09-447D-886B-10EA290E21B7}" srcOrd="1" destOrd="0" parTransId="{AFAEBDC0-56CB-42D8-B76A-D96534AF1330}" sibTransId="{F3C40887-7F32-40DE-B366-B2D2C9A221A1}"/>
    <dgm:cxn modelId="{3A7063F6-C3CE-4B70-96B6-551D77A7B7E1}" type="presOf" srcId="{E54CC34C-72B7-4B0C-A4B8-A01AF6FE75DD}" destId="{6CFA23A9-C98C-44D6-811A-CEA3741A216C}" srcOrd="0" destOrd="0" presId="urn:microsoft.com/office/officeart/2005/8/layout/default"/>
    <dgm:cxn modelId="{EC9BC1CD-0BF3-4050-A6E7-057B3233CC31}" type="presParOf" srcId="{67E27122-2839-4EDB-A2B4-F06ECACFFE26}" destId="{19D38345-55B4-4FBC-A232-3CABD4E1DCF5}" srcOrd="0" destOrd="0" presId="urn:microsoft.com/office/officeart/2005/8/layout/default"/>
    <dgm:cxn modelId="{A08B9881-6E4C-4857-9AE5-B690BF69AE1B}" type="presParOf" srcId="{67E27122-2839-4EDB-A2B4-F06ECACFFE26}" destId="{55B8CA4F-3355-4EAF-A07E-117C34F96412}" srcOrd="1" destOrd="0" presId="urn:microsoft.com/office/officeart/2005/8/layout/default"/>
    <dgm:cxn modelId="{B67F2189-2F74-4E42-B8B9-76B3223E941B}" type="presParOf" srcId="{67E27122-2839-4EDB-A2B4-F06ECACFFE26}" destId="{9DC07301-C2A7-4AD5-975F-7B35284E8EAF}" srcOrd="2" destOrd="0" presId="urn:microsoft.com/office/officeart/2005/8/layout/default"/>
    <dgm:cxn modelId="{EFEDA773-E6BB-48B1-B6A3-3051003CAA0A}" type="presParOf" srcId="{67E27122-2839-4EDB-A2B4-F06ECACFFE26}" destId="{2983E04C-62D6-4671-862B-668536D324AC}" srcOrd="3" destOrd="0" presId="urn:microsoft.com/office/officeart/2005/8/layout/default"/>
    <dgm:cxn modelId="{2A634B6E-35BC-4178-95C2-2126A466B22E}" type="presParOf" srcId="{67E27122-2839-4EDB-A2B4-F06ECACFFE26}" destId="{6E98C34A-0136-4BBF-BCF6-F8396E978EFF}" srcOrd="4" destOrd="0" presId="urn:microsoft.com/office/officeart/2005/8/layout/default"/>
    <dgm:cxn modelId="{F0D05880-8F2C-4A53-A3B1-2CF96D1BC275}" type="presParOf" srcId="{67E27122-2839-4EDB-A2B4-F06ECACFFE26}" destId="{085B0F0D-6E76-48CA-B868-E8B327C1D89F}" srcOrd="5" destOrd="0" presId="urn:microsoft.com/office/officeart/2005/8/layout/default"/>
    <dgm:cxn modelId="{F88D0E7F-BF23-48E5-884A-8B2A0D04CA2C}" type="presParOf" srcId="{67E27122-2839-4EDB-A2B4-F06ECACFFE26}" destId="{6CFA23A9-C98C-44D6-811A-CEA3741A21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A1795B-2156-4F19-9901-5F297F99BF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111180-48BC-4D2E-A38B-DCE10C75E4B3}">
      <dgm:prSet/>
      <dgm:spPr/>
      <dgm:t>
        <a:bodyPr/>
        <a:lstStyle/>
        <a:p>
          <a:pPr>
            <a:defRPr cap="all"/>
          </a:pPr>
          <a:r>
            <a:rPr lang="en-US"/>
            <a:t>Deliverables:</a:t>
          </a:r>
        </a:p>
      </dgm:t>
    </dgm:pt>
    <dgm:pt modelId="{7BFE54D9-D3C2-484D-9116-F8731A8BBF00}" type="parTrans" cxnId="{1C624BF7-E401-4AE0-8BB8-EE652BBD47F1}">
      <dgm:prSet/>
      <dgm:spPr/>
      <dgm:t>
        <a:bodyPr/>
        <a:lstStyle/>
        <a:p>
          <a:endParaRPr lang="en-US"/>
        </a:p>
      </dgm:t>
    </dgm:pt>
    <dgm:pt modelId="{629C4F2B-6199-4F1A-81D6-AF53A27A234F}" type="sibTrans" cxnId="{1C624BF7-E401-4AE0-8BB8-EE652BBD47F1}">
      <dgm:prSet/>
      <dgm:spPr/>
      <dgm:t>
        <a:bodyPr/>
        <a:lstStyle/>
        <a:p>
          <a:endParaRPr lang="en-US"/>
        </a:p>
      </dgm:t>
    </dgm:pt>
    <dgm:pt modelId="{C6DC1AFF-2166-4706-A102-DC810B3F59B8}">
      <dgm:prSet/>
      <dgm:spPr/>
      <dgm:t>
        <a:bodyPr/>
        <a:lstStyle/>
        <a:p>
          <a:pPr>
            <a:defRPr cap="all"/>
          </a:pPr>
          <a:r>
            <a:rPr lang="en-US"/>
            <a:t>• Cleaned datasets (train &amp; test)</a:t>
          </a:r>
        </a:p>
      </dgm:t>
    </dgm:pt>
    <dgm:pt modelId="{46A28FFD-D222-415C-B5DC-B62C20911F95}" type="parTrans" cxnId="{4A7C8219-08F9-4BE8-A62A-D77A9572FEB9}">
      <dgm:prSet/>
      <dgm:spPr/>
      <dgm:t>
        <a:bodyPr/>
        <a:lstStyle/>
        <a:p>
          <a:endParaRPr lang="en-US"/>
        </a:p>
      </dgm:t>
    </dgm:pt>
    <dgm:pt modelId="{A39A0656-230B-48F0-97D2-E082D987A8B0}" type="sibTrans" cxnId="{4A7C8219-08F9-4BE8-A62A-D77A9572FEB9}">
      <dgm:prSet/>
      <dgm:spPr/>
      <dgm:t>
        <a:bodyPr/>
        <a:lstStyle/>
        <a:p>
          <a:endParaRPr lang="en-US"/>
        </a:p>
      </dgm:t>
    </dgm:pt>
    <dgm:pt modelId="{0E92E73A-4880-4013-9ABA-9E9E25FFE293}">
      <dgm:prSet/>
      <dgm:spPr/>
      <dgm:t>
        <a:bodyPr/>
        <a:lstStyle/>
        <a:p>
          <a:pPr>
            <a:defRPr cap="all"/>
          </a:pPr>
          <a:r>
            <a:rPr lang="en-US"/>
            <a:t>• EDA charts saved in reports/figures/</a:t>
          </a:r>
        </a:p>
      </dgm:t>
    </dgm:pt>
    <dgm:pt modelId="{3B3BEC0E-30D4-4199-A968-82ED863DD2CD}" type="parTrans" cxnId="{E99FFE1A-E164-4393-ACAF-688C00DD4402}">
      <dgm:prSet/>
      <dgm:spPr/>
      <dgm:t>
        <a:bodyPr/>
        <a:lstStyle/>
        <a:p>
          <a:endParaRPr lang="en-US"/>
        </a:p>
      </dgm:t>
    </dgm:pt>
    <dgm:pt modelId="{AFD4C6BA-4F15-4C1B-B41D-B7AC3EA28DDA}" type="sibTrans" cxnId="{E99FFE1A-E164-4393-ACAF-688C00DD4402}">
      <dgm:prSet/>
      <dgm:spPr/>
      <dgm:t>
        <a:bodyPr/>
        <a:lstStyle/>
        <a:p>
          <a:endParaRPr lang="en-US"/>
        </a:p>
      </dgm:t>
    </dgm:pt>
    <dgm:pt modelId="{BC6E3FC8-4290-435C-A79D-86C2B6725FBB}">
      <dgm:prSet/>
      <dgm:spPr/>
      <dgm:t>
        <a:bodyPr/>
        <a:lstStyle/>
        <a:p>
          <a:pPr>
            <a:defRPr cap="all"/>
          </a:pPr>
          <a:r>
            <a:rPr lang="en-US"/>
            <a:t>• Model metrics stored in reports/metrics.json</a:t>
          </a:r>
        </a:p>
      </dgm:t>
    </dgm:pt>
    <dgm:pt modelId="{DA833188-DB11-4A00-8305-02B32E70FC94}" type="parTrans" cxnId="{7C9E904C-5A9A-45FB-9FEF-82249C3B0813}">
      <dgm:prSet/>
      <dgm:spPr/>
      <dgm:t>
        <a:bodyPr/>
        <a:lstStyle/>
        <a:p>
          <a:endParaRPr lang="en-US"/>
        </a:p>
      </dgm:t>
    </dgm:pt>
    <dgm:pt modelId="{B2D08BBA-B595-4573-8CBE-100A2E6F62F0}" type="sibTrans" cxnId="{7C9E904C-5A9A-45FB-9FEF-82249C3B0813}">
      <dgm:prSet/>
      <dgm:spPr/>
      <dgm:t>
        <a:bodyPr/>
        <a:lstStyle/>
        <a:p>
          <a:endParaRPr lang="en-US"/>
        </a:p>
      </dgm:t>
    </dgm:pt>
    <dgm:pt modelId="{90A6EDCD-D50D-483E-AE1A-7829E87E2A42}">
      <dgm:prSet/>
      <dgm:spPr/>
      <dgm:t>
        <a:bodyPr/>
        <a:lstStyle/>
        <a:p>
          <a:pPr>
            <a:defRPr cap="all"/>
          </a:pPr>
          <a:r>
            <a:rPr lang="en-US"/>
            <a:t>• PowerPoint report for presentation</a:t>
          </a:r>
        </a:p>
      </dgm:t>
    </dgm:pt>
    <dgm:pt modelId="{A775D14C-6D0A-4955-81B5-DF090AF5D00B}" type="parTrans" cxnId="{39C57A57-42BD-474C-926E-EFDF1CD836CB}">
      <dgm:prSet/>
      <dgm:spPr/>
      <dgm:t>
        <a:bodyPr/>
        <a:lstStyle/>
        <a:p>
          <a:endParaRPr lang="en-US"/>
        </a:p>
      </dgm:t>
    </dgm:pt>
    <dgm:pt modelId="{7507750F-29D1-4DD0-BC00-3AB7BA516DC5}" type="sibTrans" cxnId="{39C57A57-42BD-474C-926E-EFDF1CD836CB}">
      <dgm:prSet/>
      <dgm:spPr/>
      <dgm:t>
        <a:bodyPr/>
        <a:lstStyle/>
        <a:p>
          <a:endParaRPr lang="en-US"/>
        </a:p>
      </dgm:t>
    </dgm:pt>
    <dgm:pt modelId="{82D71913-59B3-4716-8894-EB4258624336}" type="pres">
      <dgm:prSet presAssocID="{29A1795B-2156-4F19-9901-5F297F99BF52}" presName="root" presStyleCnt="0">
        <dgm:presLayoutVars>
          <dgm:dir/>
          <dgm:resizeHandles val="exact"/>
        </dgm:presLayoutVars>
      </dgm:prSet>
      <dgm:spPr/>
    </dgm:pt>
    <dgm:pt modelId="{C67A79C1-249D-4EBA-B8B8-6443B4BA5B7C}" type="pres">
      <dgm:prSet presAssocID="{9C111180-48BC-4D2E-A38B-DCE10C75E4B3}" presName="compNode" presStyleCnt="0"/>
      <dgm:spPr/>
    </dgm:pt>
    <dgm:pt modelId="{0D971DC4-C091-451F-9983-6A02EC178228}" type="pres">
      <dgm:prSet presAssocID="{9C111180-48BC-4D2E-A38B-DCE10C75E4B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5D32261-C2ED-4D8E-8E80-AC6F67171E1E}" type="pres">
      <dgm:prSet presAssocID="{9C111180-48BC-4D2E-A38B-DCE10C75E4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775EEE2-5AA8-426C-94A7-90EC5EC68F13}" type="pres">
      <dgm:prSet presAssocID="{9C111180-48BC-4D2E-A38B-DCE10C75E4B3}" presName="spaceRect" presStyleCnt="0"/>
      <dgm:spPr/>
    </dgm:pt>
    <dgm:pt modelId="{4DD782F0-EDF9-47F8-AB2C-824FE7C24A32}" type="pres">
      <dgm:prSet presAssocID="{9C111180-48BC-4D2E-A38B-DCE10C75E4B3}" presName="textRect" presStyleLbl="revTx" presStyleIdx="0" presStyleCnt="5">
        <dgm:presLayoutVars>
          <dgm:chMax val="1"/>
          <dgm:chPref val="1"/>
        </dgm:presLayoutVars>
      </dgm:prSet>
      <dgm:spPr/>
    </dgm:pt>
    <dgm:pt modelId="{48E0FF50-2D53-47DD-9B30-0CB9A333ED58}" type="pres">
      <dgm:prSet presAssocID="{629C4F2B-6199-4F1A-81D6-AF53A27A234F}" presName="sibTrans" presStyleCnt="0"/>
      <dgm:spPr/>
    </dgm:pt>
    <dgm:pt modelId="{22826748-E547-4B38-A225-7A0A11E747A7}" type="pres">
      <dgm:prSet presAssocID="{C6DC1AFF-2166-4706-A102-DC810B3F59B8}" presName="compNode" presStyleCnt="0"/>
      <dgm:spPr/>
    </dgm:pt>
    <dgm:pt modelId="{2C03058F-783A-4839-844B-B7E20F293EE0}" type="pres">
      <dgm:prSet presAssocID="{C6DC1AFF-2166-4706-A102-DC810B3F59B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78B15D3-27F9-429A-8BB4-DC38AEA49559}" type="pres">
      <dgm:prSet presAssocID="{C6DC1AFF-2166-4706-A102-DC810B3F59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06E3FC-5ED7-4917-9627-202F7D37E2A9}" type="pres">
      <dgm:prSet presAssocID="{C6DC1AFF-2166-4706-A102-DC810B3F59B8}" presName="spaceRect" presStyleCnt="0"/>
      <dgm:spPr/>
    </dgm:pt>
    <dgm:pt modelId="{B95FFBAA-374C-46E3-ABE2-F133AE671920}" type="pres">
      <dgm:prSet presAssocID="{C6DC1AFF-2166-4706-A102-DC810B3F59B8}" presName="textRect" presStyleLbl="revTx" presStyleIdx="1" presStyleCnt="5">
        <dgm:presLayoutVars>
          <dgm:chMax val="1"/>
          <dgm:chPref val="1"/>
        </dgm:presLayoutVars>
      </dgm:prSet>
      <dgm:spPr/>
    </dgm:pt>
    <dgm:pt modelId="{7B3A2506-D0C0-4238-89CF-2A05BCA92CE1}" type="pres">
      <dgm:prSet presAssocID="{A39A0656-230B-48F0-97D2-E082D987A8B0}" presName="sibTrans" presStyleCnt="0"/>
      <dgm:spPr/>
    </dgm:pt>
    <dgm:pt modelId="{665A986F-F395-424A-86E7-C2C5593A4502}" type="pres">
      <dgm:prSet presAssocID="{0E92E73A-4880-4013-9ABA-9E9E25FFE293}" presName="compNode" presStyleCnt="0"/>
      <dgm:spPr/>
    </dgm:pt>
    <dgm:pt modelId="{B83EA202-A03D-4E39-A179-299898115C1B}" type="pres">
      <dgm:prSet presAssocID="{0E92E73A-4880-4013-9ABA-9E9E25FFE29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28D4259-62E8-4CE8-98DE-DF7182326411}" type="pres">
      <dgm:prSet presAssocID="{0E92E73A-4880-4013-9ABA-9E9E25FFE2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1E5EF60-0E3C-432E-B354-C928AE2F8F89}" type="pres">
      <dgm:prSet presAssocID="{0E92E73A-4880-4013-9ABA-9E9E25FFE293}" presName="spaceRect" presStyleCnt="0"/>
      <dgm:spPr/>
    </dgm:pt>
    <dgm:pt modelId="{AFDD0979-526A-47EB-A4EF-16C0B28041E6}" type="pres">
      <dgm:prSet presAssocID="{0E92E73A-4880-4013-9ABA-9E9E25FFE293}" presName="textRect" presStyleLbl="revTx" presStyleIdx="2" presStyleCnt="5">
        <dgm:presLayoutVars>
          <dgm:chMax val="1"/>
          <dgm:chPref val="1"/>
        </dgm:presLayoutVars>
      </dgm:prSet>
      <dgm:spPr/>
    </dgm:pt>
    <dgm:pt modelId="{AADCBBDE-2105-4DAA-8B5C-532C30FC8255}" type="pres">
      <dgm:prSet presAssocID="{AFD4C6BA-4F15-4C1B-B41D-B7AC3EA28DDA}" presName="sibTrans" presStyleCnt="0"/>
      <dgm:spPr/>
    </dgm:pt>
    <dgm:pt modelId="{94DB6459-223C-463A-BB35-283FF414623F}" type="pres">
      <dgm:prSet presAssocID="{BC6E3FC8-4290-435C-A79D-86C2B6725FBB}" presName="compNode" presStyleCnt="0"/>
      <dgm:spPr/>
    </dgm:pt>
    <dgm:pt modelId="{93DF8F67-11DC-411E-B72A-6526319760C0}" type="pres">
      <dgm:prSet presAssocID="{BC6E3FC8-4290-435C-A79D-86C2B6725FB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B23190-D70F-4B98-98C2-239018448636}" type="pres">
      <dgm:prSet presAssocID="{BC6E3FC8-4290-435C-A79D-86C2B6725F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6327F2-6287-44EE-8F6C-3AC45F63D2B7}" type="pres">
      <dgm:prSet presAssocID="{BC6E3FC8-4290-435C-A79D-86C2B6725FBB}" presName="spaceRect" presStyleCnt="0"/>
      <dgm:spPr/>
    </dgm:pt>
    <dgm:pt modelId="{F28CF24E-FD36-4D3D-B22F-7E1AF22DAC2A}" type="pres">
      <dgm:prSet presAssocID="{BC6E3FC8-4290-435C-A79D-86C2B6725FBB}" presName="textRect" presStyleLbl="revTx" presStyleIdx="3" presStyleCnt="5">
        <dgm:presLayoutVars>
          <dgm:chMax val="1"/>
          <dgm:chPref val="1"/>
        </dgm:presLayoutVars>
      </dgm:prSet>
      <dgm:spPr/>
    </dgm:pt>
    <dgm:pt modelId="{5070C807-140C-4D62-9E8E-6AF782A7DBD4}" type="pres">
      <dgm:prSet presAssocID="{B2D08BBA-B595-4573-8CBE-100A2E6F62F0}" presName="sibTrans" presStyleCnt="0"/>
      <dgm:spPr/>
    </dgm:pt>
    <dgm:pt modelId="{4AA47C73-C1BA-468C-B378-0313D8E99B1E}" type="pres">
      <dgm:prSet presAssocID="{90A6EDCD-D50D-483E-AE1A-7829E87E2A42}" presName="compNode" presStyleCnt="0"/>
      <dgm:spPr/>
    </dgm:pt>
    <dgm:pt modelId="{85386C62-8E43-4337-90B3-49176EA17460}" type="pres">
      <dgm:prSet presAssocID="{90A6EDCD-D50D-483E-AE1A-7829E87E2A4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B9CA72F-A26A-403B-97F4-6A2480A75EC0}" type="pres">
      <dgm:prSet presAssocID="{90A6EDCD-D50D-483E-AE1A-7829E87E2A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02D1687-8FFC-4778-80D8-86AD30E7F753}" type="pres">
      <dgm:prSet presAssocID="{90A6EDCD-D50D-483E-AE1A-7829E87E2A42}" presName="spaceRect" presStyleCnt="0"/>
      <dgm:spPr/>
    </dgm:pt>
    <dgm:pt modelId="{D7AAD26D-1199-431C-8583-AC46005381FE}" type="pres">
      <dgm:prSet presAssocID="{90A6EDCD-D50D-483E-AE1A-7829E87E2A4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EBD510E-7F39-4066-AF28-E51F781849CE}" type="presOf" srcId="{0E92E73A-4880-4013-9ABA-9E9E25FFE293}" destId="{AFDD0979-526A-47EB-A4EF-16C0B28041E6}" srcOrd="0" destOrd="0" presId="urn:microsoft.com/office/officeart/2018/5/layout/IconLeafLabelList"/>
    <dgm:cxn modelId="{4A7C8219-08F9-4BE8-A62A-D77A9572FEB9}" srcId="{29A1795B-2156-4F19-9901-5F297F99BF52}" destId="{C6DC1AFF-2166-4706-A102-DC810B3F59B8}" srcOrd="1" destOrd="0" parTransId="{46A28FFD-D222-415C-B5DC-B62C20911F95}" sibTransId="{A39A0656-230B-48F0-97D2-E082D987A8B0}"/>
    <dgm:cxn modelId="{E99FFE1A-E164-4393-ACAF-688C00DD4402}" srcId="{29A1795B-2156-4F19-9901-5F297F99BF52}" destId="{0E92E73A-4880-4013-9ABA-9E9E25FFE293}" srcOrd="2" destOrd="0" parTransId="{3B3BEC0E-30D4-4199-A968-82ED863DD2CD}" sibTransId="{AFD4C6BA-4F15-4C1B-B41D-B7AC3EA28DDA}"/>
    <dgm:cxn modelId="{8017F62B-E2E2-4517-8205-B503B74EB60C}" type="presOf" srcId="{90A6EDCD-D50D-483E-AE1A-7829E87E2A42}" destId="{D7AAD26D-1199-431C-8583-AC46005381FE}" srcOrd="0" destOrd="0" presId="urn:microsoft.com/office/officeart/2018/5/layout/IconLeafLabelList"/>
    <dgm:cxn modelId="{5208F669-E68F-49DC-ACF9-9559E64DFB3C}" type="presOf" srcId="{C6DC1AFF-2166-4706-A102-DC810B3F59B8}" destId="{B95FFBAA-374C-46E3-ABE2-F133AE671920}" srcOrd="0" destOrd="0" presId="urn:microsoft.com/office/officeart/2018/5/layout/IconLeafLabelList"/>
    <dgm:cxn modelId="{7C9E904C-5A9A-45FB-9FEF-82249C3B0813}" srcId="{29A1795B-2156-4F19-9901-5F297F99BF52}" destId="{BC6E3FC8-4290-435C-A79D-86C2B6725FBB}" srcOrd="3" destOrd="0" parTransId="{DA833188-DB11-4A00-8305-02B32E70FC94}" sibTransId="{B2D08BBA-B595-4573-8CBE-100A2E6F62F0}"/>
    <dgm:cxn modelId="{E89ED96F-AFBA-4A55-A53C-5466A0DC748B}" type="presOf" srcId="{9C111180-48BC-4D2E-A38B-DCE10C75E4B3}" destId="{4DD782F0-EDF9-47F8-AB2C-824FE7C24A32}" srcOrd="0" destOrd="0" presId="urn:microsoft.com/office/officeart/2018/5/layout/IconLeafLabelList"/>
    <dgm:cxn modelId="{39C57A57-42BD-474C-926E-EFDF1CD836CB}" srcId="{29A1795B-2156-4F19-9901-5F297F99BF52}" destId="{90A6EDCD-D50D-483E-AE1A-7829E87E2A42}" srcOrd="4" destOrd="0" parTransId="{A775D14C-6D0A-4955-81B5-DF090AF5D00B}" sibTransId="{7507750F-29D1-4DD0-BC00-3AB7BA516DC5}"/>
    <dgm:cxn modelId="{F69834B2-56D8-4199-96AC-9AE0BCE36C91}" type="presOf" srcId="{BC6E3FC8-4290-435C-A79D-86C2B6725FBB}" destId="{F28CF24E-FD36-4D3D-B22F-7E1AF22DAC2A}" srcOrd="0" destOrd="0" presId="urn:microsoft.com/office/officeart/2018/5/layout/IconLeafLabelList"/>
    <dgm:cxn modelId="{86AF34BE-296F-4A86-A656-EAC30200EFF5}" type="presOf" srcId="{29A1795B-2156-4F19-9901-5F297F99BF52}" destId="{82D71913-59B3-4716-8894-EB4258624336}" srcOrd="0" destOrd="0" presId="urn:microsoft.com/office/officeart/2018/5/layout/IconLeafLabelList"/>
    <dgm:cxn modelId="{1C624BF7-E401-4AE0-8BB8-EE652BBD47F1}" srcId="{29A1795B-2156-4F19-9901-5F297F99BF52}" destId="{9C111180-48BC-4D2E-A38B-DCE10C75E4B3}" srcOrd="0" destOrd="0" parTransId="{7BFE54D9-D3C2-484D-9116-F8731A8BBF00}" sibTransId="{629C4F2B-6199-4F1A-81D6-AF53A27A234F}"/>
    <dgm:cxn modelId="{50B78351-9C61-4DD2-B247-2902496C687E}" type="presParOf" srcId="{82D71913-59B3-4716-8894-EB4258624336}" destId="{C67A79C1-249D-4EBA-B8B8-6443B4BA5B7C}" srcOrd="0" destOrd="0" presId="urn:microsoft.com/office/officeart/2018/5/layout/IconLeafLabelList"/>
    <dgm:cxn modelId="{165E8A71-3105-4EA0-A996-E36235FCE3D4}" type="presParOf" srcId="{C67A79C1-249D-4EBA-B8B8-6443B4BA5B7C}" destId="{0D971DC4-C091-451F-9983-6A02EC178228}" srcOrd="0" destOrd="0" presId="urn:microsoft.com/office/officeart/2018/5/layout/IconLeafLabelList"/>
    <dgm:cxn modelId="{3F8BA19E-AF8E-4C95-BF7E-509DB92A8480}" type="presParOf" srcId="{C67A79C1-249D-4EBA-B8B8-6443B4BA5B7C}" destId="{25D32261-C2ED-4D8E-8E80-AC6F67171E1E}" srcOrd="1" destOrd="0" presId="urn:microsoft.com/office/officeart/2018/5/layout/IconLeafLabelList"/>
    <dgm:cxn modelId="{9F84139A-5186-4DA8-A902-01B9E2964C4C}" type="presParOf" srcId="{C67A79C1-249D-4EBA-B8B8-6443B4BA5B7C}" destId="{D775EEE2-5AA8-426C-94A7-90EC5EC68F13}" srcOrd="2" destOrd="0" presId="urn:microsoft.com/office/officeart/2018/5/layout/IconLeafLabelList"/>
    <dgm:cxn modelId="{70F40B32-B40B-473C-B73A-C3D26BC4A859}" type="presParOf" srcId="{C67A79C1-249D-4EBA-B8B8-6443B4BA5B7C}" destId="{4DD782F0-EDF9-47F8-AB2C-824FE7C24A32}" srcOrd="3" destOrd="0" presId="urn:microsoft.com/office/officeart/2018/5/layout/IconLeafLabelList"/>
    <dgm:cxn modelId="{30A1A8E5-9690-4C03-9C01-07D92F09BFEA}" type="presParOf" srcId="{82D71913-59B3-4716-8894-EB4258624336}" destId="{48E0FF50-2D53-47DD-9B30-0CB9A333ED58}" srcOrd="1" destOrd="0" presId="urn:microsoft.com/office/officeart/2018/5/layout/IconLeafLabelList"/>
    <dgm:cxn modelId="{1653608E-9853-40D8-B6A9-D894B1B5D5BB}" type="presParOf" srcId="{82D71913-59B3-4716-8894-EB4258624336}" destId="{22826748-E547-4B38-A225-7A0A11E747A7}" srcOrd="2" destOrd="0" presId="urn:microsoft.com/office/officeart/2018/5/layout/IconLeafLabelList"/>
    <dgm:cxn modelId="{60C8A2D8-316D-4F49-81E2-7E9EE96CF824}" type="presParOf" srcId="{22826748-E547-4B38-A225-7A0A11E747A7}" destId="{2C03058F-783A-4839-844B-B7E20F293EE0}" srcOrd="0" destOrd="0" presId="urn:microsoft.com/office/officeart/2018/5/layout/IconLeafLabelList"/>
    <dgm:cxn modelId="{0B161FEE-278B-4CC3-812E-AA7382CC7D4E}" type="presParOf" srcId="{22826748-E547-4B38-A225-7A0A11E747A7}" destId="{378B15D3-27F9-429A-8BB4-DC38AEA49559}" srcOrd="1" destOrd="0" presId="urn:microsoft.com/office/officeart/2018/5/layout/IconLeafLabelList"/>
    <dgm:cxn modelId="{16754770-96AC-4FB6-AFBB-30B54945D37A}" type="presParOf" srcId="{22826748-E547-4B38-A225-7A0A11E747A7}" destId="{6606E3FC-5ED7-4917-9627-202F7D37E2A9}" srcOrd="2" destOrd="0" presId="urn:microsoft.com/office/officeart/2018/5/layout/IconLeafLabelList"/>
    <dgm:cxn modelId="{B06ECBC0-35C0-48AF-9434-343FF7629A25}" type="presParOf" srcId="{22826748-E547-4B38-A225-7A0A11E747A7}" destId="{B95FFBAA-374C-46E3-ABE2-F133AE671920}" srcOrd="3" destOrd="0" presId="urn:microsoft.com/office/officeart/2018/5/layout/IconLeafLabelList"/>
    <dgm:cxn modelId="{D1ADCA4E-2FD4-4D6D-8FCD-8C2C89901336}" type="presParOf" srcId="{82D71913-59B3-4716-8894-EB4258624336}" destId="{7B3A2506-D0C0-4238-89CF-2A05BCA92CE1}" srcOrd="3" destOrd="0" presId="urn:microsoft.com/office/officeart/2018/5/layout/IconLeafLabelList"/>
    <dgm:cxn modelId="{7FC95B65-70B0-466F-809E-CA7D47A943B4}" type="presParOf" srcId="{82D71913-59B3-4716-8894-EB4258624336}" destId="{665A986F-F395-424A-86E7-C2C5593A4502}" srcOrd="4" destOrd="0" presId="urn:microsoft.com/office/officeart/2018/5/layout/IconLeafLabelList"/>
    <dgm:cxn modelId="{29033B31-5CD2-4E19-93ED-4F7B4604E94E}" type="presParOf" srcId="{665A986F-F395-424A-86E7-C2C5593A4502}" destId="{B83EA202-A03D-4E39-A179-299898115C1B}" srcOrd="0" destOrd="0" presId="urn:microsoft.com/office/officeart/2018/5/layout/IconLeafLabelList"/>
    <dgm:cxn modelId="{A95F1C32-74F4-4B69-BF14-A26A31837691}" type="presParOf" srcId="{665A986F-F395-424A-86E7-C2C5593A4502}" destId="{928D4259-62E8-4CE8-98DE-DF7182326411}" srcOrd="1" destOrd="0" presId="urn:microsoft.com/office/officeart/2018/5/layout/IconLeafLabelList"/>
    <dgm:cxn modelId="{7B56F99C-68C8-434A-AF9E-72B80B8740A1}" type="presParOf" srcId="{665A986F-F395-424A-86E7-C2C5593A4502}" destId="{61E5EF60-0E3C-432E-B354-C928AE2F8F89}" srcOrd="2" destOrd="0" presId="urn:microsoft.com/office/officeart/2018/5/layout/IconLeafLabelList"/>
    <dgm:cxn modelId="{BD7477E7-5C6F-4D72-B45E-CFB204A6BE41}" type="presParOf" srcId="{665A986F-F395-424A-86E7-C2C5593A4502}" destId="{AFDD0979-526A-47EB-A4EF-16C0B28041E6}" srcOrd="3" destOrd="0" presId="urn:microsoft.com/office/officeart/2018/5/layout/IconLeafLabelList"/>
    <dgm:cxn modelId="{0545CC17-C1E0-4695-832E-808222D582AC}" type="presParOf" srcId="{82D71913-59B3-4716-8894-EB4258624336}" destId="{AADCBBDE-2105-4DAA-8B5C-532C30FC8255}" srcOrd="5" destOrd="0" presId="urn:microsoft.com/office/officeart/2018/5/layout/IconLeafLabelList"/>
    <dgm:cxn modelId="{DA469284-3D43-4C3D-9B2D-C0B1FD4D744C}" type="presParOf" srcId="{82D71913-59B3-4716-8894-EB4258624336}" destId="{94DB6459-223C-463A-BB35-283FF414623F}" srcOrd="6" destOrd="0" presId="urn:microsoft.com/office/officeart/2018/5/layout/IconLeafLabelList"/>
    <dgm:cxn modelId="{BE18C264-3306-4B31-928E-7034D9D02307}" type="presParOf" srcId="{94DB6459-223C-463A-BB35-283FF414623F}" destId="{93DF8F67-11DC-411E-B72A-6526319760C0}" srcOrd="0" destOrd="0" presId="urn:microsoft.com/office/officeart/2018/5/layout/IconLeafLabelList"/>
    <dgm:cxn modelId="{8F75F125-16E2-4377-901A-83DA3F797D4A}" type="presParOf" srcId="{94DB6459-223C-463A-BB35-283FF414623F}" destId="{95B23190-D70F-4B98-98C2-239018448636}" srcOrd="1" destOrd="0" presId="urn:microsoft.com/office/officeart/2018/5/layout/IconLeafLabelList"/>
    <dgm:cxn modelId="{C3E04221-3B97-4235-85EF-08EA74268DA0}" type="presParOf" srcId="{94DB6459-223C-463A-BB35-283FF414623F}" destId="{5D6327F2-6287-44EE-8F6C-3AC45F63D2B7}" srcOrd="2" destOrd="0" presId="urn:microsoft.com/office/officeart/2018/5/layout/IconLeafLabelList"/>
    <dgm:cxn modelId="{468F9C1A-BC77-4D69-8E33-9FF5CCEC939A}" type="presParOf" srcId="{94DB6459-223C-463A-BB35-283FF414623F}" destId="{F28CF24E-FD36-4D3D-B22F-7E1AF22DAC2A}" srcOrd="3" destOrd="0" presId="urn:microsoft.com/office/officeart/2018/5/layout/IconLeafLabelList"/>
    <dgm:cxn modelId="{E6A09D78-1F04-4E8E-9B6A-B5E648D3E38E}" type="presParOf" srcId="{82D71913-59B3-4716-8894-EB4258624336}" destId="{5070C807-140C-4D62-9E8E-6AF782A7DBD4}" srcOrd="7" destOrd="0" presId="urn:microsoft.com/office/officeart/2018/5/layout/IconLeafLabelList"/>
    <dgm:cxn modelId="{5994A807-5327-4AD2-A988-41026475D4A4}" type="presParOf" srcId="{82D71913-59B3-4716-8894-EB4258624336}" destId="{4AA47C73-C1BA-468C-B378-0313D8E99B1E}" srcOrd="8" destOrd="0" presId="urn:microsoft.com/office/officeart/2018/5/layout/IconLeafLabelList"/>
    <dgm:cxn modelId="{8100ADE9-A35B-46AD-B0E3-6905F44C8EAD}" type="presParOf" srcId="{4AA47C73-C1BA-468C-B378-0313D8E99B1E}" destId="{85386C62-8E43-4337-90B3-49176EA17460}" srcOrd="0" destOrd="0" presId="urn:microsoft.com/office/officeart/2018/5/layout/IconLeafLabelList"/>
    <dgm:cxn modelId="{1B4D465B-FDB9-472E-AA54-163600B60C3E}" type="presParOf" srcId="{4AA47C73-C1BA-468C-B378-0313D8E99B1E}" destId="{FB9CA72F-A26A-403B-97F4-6A2480A75EC0}" srcOrd="1" destOrd="0" presId="urn:microsoft.com/office/officeart/2018/5/layout/IconLeafLabelList"/>
    <dgm:cxn modelId="{B560646D-6E7C-4BC4-8B89-9C82926909A4}" type="presParOf" srcId="{4AA47C73-C1BA-468C-B378-0313D8E99B1E}" destId="{A02D1687-8FFC-4778-80D8-86AD30E7F753}" srcOrd="2" destOrd="0" presId="urn:microsoft.com/office/officeart/2018/5/layout/IconLeafLabelList"/>
    <dgm:cxn modelId="{69ACD406-6D8C-4415-8433-6A05A6B39F37}" type="presParOf" srcId="{4AA47C73-C1BA-468C-B378-0313D8E99B1E}" destId="{D7AAD26D-1199-431C-8583-AC46005381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949900-471F-4F29-8750-BB77271D3A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487876-AB4D-45C0-BEF0-498CCDBC54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project demonstrates a complete data science workflow:</a:t>
          </a:r>
        </a:p>
      </dgm:t>
    </dgm:pt>
    <dgm:pt modelId="{B3062963-3413-4540-AB35-33C6F20A5388}" type="parTrans" cxnId="{3D44FCFC-D798-41A0-89BA-47000B64B33A}">
      <dgm:prSet/>
      <dgm:spPr/>
      <dgm:t>
        <a:bodyPr/>
        <a:lstStyle/>
        <a:p>
          <a:endParaRPr lang="en-US"/>
        </a:p>
      </dgm:t>
    </dgm:pt>
    <dgm:pt modelId="{5D2BDF35-D66D-4A58-8F2A-82557304C4E3}" type="sibTrans" cxnId="{3D44FCFC-D798-41A0-89BA-47000B64B33A}">
      <dgm:prSet/>
      <dgm:spPr/>
      <dgm:t>
        <a:bodyPr/>
        <a:lstStyle/>
        <a:p>
          <a:endParaRPr lang="en-US"/>
        </a:p>
      </dgm:t>
    </dgm:pt>
    <dgm:pt modelId="{3B9FA4EC-F407-44CC-90FE-CABC91D3EF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Defined and understood the problem</a:t>
          </a:r>
        </a:p>
      </dgm:t>
    </dgm:pt>
    <dgm:pt modelId="{23BC1151-8CE4-45ED-A1E8-5534534C7D6F}" type="parTrans" cxnId="{EDED61BD-00D9-453D-98FD-F8B2E0B784F8}">
      <dgm:prSet/>
      <dgm:spPr/>
      <dgm:t>
        <a:bodyPr/>
        <a:lstStyle/>
        <a:p>
          <a:endParaRPr lang="en-US"/>
        </a:p>
      </dgm:t>
    </dgm:pt>
    <dgm:pt modelId="{9926A7B0-2D2A-4C54-932C-CED1523F5751}" type="sibTrans" cxnId="{EDED61BD-00D9-453D-98FD-F8B2E0B784F8}">
      <dgm:prSet/>
      <dgm:spPr/>
      <dgm:t>
        <a:bodyPr/>
        <a:lstStyle/>
        <a:p>
          <a:endParaRPr lang="en-US"/>
        </a:p>
      </dgm:t>
    </dgm:pt>
    <dgm:pt modelId="{2B94112C-A6D8-4A10-8D39-7BD21B100E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Cleaned and preprocessed real-world data</a:t>
          </a:r>
        </a:p>
      </dgm:t>
    </dgm:pt>
    <dgm:pt modelId="{FF073DAA-23DF-42EA-AAD4-F0F402DA2DFE}" type="parTrans" cxnId="{30B52CDA-6BE7-4A37-AC7B-D174D963762D}">
      <dgm:prSet/>
      <dgm:spPr/>
      <dgm:t>
        <a:bodyPr/>
        <a:lstStyle/>
        <a:p>
          <a:endParaRPr lang="en-US"/>
        </a:p>
      </dgm:t>
    </dgm:pt>
    <dgm:pt modelId="{45F777DA-C4AF-498F-AE6C-B3D32DE3FBC6}" type="sibTrans" cxnId="{30B52CDA-6BE7-4A37-AC7B-D174D963762D}">
      <dgm:prSet/>
      <dgm:spPr/>
      <dgm:t>
        <a:bodyPr/>
        <a:lstStyle/>
        <a:p>
          <a:endParaRPr lang="en-US"/>
        </a:p>
      </dgm:t>
    </dgm:pt>
    <dgm:pt modelId="{A2169466-953F-437F-B6DB-9C504921DC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Conducted EDA for insights</a:t>
          </a:r>
        </a:p>
      </dgm:t>
    </dgm:pt>
    <dgm:pt modelId="{E2BF9DF9-BA06-4D39-9F26-5725A9071A42}" type="parTrans" cxnId="{C4CE4477-02A3-4827-8903-54F618E48343}">
      <dgm:prSet/>
      <dgm:spPr/>
      <dgm:t>
        <a:bodyPr/>
        <a:lstStyle/>
        <a:p>
          <a:endParaRPr lang="en-US"/>
        </a:p>
      </dgm:t>
    </dgm:pt>
    <dgm:pt modelId="{BFA03E23-16A4-4E1E-B057-0A3F76AE90B6}" type="sibTrans" cxnId="{C4CE4477-02A3-4827-8903-54F618E48343}">
      <dgm:prSet/>
      <dgm:spPr/>
      <dgm:t>
        <a:bodyPr/>
        <a:lstStyle/>
        <a:p>
          <a:endParaRPr lang="en-US"/>
        </a:p>
      </dgm:t>
    </dgm:pt>
    <dgm:pt modelId="{6F2AD312-4153-42E1-B425-5A1C0A1974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Built and validated multiple ML models</a:t>
          </a:r>
        </a:p>
      </dgm:t>
    </dgm:pt>
    <dgm:pt modelId="{D5F3964E-ADA2-48FC-A06F-F47AA1947154}" type="parTrans" cxnId="{39CA9901-B243-4682-AF37-823EBC7633D6}">
      <dgm:prSet/>
      <dgm:spPr/>
      <dgm:t>
        <a:bodyPr/>
        <a:lstStyle/>
        <a:p>
          <a:endParaRPr lang="en-US"/>
        </a:p>
      </dgm:t>
    </dgm:pt>
    <dgm:pt modelId="{73C86685-B51A-4DD9-842A-FB49C941704F}" type="sibTrans" cxnId="{39CA9901-B243-4682-AF37-823EBC7633D6}">
      <dgm:prSet/>
      <dgm:spPr/>
      <dgm:t>
        <a:bodyPr/>
        <a:lstStyle/>
        <a:p>
          <a:endParaRPr lang="en-US"/>
        </a:p>
      </dgm:t>
    </dgm:pt>
    <dgm:pt modelId="{9EB68441-0DA6-46DD-9720-30F6F63041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Logistic Regression achieved best performance (~85% accuracy)</a:t>
          </a:r>
        </a:p>
      </dgm:t>
    </dgm:pt>
    <dgm:pt modelId="{EE583E0C-A38C-4D58-97C8-F3499AE6DB76}" type="parTrans" cxnId="{8DF7E935-1F49-4B44-B19F-E6DA41AA0325}">
      <dgm:prSet/>
      <dgm:spPr/>
      <dgm:t>
        <a:bodyPr/>
        <a:lstStyle/>
        <a:p>
          <a:endParaRPr lang="en-US"/>
        </a:p>
      </dgm:t>
    </dgm:pt>
    <dgm:pt modelId="{D192006C-A3C7-4ACF-883D-0946E1A95B4A}" type="sibTrans" cxnId="{8DF7E935-1F49-4B44-B19F-E6DA41AA0325}">
      <dgm:prSet/>
      <dgm:spPr/>
      <dgm:t>
        <a:bodyPr/>
        <a:lstStyle/>
        <a:p>
          <a:endParaRPr lang="en-US"/>
        </a:p>
      </dgm:t>
    </dgm:pt>
    <dgm:pt modelId="{1DC8536B-37D3-4368-9CE0-3F36F204DE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Outcome: A reliable model to predict Titanic passenger survival</a:t>
          </a:r>
        </a:p>
      </dgm:t>
    </dgm:pt>
    <dgm:pt modelId="{90776581-2F43-4F25-A728-E58315CA2B1C}" type="parTrans" cxnId="{15BBAA8C-6F7D-4463-8CDF-B428CD318867}">
      <dgm:prSet/>
      <dgm:spPr/>
      <dgm:t>
        <a:bodyPr/>
        <a:lstStyle/>
        <a:p>
          <a:endParaRPr lang="en-US"/>
        </a:p>
      </dgm:t>
    </dgm:pt>
    <dgm:pt modelId="{407581CA-DFC4-4024-B98A-D87589B30635}" type="sibTrans" cxnId="{15BBAA8C-6F7D-4463-8CDF-B428CD318867}">
      <dgm:prSet/>
      <dgm:spPr/>
      <dgm:t>
        <a:bodyPr/>
        <a:lstStyle/>
        <a:p>
          <a:endParaRPr lang="en-US"/>
        </a:p>
      </dgm:t>
    </dgm:pt>
    <dgm:pt modelId="{6742D31C-C67B-4CD6-9891-9FC1B70040DB}" type="pres">
      <dgm:prSet presAssocID="{6F949900-471F-4F29-8750-BB77271D3AB0}" presName="root" presStyleCnt="0">
        <dgm:presLayoutVars>
          <dgm:dir/>
          <dgm:resizeHandles val="exact"/>
        </dgm:presLayoutVars>
      </dgm:prSet>
      <dgm:spPr/>
    </dgm:pt>
    <dgm:pt modelId="{EAE5842D-FCEB-4769-90AF-4098805ED69D}" type="pres">
      <dgm:prSet presAssocID="{82487876-AB4D-45C0-BEF0-498CCDBC54CA}" presName="compNode" presStyleCnt="0"/>
      <dgm:spPr/>
    </dgm:pt>
    <dgm:pt modelId="{20535A25-828B-42E2-B594-ACA0B4B63EFB}" type="pres">
      <dgm:prSet presAssocID="{82487876-AB4D-45C0-BEF0-498CCDBC54CA}" presName="iconBgRect" presStyleLbl="bgShp" presStyleIdx="0" presStyleCnt="7"/>
      <dgm:spPr/>
    </dgm:pt>
    <dgm:pt modelId="{F4B0ECF2-3FB5-4555-8738-DDD2E533CCB7}" type="pres">
      <dgm:prSet presAssocID="{82487876-AB4D-45C0-BEF0-498CCDBC54C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C70F2E2-332E-4B3E-9A84-4EC7A6432A6A}" type="pres">
      <dgm:prSet presAssocID="{82487876-AB4D-45C0-BEF0-498CCDBC54CA}" presName="spaceRect" presStyleCnt="0"/>
      <dgm:spPr/>
    </dgm:pt>
    <dgm:pt modelId="{765C6135-F063-4E89-ADCE-7857626EA0E0}" type="pres">
      <dgm:prSet presAssocID="{82487876-AB4D-45C0-BEF0-498CCDBC54CA}" presName="textRect" presStyleLbl="revTx" presStyleIdx="0" presStyleCnt="7">
        <dgm:presLayoutVars>
          <dgm:chMax val="1"/>
          <dgm:chPref val="1"/>
        </dgm:presLayoutVars>
      </dgm:prSet>
      <dgm:spPr/>
    </dgm:pt>
    <dgm:pt modelId="{061B18D6-55F6-4D76-B79C-F668611360D4}" type="pres">
      <dgm:prSet presAssocID="{5D2BDF35-D66D-4A58-8F2A-82557304C4E3}" presName="sibTrans" presStyleCnt="0"/>
      <dgm:spPr/>
    </dgm:pt>
    <dgm:pt modelId="{DAEA186A-16E0-42FF-8D4D-BA13174027A8}" type="pres">
      <dgm:prSet presAssocID="{3B9FA4EC-F407-44CC-90FE-CABC91D3EF8F}" presName="compNode" presStyleCnt="0"/>
      <dgm:spPr/>
    </dgm:pt>
    <dgm:pt modelId="{99D4012E-E455-4559-B387-464E01793907}" type="pres">
      <dgm:prSet presAssocID="{3B9FA4EC-F407-44CC-90FE-CABC91D3EF8F}" presName="iconBgRect" presStyleLbl="bgShp" presStyleIdx="1" presStyleCnt="7"/>
      <dgm:spPr/>
    </dgm:pt>
    <dgm:pt modelId="{050994B7-8217-4877-B959-75D6EF2C5DD3}" type="pres">
      <dgm:prSet presAssocID="{3B9FA4EC-F407-44CC-90FE-CABC91D3EF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5F495AB-9493-44A6-9F0A-570482930D18}" type="pres">
      <dgm:prSet presAssocID="{3B9FA4EC-F407-44CC-90FE-CABC91D3EF8F}" presName="spaceRect" presStyleCnt="0"/>
      <dgm:spPr/>
    </dgm:pt>
    <dgm:pt modelId="{0ED55143-1679-4069-B260-F7D3E7DB70F4}" type="pres">
      <dgm:prSet presAssocID="{3B9FA4EC-F407-44CC-90FE-CABC91D3EF8F}" presName="textRect" presStyleLbl="revTx" presStyleIdx="1" presStyleCnt="7">
        <dgm:presLayoutVars>
          <dgm:chMax val="1"/>
          <dgm:chPref val="1"/>
        </dgm:presLayoutVars>
      </dgm:prSet>
      <dgm:spPr/>
    </dgm:pt>
    <dgm:pt modelId="{E8923C51-3550-49B3-B4C3-BC543FD9F387}" type="pres">
      <dgm:prSet presAssocID="{9926A7B0-2D2A-4C54-932C-CED1523F5751}" presName="sibTrans" presStyleCnt="0"/>
      <dgm:spPr/>
    </dgm:pt>
    <dgm:pt modelId="{64A93060-93D8-44CB-8233-DA5A2AFF7F1B}" type="pres">
      <dgm:prSet presAssocID="{2B94112C-A6D8-4A10-8D39-7BD21B100E52}" presName="compNode" presStyleCnt="0"/>
      <dgm:spPr/>
    </dgm:pt>
    <dgm:pt modelId="{273848A5-7FA6-414B-94DB-036513EF18F6}" type="pres">
      <dgm:prSet presAssocID="{2B94112C-A6D8-4A10-8D39-7BD21B100E52}" presName="iconBgRect" presStyleLbl="bgShp" presStyleIdx="2" presStyleCnt="7"/>
      <dgm:spPr/>
    </dgm:pt>
    <dgm:pt modelId="{497382F7-2BAE-4956-9E4F-FFD9D767E56E}" type="pres">
      <dgm:prSet presAssocID="{2B94112C-A6D8-4A10-8D39-7BD21B100E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E551F9-34A0-4A01-B99E-1560607853F3}" type="pres">
      <dgm:prSet presAssocID="{2B94112C-A6D8-4A10-8D39-7BD21B100E52}" presName="spaceRect" presStyleCnt="0"/>
      <dgm:spPr/>
    </dgm:pt>
    <dgm:pt modelId="{34966DA2-BEB5-4690-9374-3AB6F26194D5}" type="pres">
      <dgm:prSet presAssocID="{2B94112C-A6D8-4A10-8D39-7BD21B100E52}" presName="textRect" presStyleLbl="revTx" presStyleIdx="2" presStyleCnt="7">
        <dgm:presLayoutVars>
          <dgm:chMax val="1"/>
          <dgm:chPref val="1"/>
        </dgm:presLayoutVars>
      </dgm:prSet>
      <dgm:spPr/>
    </dgm:pt>
    <dgm:pt modelId="{E9788E27-08C8-4DF0-8B36-F40B75003E78}" type="pres">
      <dgm:prSet presAssocID="{45F777DA-C4AF-498F-AE6C-B3D32DE3FBC6}" presName="sibTrans" presStyleCnt="0"/>
      <dgm:spPr/>
    </dgm:pt>
    <dgm:pt modelId="{9733F7D9-61F4-4D56-AB6D-D2C82734AA65}" type="pres">
      <dgm:prSet presAssocID="{A2169466-953F-437F-B6DB-9C504921DCCA}" presName="compNode" presStyleCnt="0"/>
      <dgm:spPr/>
    </dgm:pt>
    <dgm:pt modelId="{B84B0CD1-BE20-43F4-942C-E1A3E7705CEF}" type="pres">
      <dgm:prSet presAssocID="{A2169466-953F-437F-B6DB-9C504921DCCA}" presName="iconBgRect" presStyleLbl="bgShp" presStyleIdx="3" presStyleCnt="7"/>
      <dgm:spPr/>
    </dgm:pt>
    <dgm:pt modelId="{16048E9F-A214-4529-A41E-941734603305}" type="pres">
      <dgm:prSet presAssocID="{A2169466-953F-437F-B6DB-9C504921DCC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3A6996E-E812-418E-9A2D-6ED14A7A9C6A}" type="pres">
      <dgm:prSet presAssocID="{A2169466-953F-437F-B6DB-9C504921DCCA}" presName="spaceRect" presStyleCnt="0"/>
      <dgm:spPr/>
    </dgm:pt>
    <dgm:pt modelId="{ED1EFEE9-CA4E-407B-94C2-0E6DB995B3C9}" type="pres">
      <dgm:prSet presAssocID="{A2169466-953F-437F-B6DB-9C504921DCCA}" presName="textRect" presStyleLbl="revTx" presStyleIdx="3" presStyleCnt="7">
        <dgm:presLayoutVars>
          <dgm:chMax val="1"/>
          <dgm:chPref val="1"/>
        </dgm:presLayoutVars>
      </dgm:prSet>
      <dgm:spPr/>
    </dgm:pt>
    <dgm:pt modelId="{05D32E2F-2872-4315-B275-4201222BECEF}" type="pres">
      <dgm:prSet presAssocID="{BFA03E23-16A4-4E1E-B057-0A3F76AE90B6}" presName="sibTrans" presStyleCnt="0"/>
      <dgm:spPr/>
    </dgm:pt>
    <dgm:pt modelId="{551F8E97-4030-48AA-8E00-798627ABBD0E}" type="pres">
      <dgm:prSet presAssocID="{6F2AD312-4153-42E1-B425-5A1C0A1974A2}" presName="compNode" presStyleCnt="0"/>
      <dgm:spPr/>
    </dgm:pt>
    <dgm:pt modelId="{74E6C7BD-915D-47C6-865E-2B62D3E9C0D9}" type="pres">
      <dgm:prSet presAssocID="{6F2AD312-4153-42E1-B425-5A1C0A1974A2}" presName="iconBgRect" presStyleLbl="bgShp" presStyleIdx="4" presStyleCnt="7"/>
      <dgm:spPr/>
    </dgm:pt>
    <dgm:pt modelId="{D44F4222-D514-4323-A4CD-667902444EF1}" type="pres">
      <dgm:prSet presAssocID="{6F2AD312-4153-42E1-B425-5A1C0A1974A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0891E8-D5D6-4AE7-8EB4-743611ED651C}" type="pres">
      <dgm:prSet presAssocID="{6F2AD312-4153-42E1-B425-5A1C0A1974A2}" presName="spaceRect" presStyleCnt="0"/>
      <dgm:spPr/>
    </dgm:pt>
    <dgm:pt modelId="{C06C13D9-BCC1-44B4-9B80-D6F95B71115B}" type="pres">
      <dgm:prSet presAssocID="{6F2AD312-4153-42E1-B425-5A1C0A1974A2}" presName="textRect" presStyleLbl="revTx" presStyleIdx="4" presStyleCnt="7">
        <dgm:presLayoutVars>
          <dgm:chMax val="1"/>
          <dgm:chPref val="1"/>
        </dgm:presLayoutVars>
      </dgm:prSet>
      <dgm:spPr/>
    </dgm:pt>
    <dgm:pt modelId="{7DB5B8F2-493A-40AD-80E2-46F577FD1C2E}" type="pres">
      <dgm:prSet presAssocID="{73C86685-B51A-4DD9-842A-FB49C941704F}" presName="sibTrans" presStyleCnt="0"/>
      <dgm:spPr/>
    </dgm:pt>
    <dgm:pt modelId="{239D1685-0844-43EE-949D-B91FA4F22226}" type="pres">
      <dgm:prSet presAssocID="{9EB68441-0DA6-46DD-9720-30F6F6304134}" presName="compNode" presStyleCnt="0"/>
      <dgm:spPr/>
    </dgm:pt>
    <dgm:pt modelId="{BBB2E968-547C-4022-8BF6-AB6BD6F5167E}" type="pres">
      <dgm:prSet presAssocID="{9EB68441-0DA6-46DD-9720-30F6F6304134}" presName="iconBgRect" presStyleLbl="bgShp" presStyleIdx="5" presStyleCnt="7"/>
      <dgm:spPr/>
    </dgm:pt>
    <dgm:pt modelId="{848BFDFA-32F1-4447-9609-426C53692121}" type="pres">
      <dgm:prSet presAssocID="{9EB68441-0DA6-46DD-9720-30F6F63041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075D2426-502D-42E5-A052-4343D595BB85}" type="pres">
      <dgm:prSet presAssocID="{9EB68441-0DA6-46DD-9720-30F6F6304134}" presName="spaceRect" presStyleCnt="0"/>
      <dgm:spPr/>
    </dgm:pt>
    <dgm:pt modelId="{73E145E6-A18F-47DA-93BD-C199FD77E598}" type="pres">
      <dgm:prSet presAssocID="{9EB68441-0DA6-46DD-9720-30F6F6304134}" presName="textRect" presStyleLbl="revTx" presStyleIdx="5" presStyleCnt="7">
        <dgm:presLayoutVars>
          <dgm:chMax val="1"/>
          <dgm:chPref val="1"/>
        </dgm:presLayoutVars>
      </dgm:prSet>
      <dgm:spPr/>
    </dgm:pt>
    <dgm:pt modelId="{E2636C78-BE96-4F3E-A3C5-A1640C925B3E}" type="pres">
      <dgm:prSet presAssocID="{D192006C-A3C7-4ACF-883D-0946E1A95B4A}" presName="sibTrans" presStyleCnt="0"/>
      <dgm:spPr/>
    </dgm:pt>
    <dgm:pt modelId="{64132F43-B1FE-4FDA-B847-EB6A7350859B}" type="pres">
      <dgm:prSet presAssocID="{1DC8536B-37D3-4368-9CE0-3F36F204DE58}" presName="compNode" presStyleCnt="0"/>
      <dgm:spPr/>
    </dgm:pt>
    <dgm:pt modelId="{8EDB1529-105C-4A03-B90B-B216E5A4725E}" type="pres">
      <dgm:prSet presAssocID="{1DC8536B-37D3-4368-9CE0-3F36F204DE58}" presName="iconBgRect" presStyleLbl="bgShp" presStyleIdx="6" presStyleCnt="7"/>
      <dgm:spPr/>
    </dgm:pt>
    <dgm:pt modelId="{8F5D83A0-73DC-4ACC-833C-F13388D7EBF5}" type="pres">
      <dgm:prSet presAssocID="{1DC8536B-37D3-4368-9CE0-3F36F204DE5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D98A94E1-2F2D-47F4-BBC6-431A1A953DBC}" type="pres">
      <dgm:prSet presAssocID="{1DC8536B-37D3-4368-9CE0-3F36F204DE58}" presName="spaceRect" presStyleCnt="0"/>
      <dgm:spPr/>
    </dgm:pt>
    <dgm:pt modelId="{52016F74-9199-40E7-85BA-96C1FC36C6FB}" type="pres">
      <dgm:prSet presAssocID="{1DC8536B-37D3-4368-9CE0-3F36F204DE5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9CA9901-B243-4682-AF37-823EBC7633D6}" srcId="{6F949900-471F-4F29-8750-BB77271D3AB0}" destId="{6F2AD312-4153-42E1-B425-5A1C0A1974A2}" srcOrd="4" destOrd="0" parTransId="{D5F3964E-ADA2-48FC-A06F-F47AA1947154}" sibTransId="{73C86685-B51A-4DD9-842A-FB49C941704F}"/>
    <dgm:cxn modelId="{706A0308-650A-4D82-A3B8-02E341911369}" type="presOf" srcId="{9EB68441-0DA6-46DD-9720-30F6F6304134}" destId="{73E145E6-A18F-47DA-93BD-C199FD77E598}" srcOrd="0" destOrd="0" presId="urn:microsoft.com/office/officeart/2018/5/layout/IconCircleLabelList"/>
    <dgm:cxn modelId="{84C9DC0A-A6E0-4554-A601-1FE570AD3FF6}" type="presOf" srcId="{3B9FA4EC-F407-44CC-90FE-CABC91D3EF8F}" destId="{0ED55143-1679-4069-B260-F7D3E7DB70F4}" srcOrd="0" destOrd="0" presId="urn:microsoft.com/office/officeart/2018/5/layout/IconCircleLabelList"/>
    <dgm:cxn modelId="{8DF7E935-1F49-4B44-B19F-E6DA41AA0325}" srcId="{6F949900-471F-4F29-8750-BB77271D3AB0}" destId="{9EB68441-0DA6-46DD-9720-30F6F6304134}" srcOrd="5" destOrd="0" parTransId="{EE583E0C-A38C-4D58-97C8-F3499AE6DB76}" sibTransId="{D192006C-A3C7-4ACF-883D-0946E1A95B4A}"/>
    <dgm:cxn modelId="{4999293B-0A33-4010-9923-5FA0A6086CC1}" type="presOf" srcId="{A2169466-953F-437F-B6DB-9C504921DCCA}" destId="{ED1EFEE9-CA4E-407B-94C2-0E6DB995B3C9}" srcOrd="0" destOrd="0" presId="urn:microsoft.com/office/officeart/2018/5/layout/IconCircleLabelList"/>
    <dgm:cxn modelId="{C4CE4477-02A3-4827-8903-54F618E48343}" srcId="{6F949900-471F-4F29-8750-BB77271D3AB0}" destId="{A2169466-953F-437F-B6DB-9C504921DCCA}" srcOrd="3" destOrd="0" parTransId="{E2BF9DF9-BA06-4D39-9F26-5725A9071A42}" sibTransId="{BFA03E23-16A4-4E1E-B057-0A3F76AE90B6}"/>
    <dgm:cxn modelId="{15BBAA8C-6F7D-4463-8CDF-B428CD318867}" srcId="{6F949900-471F-4F29-8750-BB77271D3AB0}" destId="{1DC8536B-37D3-4368-9CE0-3F36F204DE58}" srcOrd="6" destOrd="0" parTransId="{90776581-2F43-4F25-A728-E58315CA2B1C}" sibTransId="{407581CA-DFC4-4024-B98A-D87589B30635}"/>
    <dgm:cxn modelId="{63983EB8-9840-43F3-B4FA-D2DC46EBACF1}" type="presOf" srcId="{6F949900-471F-4F29-8750-BB77271D3AB0}" destId="{6742D31C-C67B-4CD6-9891-9FC1B70040DB}" srcOrd="0" destOrd="0" presId="urn:microsoft.com/office/officeart/2018/5/layout/IconCircleLabelList"/>
    <dgm:cxn modelId="{EDED61BD-00D9-453D-98FD-F8B2E0B784F8}" srcId="{6F949900-471F-4F29-8750-BB77271D3AB0}" destId="{3B9FA4EC-F407-44CC-90FE-CABC91D3EF8F}" srcOrd="1" destOrd="0" parTransId="{23BC1151-8CE4-45ED-A1E8-5534534C7D6F}" sibTransId="{9926A7B0-2D2A-4C54-932C-CED1523F5751}"/>
    <dgm:cxn modelId="{64C8ABC7-3F95-42B9-AD2F-46B77AEDC26F}" type="presOf" srcId="{1DC8536B-37D3-4368-9CE0-3F36F204DE58}" destId="{52016F74-9199-40E7-85BA-96C1FC36C6FB}" srcOrd="0" destOrd="0" presId="urn:microsoft.com/office/officeart/2018/5/layout/IconCircleLabelList"/>
    <dgm:cxn modelId="{30B52CDA-6BE7-4A37-AC7B-D174D963762D}" srcId="{6F949900-471F-4F29-8750-BB77271D3AB0}" destId="{2B94112C-A6D8-4A10-8D39-7BD21B100E52}" srcOrd="2" destOrd="0" parTransId="{FF073DAA-23DF-42EA-AAD4-F0F402DA2DFE}" sibTransId="{45F777DA-C4AF-498F-AE6C-B3D32DE3FBC6}"/>
    <dgm:cxn modelId="{20EB74DF-A32F-41F8-85A2-14C48D36D39F}" type="presOf" srcId="{82487876-AB4D-45C0-BEF0-498CCDBC54CA}" destId="{765C6135-F063-4E89-ADCE-7857626EA0E0}" srcOrd="0" destOrd="0" presId="urn:microsoft.com/office/officeart/2018/5/layout/IconCircleLabelList"/>
    <dgm:cxn modelId="{03B023E5-F26B-4E2E-92D8-21772193BFB1}" type="presOf" srcId="{6F2AD312-4153-42E1-B425-5A1C0A1974A2}" destId="{C06C13D9-BCC1-44B4-9B80-D6F95B71115B}" srcOrd="0" destOrd="0" presId="urn:microsoft.com/office/officeart/2018/5/layout/IconCircleLabelList"/>
    <dgm:cxn modelId="{D26517FC-2B63-49FA-9049-B43A009D9FB3}" type="presOf" srcId="{2B94112C-A6D8-4A10-8D39-7BD21B100E52}" destId="{34966DA2-BEB5-4690-9374-3AB6F26194D5}" srcOrd="0" destOrd="0" presId="urn:microsoft.com/office/officeart/2018/5/layout/IconCircleLabelList"/>
    <dgm:cxn modelId="{3D44FCFC-D798-41A0-89BA-47000B64B33A}" srcId="{6F949900-471F-4F29-8750-BB77271D3AB0}" destId="{82487876-AB4D-45C0-BEF0-498CCDBC54CA}" srcOrd="0" destOrd="0" parTransId="{B3062963-3413-4540-AB35-33C6F20A5388}" sibTransId="{5D2BDF35-D66D-4A58-8F2A-82557304C4E3}"/>
    <dgm:cxn modelId="{92874D50-4CAE-4B1B-8444-61A14CA81288}" type="presParOf" srcId="{6742D31C-C67B-4CD6-9891-9FC1B70040DB}" destId="{EAE5842D-FCEB-4769-90AF-4098805ED69D}" srcOrd="0" destOrd="0" presId="urn:microsoft.com/office/officeart/2018/5/layout/IconCircleLabelList"/>
    <dgm:cxn modelId="{10C95A17-8870-425F-BD59-1B8E31B69B4B}" type="presParOf" srcId="{EAE5842D-FCEB-4769-90AF-4098805ED69D}" destId="{20535A25-828B-42E2-B594-ACA0B4B63EFB}" srcOrd="0" destOrd="0" presId="urn:microsoft.com/office/officeart/2018/5/layout/IconCircleLabelList"/>
    <dgm:cxn modelId="{DE91B221-176E-4C11-BE22-D1E745A3F252}" type="presParOf" srcId="{EAE5842D-FCEB-4769-90AF-4098805ED69D}" destId="{F4B0ECF2-3FB5-4555-8738-DDD2E533CCB7}" srcOrd="1" destOrd="0" presId="urn:microsoft.com/office/officeart/2018/5/layout/IconCircleLabelList"/>
    <dgm:cxn modelId="{6A77F1AB-0802-4240-B309-F0E03FEEC094}" type="presParOf" srcId="{EAE5842D-FCEB-4769-90AF-4098805ED69D}" destId="{AC70F2E2-332E-4B3E-9A84-4EC7A6432A6A}" srcOrd="2" destOrd="0" presId="urn:microsoft.com/office/officeart/2018/5/layout/IconCircleLabelList"/>
    <dgm:cxn modelId="{E15C503C-5B2A-4A39-BB7E-EEBCC8FB84FD}" type="presParOf" srcId="{EAE5842D-FCEB-4769-90AF-4098805ED69D}" destId="{765C6135-F063-4E89-ADCE-7857626EA0E0}" srcOrd="3" destOrd="0" presId="urn:microsoft.com/office/officeart/2018/5/layout/IconCircleLabelList"/>
    <dgm:cxn modelId="{9C185185-DB97-4C6A-86BD-BB1C08DB11CA}" type="presParOf" srcId="{6742D31C-C67B-4CD6-9891-9FC1B70040DB}" destId="{061B18D6-55F6-4D76-B79C-F668611360D4}" srcOrd="1" destOrd="0" presId="urn:microsoft.com/office/officeart/2018/5/layout/IconCircleLabelList"/>
    <dgm:cxn modelId="{3A35CDD4-5F46-45D9-AB9F-AB2B1F8DCF38}" type="presParOf" srcId="{6742D31C-C67B-4CD6-9891-9FC1B70040DB}" destId="{DAEA186A-16E0-42FF-8D4D-BA13174027A8}" srcOrd="2" destOrd="0" presId="urn:microsoft.com/office/officeart/2018/5/layout/IconCircleLabelList"/>
    <dgm:cxn modelId="{8290DE13-9D40-492C-9650-570E86B08B82}" type="presParOf" srcId="{DAEA186A-16E0-42FF-8D4D-BA13174027A8}" destId="{99D4012E-E455-4559-B387-464E01793907}" srcOrd="0" destOrd="0" presId="urn:microsoft.com/office/officeart/2018/5/layout/IconCircleLabelList"/>
    <dgm:cxn modelId="{B51D76A3-AACB-4A5D-A344-08CFC17D8466}" type="presParOf" srcId="{DAEA186A-16E0-42FF-8D4D-BA13174027A8}" destId="{050994B7-8217-4877-B959-75D6EF2C5DD3}" srcOrd="1" destOrd="0" presId="urn:microsoft.com/office/officeart/2018/5/layout/IconCircleLabelList"/>
    <dgm:cxn modelId="{0A05FD11-733C-4334-9277-F0413307FDED}" type="presParOf" srcId="{DAEA186A-16E0-42FF-8D4D-BA13174027A8}" destId="{35F495AB-9493-44A6-9F0A-570482930D18}" srcOrd="2" destOrd="0" presId="urn:microsoft.com/office/officeart/2018/5/layout/IconCircleLabelList"/>
    <dgm:cxn modelId="{4D465DAF-A834-4831-9B0C-C9DDFAFB485E}" type="presParOf" srcId="{DAEA186A-16E0-42FF-8D4D-BA13174027A8}" destId="{0ED55143-1679-4069-B260-F7D3E7DB70F4}" srcOrd="3" destOrd="0" presId="urn:microsoft.com/office/officeart/2018/5/layout/IconCircleLabelList"/>
    <dgm:cxn modelId="{36405318-7B1A-4184-AFF8-B4728CB3B504}" type="presParOf" srcId="{6742D31C-C67B-4CD6-9891-9FC1B70040DB}" destId="{E8923C51-3550-49B3-B4C3-BC543FD9F387}" srcOrd="3" destOrd="0" presId="urn:microsoft.com/office/officeart/2018/5/layout/IconCircleLabelList"/>
    <dgm:cxn modelId="{02776C41-1759-4911-B1FE-4FE02F940888}" type="presParOf" srcId="{6742D31C-C67B-4CD6-9891-9FC1B70040DB}" destId="{64A93060-93D8-44CB-8233-DA5A2AFF7F1B}" srcOrd="4" destOrd="0" presId="urn:microsoft.com/office/officeart/2018/5/layout/IconCircleLabelList"/>
    <dgm:cxn modelId="{339811DC-D0C0-487D-9DAF-62EC33DCF5C8}" type="presParOf" srcId="{64A93060-93D8-44CB-8233-DA5A2AFF7F1B}" destId="{273848A5-7FA6-414B-94DB-036513EF18F6}" srcOrd="0" destOrd="0" presId="urn:microsoft.com/office/officeart/2018/5/layout/IconCircleLabelList"/>
    <dgm:cxn modelId="{0C37F44E-60F2-406E-B185-6E56D4BF41A4}" type="presParOf" srcId="{64A93060-93D8-44CB-8233-DA5A2AFF7F1B}" destId="{497382F7-2BAE-4956-9E4F-FFD9D767E56E}" srcOrd="1" destOrd="0" presId="urn:microsoft.com/office/officeart/2018/5/layout/IconCircleLabelList"/>
    <dgm:cxn modelId="{63E58400-9B93-46C8-8948-E23D426C2DA7}" type="presParOf" srcId="{64A93060-93D8-44CB-8233-DA5A2AFF7F1B}" destId="{EAE551F9-34A0-4A01-B99E-1560607853F3}" srcOrd="2" destOrd="0" presId="urn:microsoft.com/office/officeart/2018/5/layout/IconCircleLabelList"/>
    <dgm:cxn modelId="{4E0820C0-C26E-4060-A912-FD3EB1DA14C9}" type="presParOf" srcId="{64A93060-93D8-44CB-8233-DA5A2AFF7F1B}" destId="{34966DA2-BEB5-4690-9374-3AB6F26194D5}" srcOrd="3" destOrd="0" presId="urn:microsoft.com/office/officeart/2018/5/layout/IconCircleLabelList"/>
    <dgm:cxn modelId="{843A0892-FACA-4726-8E07-880D00BE8D2C}" type="presParOf" srcId="{6742D31C-C67B-4CD6-9891-9FC1B70040DB}" destId="{E9788E27-08C8-4DF0-8B36-F40B75003E78}" srcOrd="5" destOrd="0" presId="urn:microsoft.com/office/officeart/2018/5/layout/IconCircleLabelList"/>
    <dgm:cxn modelId="{538BEBAD-2885-4EE8-8333-CBC06F0494B6}" type="presParOf" srcId="{6742D31C-C67B-4CD6-9891-9FC1B70040DB}" destId="{9733F7D9-61F4-4D56-AB6D-D2C82734AA65}" srcOrd="6" destOrd="0" presId="urn:microsoft.com/office/officeart/2018/5/layout/IconCircleLabelList"/>
    <dgm:cxn modelId="{CC424A3A-A6BA-4F47-9224-4448128518C6}" type="presParOf" srcId="{9733F7D9-61F4-4D56-AB6D-D2C82734AA65}" destId="{B84B0CD1-BE20-43F4-942C-E1A3E7705CEF}" srcOrd="0" destOrd="0" presId="urn:microsoft.com/office/officeart/2018/5/layout/IconCircleLabelList"/>
    <dgm:cxn modelId="{C3E00CDC-25EE-4A55-AEF1-16D74C4B082B}" type="presParOf" srcId="{9733F7D9-61F4-4D56-AB6D-D2C82734AA65}" destId="{16048E9F-A214-4529-A41E-941734603305}" srcOrd="1" destOrd="0" presId="urn:microsoft.com/office/officeart/2018/5/layout/IconCircleLabelList"/>
    <dgm:cxn modelId="{240E61CC-2F6E-42DF-A812-71D0C75372EF}" type="presParOf" srcId="{9733F7D9-61F4-4D56-AB6D-D2C82734AA65}" destId="{23A6996E-E812-418E-9A2D-6ED14A7A9C6A}" srcOrd="2" destOrd="0" presId="urn:microsoft.com/office/officeart/2018/5/layout/IconCircleLabelList"/>
    <dgm:cxn modelId="{4CE2D348-3800-4672-BBD0-4DD0E87E49E8}" type="presParOf" srcId="{9733F7D9-61F4-4D56-AB6D-D2C82734AA65}" destId="{ED1EFEE9-CA4E-407B-94C2-0E6DB995B3C9}" srcOrd="3" destOrd="0" presId="urn:microsoft.com/office/officeart/2018/5/layout/IconCircleLabelList"/>
    <dgm:cxn modelId="{27DB4A8B-E8EA-4312-82A6-D043AD60CE39}" type="presParOf" srcId="{6742D31C-C67B-4CD6-9891-9FC1B70040DB}" destId="{05D32E2F-2872-4315-B275-4201222BECEF}" srcOrd="7" destOrd="0" presId="urn:microsoft.com/office/officeart/2018/5/layout/IconCircleLabelList"/>
    <dgm:cxn modelId="{CD5D67A2-B342-4F9C-939F-BEC35B853DF6}" type="presParOf" srcId="{6742D31C-C67B-4CD6-9891-9FC1B70040DB}" destId="{551F8E97-4030-48AA-8E00-798627ABBD0E}" srcOrd="8" destOrd="0" presId="urn:microsoft.com/office/officeart/2018/5/layout/IconCircleLabelList"/>
    <dgm:cxn modelId="{2928292D-54D2-4930-97E6-CA8C36936E0A}" type="presParOf" srcId="{551F8E97-4030-48AA-8E00-798627ABBD0E}" destId="{74E6C7BD-915D-47C6-865E-2B62D3E9C0D9}" srcOrd="0" destOrd="0" presId="urn:microsoft.com/office/officeart/2018/5/layout/IconCircleLabelList"/>
    <dgm:cxn modelId="{069E34C1-3F36-4D50-8BE7-5D43AB9154BD}" type="presParOf" srcId="{551F8E97-4030-48AA-8E00-798627ABBD0E}" destId="{D44F4222-D514-4323-A4CD-667902444EF1}" srcOrd="1" destOrd="0" presId="urn:microsoft.com/office/officeart/2018/5/layout/IconCircleLabelList"/>
    <dgm:cxn modelId="{82A8C0AE-28A0-4E46-9A70-66EE7943C129}" type="presParOf" srcId="{551F8E97-4030-48AA-8E00-798627ABBD0E}" destId="{C80891E8-D5D6-4AE7-8EB4-743611ED651C}" srcOrd="2" destOrd="0" presId="urn:microsoft.com/office/officeart/2018/5/layout/IconCircleLabelList"/>
    <dgm:cxn modelId="{E9A179B1-7A7E-4387-B977-C569986230E7}" type="presParOf" srcId="{551F8E97-4030-48AA-8E00-798627ABBD0E}" destId="{C06C13D9-BCC1-44B4-9B80-D6F95B71115B}" srcOrd="3" destOrd="0" presId="urn:microsoft.com/office/officeart/2018/5/layout/IconCircleLabelList"/>
    <dgm:cxn modelId="{21CFFBD3-F11C-451D-B468-8F68226E1B43}" type="presParOf" srcId="{6742D31C-C67B-4CD6-9891-9FC1B70040DB}" destId="{7DB5B8F2-493A-40AD-80E2-46F577FD1C2E}" srcOrd="9" destOrd="0" presId="urn:microsoft.com/office/officeart/2018/5/layout/IconCircleLabelList"/>
    <dgm:cxn modelId="{EF517552-9C4E-4A07-8FC4-4C9CD7475DAC}" type="presParOf" srcId="{6742D31C-C67B-4CD6-9891-9FC1B70040DB}" destId="{239D1685-0844-43EE-949D-B91FA4F22226}" srcOrd="10" destOrd="0" presId="urn:microsoft.com/office/officeart/2018/5/layout/IconCircleLabelList"/>
    <dgm:cxn modelId="{C643B51A-2E89-46AB-B2C3-6805908606FD}" type="presParOf" srcId="{239D1685-0844-43EE-949D-B91FA4F22226}" destId="{BBB2E968-547C-4022-8BF6-AB6BD6F5167E}" srcOrd="0" destOrd="0" presId="urn:microsoft.com/office/officeart/2018/5/layout/IconCircleLabelList"/>
    <dgm:cxn modelId="{98E03103-C3B5-4F2E-87F1-5C209B9D8539}" type="presParOf" srcId="{239D1685-0844-43EE-949D-B91FA4F22226}" destId="{848BFDFA-32F1-4447-9609-426C53692121}" srcOrd="1" destOrd="0" presId="urn:microsoft.com/office/officeart/2018/5/layout/IconCircleLabelList"/>
    <dgm:cxn modelId="{C097FBA2-116A-4833-80B4-13DA6410E271}" type="presParOf" srcId="{239D1685-0844-43EE-949D-B91FA4F22226}" destId="{075D2426-502D-42E5-A052-4343D595BB85}" srcOrd="2" destOrd="0" presId="urn:microsoft.com/office/officeart/2018/5/layout/IconCircleLabelList"/>
    <dgm:cxn modelId="{435C5F77-637C-40F4-83C0-A941D6CC2E24}" type="presParOf" srcId="{239D1685-0844-43EE-949D-B91FA4F22226}" destId="{73E145E6-A18F-47DA-93BD-C199FD77E598}" srcOrd="3" destOrd="0" presId="urn:microsoft.com/office/officeart/2018/5/layout/IconCircleLabelList"/>
    <dgm:cxn modelId="{00CF0D11-341F-41AA-91FA-C04F35889442}" type="presParOf" srcId="{6742D31C-C67B-4CD6-9891-9FC1B70040DB}" destId="{E2636C78-BE96-4F3E-A3C5-A1640C925B3E}" srcOrd="11" destOrd="0" presId="urn:microsoft.com/office/officeart/2018/5/layout/IconCircleLabelList"/>
    <dgm:cxn modelId="{05E9B278-45C9-444E-B6BA-4486B1A204B9}" type="presParOf" srcId="{6742D31C-C67B-4CD6-9891-9FC1B70040DB}" destId="{64132F43-B1FE-4FDA-B847-EB6A7350859B}" srcOrd="12" destOrd="0" presId="urn:microsoft.com/office/officeart/2018/5/layout/IconCircleLabelList"/>
    <dgm:cxn modelId="{D5FE23B3-E61E-4F53-A590-8BF10AEE8F48}" type="presParOf" srcId="{64132F43-B1FE-4FDA-B847-EB6A7350859B}" destId="{8EDB1529-105C-4A03-B90B-B216E5A4725E}" srcOrd="0" destOrd="0" presId="urn:microsoft.com/office/officeart/2018/5/layout/IconCircleLabelList"/>
    <dgm:cxn modelId="{C87CC7E2-B7ED-401B-907C-DEFF8418FC50}" type="presParOf" srcId="{64132F43-B1FE-4FDA-B847-EB6A7350859B}" destId="{8F5D83A0-73DC-4ACC-833C-F13388D7EBF5}" srcOrd="1" destOrd="0" presId="urn:microsoft.com/office/officeart/2018/5/layout/IconCircleLabelList"/>
    <dgm:cxn modelId="{1C702C38-4634-4DEA-BE94-B9E37E78AD03}" type="presParOf" srcId="{64132F43-B1FE-4FDA-B847-EB6A7350859B}" destId="{D98A94E1-2F2D-47F4-BBC6-431A1A953DBC}" srcOrd="2" destOrd="0" presId="urn:microsoft.com/office/officeart/2018/5/layout/IconCircleLabelList"/>
    <dgm:cxn modelId="{7A1CC13D-3229-4255-A646-598882B8B369}" type="presParOf" srcId="{64132F43-B1FE-4FDA-B847-EB6A7350859B}" destId="{52016F74-9199-40E7-85BA-96C1FC36C6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92650-D43E-45CD-A58B-33E3D1DF05EB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41DEE-4268-430F-BF1F-6A8082FBB425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Objective: Predict whether a passenger survived the Titanic disaster.</a:t>
          </a:r>
        </a:p>
      </dsp:txBody>
      <dsp:txXfrm>
        <a:off x="538121" y="944096"/>
        <a:ext cx="1660652" cy="1660652"/>
      </dsp:txXfrm>
    </dsp:sp>
    <dsp:sp modelId="{9A2E6147-AE63-49B8-AF25-DEC5F656552A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Binary Classification (0 = Died, 1 = Survived)</a:t>
          </a:r>
        </a:p>
      </dsp:txBody>
      <dsp:txXfrm>
        <a:off x="2520011" y="944096"/>
        <a:ext cx="1660652" cy="1660652"/>
      </dsp:txXfrm>
    </dsp:sp>
    <dsp:sp modelId="{CC19D22B-D7F1-479A-808B-6EE1A9756ACB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Input features: Age, Sex, Class, Fare, Family details, etc.</a:t>
          </a:r>
        </a:p>
      </dsp:txBody>
      <dsp:txXfrm>
        <a:off x="538121" y="2925986"/>
        <a:ext cx="1660652" cy="1660652"/>
      </dsp:txXfrm>
    </dsp:sp>
    <dsp:sp modelId="{FA021390-E151-47EB-8935-44D800686E8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Goal: Build ML models to understand key survival factors.</a:t>
          </a:r>
        </a:p>
      </dsp:txBody>
      <dsp:txXfrm>
        <a:off x="2520011" y="2925986"/>
        <a:ext cx="1660652" cy="166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E3EF7-3E76-43ED-97E3-A514726F322C}">
      <dsp:nvSpPr>
        <dsp:cNvPr id="0" name=""/>
        <dsp:cNvSpPr/>
      </dsp:nvSpPr>
      <dsp:spPr>
        <a:xfrm>
          <a:off x="0" y="675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3FBA9-7D1C-4199-B55B-31548390DC98}">
      <dsp:nvSpPr>
        <dsp:cNvPr id="0" name=""/>
        <dsp:cNvSpPr/>
      </dsp:nvSpPr>
      <dsp:spPr>
        <a:xfrm>
          <a:off x="0" y="67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Dataset: titanic_train.csv and titanic_test.csv</a:t>
          </a:r>
        </a:p>
      </dsp:txBody>
      <dsp:txXfrm>
        <a:off x="0" y="675"/>
        <a:ext cx="4718785" cy="1105876"/>
      </dsp:txXfrm>
    </dsp:sp>
    <dsp:sp modelId="{8FADEA3D-8896-4730-8ECE-3C3E0E70491A}">
      <dsp:nvSpPr>
        <dsp:cNvPr id="0" name=""/>
        <dsp:cNvSpPr/>
      </dsp:nvSpPr>
      <dsp:spPr>
        <a:xfrm>
          <a:off x="0" y="1106552"/>
          <a:ext cx="4718785" cy="0"/>
        </a:xfrm>
        <a:prstGeom prst="lin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883B1-09FF-49AB-B54E-72FC81CCFC62}">
      <dsp:nvSpPr>
        <dsp:cNvPr id="0" name=""/>
        <dsp:cNvSpPr/>
      </dsp:nvSpPr>
      <dsp:spPr>
        <a:xfrm>
          <a:off x="0" y="110655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Handled missing values: Age, Fare, Embarked</a:t>
          </a:r>
        </a:p>
      </dsp:txBody>
      <dsp:txXfrm>
        <a:off x="0" y="1106552"/>
        <a:ext cx="4718785" cy="1105876"/>
      </dsp:txXfrm>
    </dsp:sp>
    <dsp:sp modelId="{DAF0C8EE-5721-4219-A7F8-1D650D2FC613}">
      <dsp:nvSpPr>
        <dsp:cNvPr id="0" name=""/>
        <dsp:cNvSpPr/>
      </dsp:nvSpPr>
      <dsp:spPr>
        <a:xfrm>
          <a:off x="0" y="2212429"/>
          <a:ext cx="4718785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A5467-3170-4655-A34C-78CF55AB546B}">
      <dsp:nvSpPr>
        <dsp:cNvPr id="0" name=""/>
        <dsp:cNvSpPr/>
      </dsp:nvSpPr>
      <dsp:spPr>
        <a:xfrm>
          <a:off x="0" y="2212429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Dropped irrelevant columns: Ticket, Cabin</a:t>
          </a:r>
        </a:p>
      </dsp:txBody>
      <dsp:txXfrm>
        <a:off x="0" y="2212429"/>
        <a:ext cx="4718785" cy="1105876"/>
      </dsp:txXfrm>
    </dsp:sp>
    <dsp:sp modelId="{03A814D0-8EC3-4333-AFA2-ED3F90CF5A79}">
      <dsp:nvSpPr>
        <dsp:cNvPr id="0" name=""/>
        <dsp:cNvSpPr/>
      </dsp:nvSpPr>
      <dsp:spPr>
        <a:xfrm>
          <a:off x="0" y="3318305"/>
          <a:ext cx="4718785" cy="0"/>
        </a:xfrm>
        <a:prstGeom prst="lin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B7982-D66C-4D72-A103-CB49633F24F5}">
      <dsp:nvSpPr>
        <dsp:cNvPr id="0" name=""/>
        <dsp:cNvSpPr/>
      </dsp:nvSpPr>
      <dsp:spPr>
        <a:xfrm>
          <a:off x="0" y="331830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Feature Engineering: Title, FamilySize, IsAlone, CabinDeck, TicketGroupSize</a:t>
          </a:r>
        </a:p>
      </dsp:txBody>
      <dsp:txXfrm>
        <a:off x="0" y="3318305"/>
        <a:ext cx="4718785" cy="1105876"/>
      </dsp:txXfrm>
    </dsp:sp>
    <dsp:sp modelId="{63B92D1E-A817-4F89-8365-C37BDE58A32D}">
      <dsp:nvSpPr>
        <dsp:cNvPr id="0" name=""/>
        <dsp:cNvSpPr/>
      </dsp:nvSpPr>
      <dsp:spPr>
        <a:xfrm>
          <a:off x="0" y="4424182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D953B-F73D-46B5-9549-E548DC568585}">
      <dsp:nvSpPr>
        <dsp:cNvPr id="0" name=""/>
        <dsp:cNvSpPr/>
      </dsp:nvSpPr>
      <dsp:spPr>
        <a:xfrm>
          <a:off x="0" y="442418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Encoded categorical variables for ML</a:t>
          </a:r>
        </a:p>
      </dsp:txBody>
      <dsp:txXfrm>
        <a:off x="0" y="4424182"/>
        <a:ext cx="4718785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6322A-614C-4085-8E24-3085C5D1B034}">
      <dsp:nvSpPr>
        <dsp:cNvPr id="0" name=""/>
        <dsp:cNvSpPr/>
      </dsp:nvSpPr>
      <dsp:spPr>
        <a:xfrm>
          <a:off x="0" y="67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BB74B-3E5A-442A-BD2A-10C1E84F628B}">
      <dsp:nvSpPr>
        <dsp:cNvPr id="0" name=""/>
        <dsp:cNvSpPr/>
      </dsp:nvSpPr>
      <dsp:spPr>
        <a:xfrm>
          <a:off x="0" y="67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 insights from EDA:</a:t>
          </a:r>
        </a:p>
      </dsp:txBody>
      <dsp:txXfrm>
        <a:off x="0" y="675"/>
        <a:ext cx="4718785" cy="1105876"/>
      </dsp:txXfrm>
    </dsp:sp>
    <dsp:sp modelId="{724F355D-ABA7-4ECF-8B97-9724B7E87DD1}">
      <dsp:nvSpPr>
        <dsp:cNvPr id="0" name=""/>
        <dsp:cNvSpPr/>
      </dsp:nvSpPr>
      <dsp:spPr>
        <a:xfrm>
          <a:off x="0" y="1106552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8DC8-9B6E-4A6C-9466-8F836947F650}">
      <dsp:nvSpPr>
        <dsp:cNvPr id="0" name=""/>
        <dsp:cNvSpPr/>
      </dsp:nvSpPr>
      <dsp:spPr>
        <a:xfrm>
          <a:off x="0" y="110655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Higher survival rate among females compared to males</a:t>
          </a:r>
        </a:p>
      </dsp:txBody>
      <dsp:txXfrm>
        <a:off x="0" y="1106552"/>
        <a:ext cx="4718785" cy="1105876"/>
      </dsp:txXfrm>
    </dsp:sp>
    <dsp:sp modelId="{F32D9702-7628-4B72-8F5C-6F6CD65D92D1}">
      <dsp:nvSpPr>
        <dsp:cNvPr id="0" name=""/>
        <dsp:cNvSpPr/>
      </dsp:nvSpPr>
      <dsp:spPr>
        <a:xfrm>
          <a:off x="0" y="2212429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9A9C5-334D-445C-A793-9BB4BA5E9872}">
      <dsp:nvSpPr>
        <dsp:cNvPr id="0" name=""/>
        <dsp:cNvSpPr/>
      </dsp:nvSpPr>
      <dsp:spPr>
        <a:xfrm>
          <a:off x="0" y="2212429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First-class passengers had better survival rates</a:t>
          </a:r>
        </a:p>
      </dsp:txBody>
      <dsp:txXfrm>
        <a:off x="0" y="2212429"/>
        <a:ext cx="4718785" cy="1105876"/>
      </dsp:txXfrm>
    </dsp:sp>
    <dsp:sp modelId="{2BD95503-C8FA-49BA-A295-90155EE469C0}">
      <dsp:nvSpPr>
        <dsp:cNvPr id="0" name=""/>
        <dsp:cNvSpPr/>
      </dsp:nvSpPr>
      <dsp:spPr>
        <a:xfrm>
          <a:off x="0" y="331830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02FE3-847A-4F46-9394-83B138862DA1}">
      <dsp:nvSpPr>
        <dsp:cNvPr id="0" name=""/>
        <dsp:cNvSpPr/>
      </dsp:nvSpPr>
      <dsp:spPr>
        <a:xfrm>
          <a:off x="0" y="331830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Passengers traveling alone had lower survival chances</a:t>
          </a:r>
        </a:p>
      </dsp:txBody>
      <dsp:txXfrm>
        <a:off x="0" y="3318305"/>
        <a:ext cx="4718785" cy="1105876"/>
      </dsp:txXfrm>
    </dsp:sp>
    <dsp:sp modelId="{3953DA60-C55F-4DCE-B859-E6454A4F41F4}">
      <dsp:nvSpPr>
        <dsp:cNvPr id="0" name=""/>
        <dsp:cNvSpPr/>
      </dsp:nvSpPr>
      <dsp:spPr>
        <a:xfrm>
          <a:off x="0" y="4424182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CEEE6-3B02-4636-A44A-E3462DB5F4B3}">
      <dsp:nvSpPr>
        <dsp:cNvPr id="0" name=""/>
        <dsp:cNvSpPr/>
      </dsp:nvSpPr>
      <dsp:spPr>
        <a:xfrm>
          <a:off x="0" y="442418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Fare and Age distributions showed survival patterns</a:t>
          </a:r>
        </a:p>
      </dsp:txBody>
      <dsp:txXfrm>
        <a:off x="0" y="4424182"/>
        <a:ext cx="4718785" cy="1105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385B2-DD43-44E2-879F-DC482F233F35}">
      <dsp:nvSpPr>
        <dsp:cNvPr id="0" name=""/>
        <dsp:cNvSpPr/>
      </dsp:nvSpPr>
      <dsp:spPr>
        <a:xfrm>
          <a:off x="0" y="2040"/>
          <a:ext cx="5051582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Algorithms used:</a:t>
          </a:r>
        </a:p>
      </dsp:txBody>
      <dsp:txXfrm>
        <a:off x="42663" y="44703"/>
        <a:ext cx="4966256" cy="788627"/>
      </dsp:txXfrm>
    </dsp:sp>
    <dsp:sp modelId="{61759D16-140B-49C2-B777-4B381B0AF90F}">
      <dsp:nvSpPr>
        <dsp:cNvPr id="0" name=""/>
        <dsp:cNvSpPr/>
      </dsp:nvSpPr>
      <dsp:spPr>
        <a:xfrm>
          <a:off x="0" y="939354"/>
          <a:ext cx="5051582" cy="873953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Logistic Regression</a:t>
          </a:r>
        </a:p>
      </dsp:txBody>
      <dsp:txXfrm>
        <a:off x="42663" y="982017"/>
        <a:ext cx="4966256" cy="788627"/>
      </dsp:txXfrm>
    </dsp:sp>
    <dsp:sp modelId="{B78A4BB3-2E7A-45BD-BCC3-6AD04180F51C}">
      <dsp:nvSpPr>
        <dsp:cNvPr id="0" name=""/>
        <dsp:cNvSpPr/>
      </dsp:nvSpPr>
      <dsp:spPr>
        <a:xfrm>
          <a:off x="0" y="1876667"/>
          <a:ext cx="5051582" cy="873953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Random Forest Classifier</a:t>
          </a:r>
        </a:p>
      </dsp:txBody>
      <dsp:txXfrm>
        <a:off x="42663" y="1919330"/>
        <a:ext cx="4966256" cy="788627"/>
      </dsp:txXfrm>
    </dsp:sp>
    <dsp:sp modelId="{384D967F-3627-4E92-ADF6-ECB28346772A}">
      <dsp:nvSpPr>
        <dsp:cNvPr id="0" name=""/>
        <dsp:cNvSpPr/>
      </dsp:nvSpPr>
      <dsp:spPr>
        <a:xfrm>
          <a:off x="0" y="2813981"/>
          <a:ext cx="5051582" cy="873953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Gradient Boosting Classifier</a:t>
          </a:r>
        </a:p>
      </dsp:txBody>
      <dsp:txXfrm>
        <a:off x="42663" y="2856644"/>
        <a:ext cx="4966256" cy="788627"/>
      </dsp:txXfrm>
    </dsp:sp>
    <dsp:sp modelId="{6B9F65BF-08ED-49EA-909B-911FAF76988A}">
      <dsp:nvSpPr>
        <dsp:cNvPr id="0" name=""/>
        <dsp:cNvSpPr/>
      </dsp:nvSpPr>
      <dsp:spPr>
        <a:xfrm>
          <a:off x="0" y="3751294"/>
          <a:ext cx="5051582" cy="873953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Performed hyperparameter tuning using GridSearchCV</a:t>
          </a:r>
        </a:p>
      </dsp:txBody>
      <dsp:txXfrm>
        <a:off x="42663" y="3793957"/>
        <a:ext cx="4966256" cy="788627"/>
      </dsp:txXfrm>
    </dsp:sp>
    <dsp:sp modelId="{93911AF7-E2E7-4112-BD96-507606602093}">
      <dsp:nvSpPr>
        <dsp:cNvPr id="0" name=""/>
        <dsp:cNvSpPr/>
      </dsp:nvSpPr>
      <dsp:spPr>
        <a:xfrm>
          <a:off x="0" y="4688607"/>
          <a:ext cx="5051582" cy="87395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Evaluation metrics: Accuracy, Precision, Recall, F1-score, ROC-AUC</a:t>
          </a:r>
        </a:p>
      </dsp:txBody>
      <dsp:txXfrm>
        <a:off x="42663" y="4731270"/>
        <a:ext cx="4966256" cy="788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B23FE-72F2-45D9-97F5-F17391646C22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55604-B293-40CD-8D22-8C897AC652BC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9BF3C-44F3-42CE-97A7-5EADD70A390A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Best Model: Logistic Regression</a:t>
          </a:r>
        </a:p>
      </dsp:txBody>
      <dsp:txXfrm>
        <a:off x="228784" y="1313725"/>
        <a:ext cx="1641796" cy="656718"/>
      </dsp:txXfrm>
    </dsp:sp>
    <dsp:sp modelId="{24A8FE93-000C-4325-AD06-7AB8C75EA196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25B8-D751-4AB7-8AAE-068B0BC50994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998C-B9F3-44DE-B14F-4641C1FAE825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Performance on validation set:</a:t>
          </a:r>
        </a:p>
      </dsp:txBody>
      <dsp:txXfrm>
        <a:off x="2157895" y="1313725"/>
        <a:ext cx="1641796" cy="656718"/>
      </dsp:txXfrm>
    </dsp:sp>
    <dsp:sp modelId="{740AC483-6DCF-48DF-B8EE-7F503D15417B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0403B-1EC6-4CA3-9B35-D3167BDB1A89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B47FD-0C8B-41FC-8EFB-5DD2D78F8B4D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Accuracy: 85%</a:t>
          </a:r>
        </a:p>
      </dsp:txBody>
      <dsp:txXfrm>
        <a:off x="4087007" y="1313725"/>
        <a:ext cx="1641796" cy="656718"/>
      </dsp:txXfrm>
    </dsp:sp>
    <dsp:sp modelId="{E978ACCA-114D-48D6-8561-4377EDE82A10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8A50B-68C9-4AA8-BC0C-8B5BBCF2C159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FAE5-19CA-4ED1-99CD-AC846FB3B38D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Precision: 0.86 (Class 0), 0.84 (Class 1)</a:t>
          </a:r>
        </a:p>
      </dsp:txBody>
      <dsp:txXfrm>
        <a:off x="6016118" y="1313725"/>
        <a:ext cx="1641796" cy="656718"/>
      </dsp:txXfrm>
    </dsp:sp>
    <dsp:sp modelId="{C1D6F1B1-7A11-4EA8-8548-FE0BB5E4FE52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328F1-09AA-4009-9EEC-A489B93C4854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C901C-29A8-4FAE-AA98-9F6357F9EF0E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Recall: 0.91 (Class 0), 0.77 (Class 1)</a:t>
          </a:r>
        </a:p>
      </dsp:txBody>
      <dsp:txXfrm>
        <a:off x="2157895" y="3694331"/>
        <a:ext cx="1641796" cy="656718"/>
      </dsp:txXfrm>
    </dsp:sp>
    <dsp:sp modelId="{8CCB10DF-CFBA-4636-AE9F-3A88CBB79A11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0C7F3-7D2B-46C3-B4EA-37BB83F61CE4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A1AE2-E6DF-4438-8202-4D623B61C2BE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F1-score: 0.88 (Class 0), 0.80 (Class 1)</a:t>
          </a:r>
        </a:p>
      </dsp:txBody>
      <dsp:txXfrm>
        <a:off x="4087007" y="3694331"/>
        <a:ext cx="1641796" cy="656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38345-55B4-4FBC-A232-3CABD4E1DCF5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Logistic Regression outperformed RF &amp; GB in balanced accuracy</a:t>
          </a:r>
        </a:p>
      </dsp:txBody>
      <dsp:txXfrm>
        <a:off x="429570" y="472"/>
        <a:ext cx="3346456" cy="2007873"/>
      </dsp:txXfrm>
    </dsp:sp>
    <dsp:sp modelId="{9DC07301-C2A7-4AD5-975F-7B35284E8EAF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Gender, Pclass, and Family features were strongest predictors</a:t>
          </a:r>
        </a:p>
      </dsp:txBody>
      <dsp:txXfrm>
        <a:off x="4110672" y="472"/>
        <a:ext cx="3346456" cy="2007873"/>
      </dsp:txXfrm>
    </dsp:sp>
    <dsp:sp modelId="{6E98C34A-0136-4BBF-BCF6-F8396E978EFF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Females in higher classes had the highest survival rate</a:t>
          </a:r>
        </a:p>
      </dsp:txBody>
      <dsp:txXfrm>
        <a:off x="429570" y="2342991"/>
        <a:ext cx="3346456" cy="2007873"/>
      </dsp:txXfrm>
    </dsp:sp>
    <dsp:sp modelId="{6CFA23A9-C98C-44D6-811A-CEA3741A216C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Alone travelers were less likely to survive</a:t>
          </a:r>
        </a:p>
      </dsp:txBody>
      <dsp:txXfrm>
        <a:off x="4110672" y="2342991"/>
        <a:ext cx="3346456" cy="20078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1DC4-C091-451F-9983-6A02EC178228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2261-C2ED-4D8E-8E80-AC6F67171E1E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82F0-EDF9-47F8-AB2C-824FE7C24A32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Deliverables:</a:t>
          </a:r>
        </a:p>
      </dsp:txBody>
      <dsp:txXfrm>
        <a:off x="228784" y="1313725"/>
        <a:ext cx="1641796" cy="656718"/>
      </dsp:txXfrm>
    </dsp:sp>
    <dsp:sp modelId="{2C03058F-783A-4839-844B-B7E20F293EE0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B15D3-27F9-429A-8BB4-DC38AEA49559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FFBAA-374C-46E3-ABE2-F133AE671920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Cleaned datasets (train &amp; test)</a:t>
          </a:r>
        </a:p>
      </dsp:txBody>
      <dsp:txXfrm>
        <a:off x="2157895" y="1313725"/>
        <a:ext cx="1641796" cy="656718"/>
      </dsp:txXfrm>
    </dsp:sp>
    <dsp:sp modelId="{B83EA202-A03D-4E39-A179-299898115C1B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D4259-62E8-4CE8-98DE-DF7182326411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D0979-526A-47EB-A4EF-16C0B28041E6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EDA charts saved in reports/figures/</a:t>
          </a:r>
        </a:p>
      </dsp:txBody>
      <dsp:txXfrm>
        <a:off x="4087007" y="1313725"/>
        <a:ext cx="1641796" cy="656718"/>
      </dsp:txXfrm>
    </dsp:sp>
    <dsp:sp modelId="{93DF8F67-11DC-411E-B72A-6526319760C0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23190-D70F-4B98-98C2-239018448636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CF24E-FD36-4D3D-B22F-7E1AF22DAC2A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Model metrics stored in reports/metrics.json</a:t>
          </a:r>
        </a:p>
      </dsp:txBody>
      <dsp:txXfrm>
        <a:off x="6016118" y="1313725"/>
        <a:ext cx="1641796" cy="656718"/>
      </dsp:txXfrm>
    </dsp:sp>
    <dsp:sp modelId="{85386C62-8E43-4337-90B3-49176EA17460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CA72F-A26A-403B-97F4-6A2480A75EC0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AD26D-1199-431C-8583-AC46005381FE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PowerPoint report for presentation</a:t>
          </a:r>
        </a:p>
      </dsp:txBody>
      <dsp:txXfrm>
        <a:off x="3122451" y="3694331"/>
        <a:ext cx="1641796" cy="656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35A25-828B-42E2-B594-ACA0B4B63EFB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0ECF2-3FB5-4555-8738-DDD2E533CCB7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C6135-F063-4E89-ADCE-7857626EA0E0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project demonstrates a complete data science workflow:</a:t>
          </a:r>
        </a:p>
      </dsp:txBody>
      <dsp:txXfrm>
        <a:off x="228784" y="1313725"/>
        <a:ext cx="1641796" cy="656718"/>
      </dsp:txXfrm>
    </dsp:sp>
    <dsp:sp modelId="{99D4012E-E455-4559-B387-464E01793907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994B7-8217-4877-B959-75D6EF2C5DD3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55143-1679-4069-B260-F7D3E7DB70F4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Defined and understood the problem</a:t>
          </a:r>
        </a:p>
      </dsp:txBody>
      <dsp:txXfrm>
        <a:off x="2157895" y="1313725"/>
        <a:ext cx="1641796" cy="656718"/>
      </dsp:txXfrm>
    </dsp:sp>
    <dsp:sp modelId="{273848A5-7FA6-414B-94DB-036513EF18F6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382F7-2BAE-4956-9E4F-FFD9D767E56E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66DA2-BEB5-4690-9374-3AB6F26194D5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Cleaned and preprocessed real-world data</a:t>
          </a:r>
        </a:p>
      </dsp:txBody>
      <dsp:txXfrm>
        <a:off x="4087007" y="1313725"/>
        <a:ext cx="1641796" cy="656718"/>
      </dsp:txXfrm>
    </dsp:sp>
    <dsp:sp modelId="{B84B0CD1-BE20-43F4-942C-E1A3E7705CEF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48E9F-A214-4529-A41E-941734603305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FEE9-CA4E-407B-94C2-0E6DB995B3C9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Conducted EDA for insights</a:t>
          </a:r>
        </a:p>
      </dsp:txBody>
      <dsp:txXfrm>
        <a:off x="6016118" y="1313725"/>
        <a:ext cx="1641796" cy="656718"/>
      </dsp:txXfrm>
    </dsp:sp>
    <dsp:sp modelId="{74E6C7BD-915D-47C6-865E-2B62D3E9C0D9}">
      <dsp:nvSpPr>
        <dsp:cNvPr id="0" name=""/>
        <dsp:cNvSpPr/>
      </dsp:nvSpPr>
      <dsp:spPr>
        <a:xfrm>
          <a:off x="1513490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F4222-D514-4323-A4CD-667902444EF1}">
      <dsp:nvSpPr>
        <dsp:cNvPr id="0" name=""/>
        <dsp:cNvSpPr/>
      </dsp:nvSpPr>
      <dsp:spPr>
        <a:xfrm>
          <a:off x="172692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13D9-BCC1-44B4-9B80-D6F95B71115B}">
      <dsp:nvSpPr>
        <dsp:cNvPr id="0" name=""/>
        <dsp:cNvSpPr/>
      </dsp:nvSpPr>
      <dsp:spPr>
        <a:xfrm>
          <a:off x="119334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Built and validated multiple ML models</a:t>
          </a:r>
        </a:p>
      </dsp:txBody>
      <dsp:txXfrm>
        <a:off x="1193340" y="3694331"/>
        <a:ext cx="1641796" cy="656718"/>
      </dsp:txXfrm>
    </dsp:sp>
    <dsp:sp modelId="{BBB2E968-547C-4022-8BF6-AB6BD6F5167E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BFDFA-32F1-4447-9609-426C53692121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145E6-A18F-47DA-93BD-C199FD77E598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Logistic Regression achieved best performance (~85% accuracy)</a:t>
          </a:r>
        </a:p>
      </dsp:txBody>
      <dsp:txXfrm>
        <a:off x="3122451" y="3694331"/>
        <a:ext cx="1641796" cy="656718"/>
      </dsp:txXfrm>
    </dsp:sp>
    <dsp:sp modelId="{8EDB1529-105C-4A03-B90B-B216E5A4725E}">
      <dsp:nvSpPr>
        <dsp:cNvPr id="0" name=""/>
        <dsp:cNvSpPr/>
      </dsp:nvSpPr>
      <dsp:spPr>
        <a:xfrm>
          <a:off x="5371713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83A0-73DC-4ACC-833C-F13388D7EBF5}">
      <dsp:nvSpPr>
        <dsp:cNvPr id="0" name=""/>
        <dsp:cNvSpPr/>
      </dsp:nvSpPr>
      <dsp:spPr>
        <a:xfrm>
          <a:off x="558514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6F74-9199-40E7-85BA-96C1FC36C6FB}">
      <dsp:nvSpPr>
        <dsp:cNvPr id="0" name=""/>
        <dsp:cNvSpPr/>
      </dsp:nvSpPr>
      <dsp:spPr>
        <a:xfrm>
          <a:off x="505156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Outcome: A reliable model to predict Titanic passenger survival</a:t>
          </a:r>
        </a:p>
      </dsp:txBody>
      <dsp:txXfrm>
        <a:off x="5051562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y paper boats and one orange boat">
            <a:extLst>
              <a:ext uri="{FF2B5EF4-FFF2-40B4-BE49-F238E27FC236}">
                <a16:creationId xmlns:a16="http://schemas.microsoft.com/office/drawing/2014/main" id="{F528ACCC-4B2D-40C9-84EA-E7F7C2B7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57" t="9091" r="31234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Titanic Survival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An End-to-End Data Science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BC89-2C50-33BC-744F-DE0F8938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561CE-01E8-7F9A-2F30-1A445FC4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Report &amp; Documentation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817969A-6DAE-A646-AAB5-EFA4FEEA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7598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190B8-09DA-B060-01C8-47406B082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89336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Problem Definition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395B3-6302-EA02-EAD4-2D08AA15C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257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Data Collection &amp;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1CF82-01A1-CF5A-4FAD-2AECC0F8A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37037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28984-8E81-FB0A-CA24-3EB957857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209412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Building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0D949-2CAF-EB39-9295-CB33D7B01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989909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Checking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9895A4-D4A8-576E-ED48-86FB4968D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87064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&amp; Insights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8105F-8FAF-9E7F-1DEA-81C28AFE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49499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A2AAC-2CE3-2F0C-82BB-7BE90C10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1"/>
            <a:ext cx="818223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234391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FEBE6-5337-7FD2-65B8-3F6D86F8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311421"/>
            <a:ext cx="8661654" cy="2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4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5330E-4AC7-A9C4-324E-0C43C191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F0B74-330C-C1B1-9257-F29BBCEC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54" y="746235"/>
            <a:ext cx="5572821" cy="49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381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Titanic Survival Predictor</vt:lpstr>
      <vt:lpstr>Problem Definition</vt:lpstr>
      <vt:lpstr>Data Collection &amp; Cleaning</vt:lpstr>
      <vt:lpstr>Exploratory Data Analysis</vt:lpstr>
      <vt:lpstr>Model Building</vt:lpstr>
      <vt:lpstr>Model Checking</vt:lpstr>
      <vt:lpstr>Results &amp; Insights</vt:lpstr>
      <vt:lpstr>Code</vt:lpstr>
      <vt:lpstr>Code</vt:lpstr>
      <vt:lpstr>PowerPoint Presentation</vt:lpstr>
      <vt:lpstr>Report &amp; Documentation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Sagar Kushwaha</dc:creator>
  <cp:keywords/>
  <dc:description>generated using python-pptx</dc:description>
  <cp:lastModifiedBy>Sagar kushwaha</cp:lastModifiedBy>
  <cp:revision>2</cp:revision>
  <dcterms:created xsi:type="dcterms:W3CDTF">2013-01-27T09:14:16Z</dcterms:created>
  <dcterms:modified xsi:type="dcterms:W3CDTF">2025-08-30T03:48:05Z</dcterms:modified>
  <cp:category/>
</cp:coreProperties>
</file>