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472EF-E170-4996-BE90-B8FEBF79842C}" v="1" dt="2025-08-29T13:33:05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BC757-5F66-4B5E-81A8-68CFAA4657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1364B3-FB86-4586-9646-C8B80DD72B98}">
      <dgm:prSet/>
      <dgm:spPr/>
      <dgm:t>
        <a:bodyPr/>
        <a:lstStyle/>
        <a:p>
          <a:r>
            <a:rPr lang="en-US"/>
            <a:t>Predict survival of Titanic passengers.</a:t>
          </a:r>
        </a:p>
      </dgm:t>
    </dgm:pt>
    <dgm:pt modelId="{784BF41C-B1A8-4F30-BFA7-87F97FB26A8E}" type="parTrans" cxnId="{68AB35F9-5682-4955-A1A0-1C9D85CBD13F}">
      <dgm:prSet/>
      <dgm:spPr/>
      <dgm:t>
        <a:bodyPr/>
        <a:lstStyle/>
        <a:p>
          <a:endParaRPr lang="en-US"/>
        </a:p>
      </dgm:t>
    </dgm:pt>
    <dgm:pt modelId="{0C65BC30-1142-4F05-A9C6-6A2F7107EEDC}" type="sibTrans" cxnId="{68AB35F9-5682-4955-A1A0-1C9D85CBD13F}">
      <dgm:prSet/>
      <dgm:spPr/>
      <dgm:t>
        <a:bodyPr/>
        <a:lstStyle/>
        <a:p>
          <a:endParaRPr lang="en-US"/>
        </a:p>
      </dgm:t>
    </dgm:pt>
    <dgm:pt modelId="{CBB69283-C81C-4891-A51E-5188C6EEF583}">
      <dgm:prSet/>
      <dgm:spPr/>
      <dgm:t>
        <a:bodyPr/>
        <a:lstStyle/>
        <a:p>
          <a:r>
            <a:rPr lang="en-US"/>
            <a:t>Input: Demographics &amp; travel features.</a:t>
          </a:r>
        </a:p>
      </dgm:t>
    </dgm:pt>
    <dgm:pt modelId="{FC6A6930-E52A-4CD0-80DE-60848D0FD73A}" type="parTrans" cxnId="{57F6771C-ADA1-46A7-B245-CE9D502229D8}">
      <dgm:prSet/>
      <dgm:spPr/>
      <dgm:t>
        <a:bodyPr/>
        <a:lstStyle/>
        <a:p>
          <a:endParaRPr lang="en-US"/>
        </a:p>
      </dgm:t>
    </dgm:pt>
    <dgm:pt modelId="{19E8E56C-6344-4F8F-8590-8BB549C35642}" type="sibTrans" cxnId="{57F6771C-ADA1-46A7-B245-CE9D502229D8}">
      <dgm:prSet/>
      <dgm:spPr/>
      <dgm:t>
        <a:bodyPr/>
        <a:lstStyle/>
        <a:p>
          <a:endParaRPr lang="en-US"/>
        </a:p>
      </dgm:t>
    </dgm:pt>
    <dgm:pt modelId="{4FA5B9C3-8538-46E7-ADAF-FEA320BCAEEE}">
      <dgm:prSet/>
      <dgm:spPr/>
      <dgm:t>
        <a:bodyPr/>
        <a:lstStyle/>
        <a:p>
          <a:r>
            <a:rPr lang="en-US"/>
            <a:t>Output: Survived (1) or Died (0).</a:t>
          </a:r>
        </a:p>
      </dgm:t>
    </dgm:pt>
    <dgm:pt modelId="{EB8D76FE-BE64-4466-85A8-97EC0A8D59EF}" type="parTrans" cxnId="{D3FDEE82-D204-437F-AA50-6325DCB569CC}">
      <dgm:prSet/>
      <dgm:spPr/>
      <dgm:t>
        <a:bodyPr/>
        <a:lstStyle/>
        <a:p>
          <a:endParaRPr lang="en-US"/>
        </a:p>
      </dgm:t>
    </dgm:pt>
    <dgm:pt modelId="{8DB5A5A9-680D-40E1-B031-8A09978257FA}" type="sibTrans" cxnId="{D3FDEE82-D204-437F-AA50-6325DCB569CC}">
      <dgm:prSet/>
      <dgm:spPr/>
      <dgm:t>
        <a:bodyPr/>
        <a:lstStyle/>
        <a:p>
          <a:endParaRPr lang="en-US"/>
        </a:p>
      </dgm:t>
    </dgm:pt>
    <dgm:pt modelId="{45880868-EC89-4BC5-AED2-205E13A77662}">
      <dgm:prSet/>
      <dgm:spPr/>
      <dgm:t>
        <a:bodyPr/>
        <a:lstStyle/>
        <a:p>
          <a:r>
            <a:rPr lang="en-US"/>
            <a:t>Dataset: titanic_train.csv and titanic_test.csv.</a:t>
          </a:r>
        </a:p>
      </dgm:t>
    </dgm:pt>
    <dgm:pt modelId="{4E4DD228-783E-4235-9635-3332B44AE1C7}" type="parTrans" cxnId="{DF314C7A-A591-48B5-99EB-B5444C39FC84}">
      <dgm:prSet/>
      <dgm:spPr/>
      <dgm:t>
        <a:bodyPr/>
        <a:lstStyle/>
        <a:p>
          <a:endParaRPr lang="en-US"/>
        </a:p>
      </dgm:t>
    </dgm:pt>
    <dgm:pt modelId="{246474CC-C546-484F-962F-B26FC4055FEE}" type="sibTrans" cxnId="{DF314C7A-A591-48B5-99EB-B5444C39FC84}">
      <dgm:prSet/>
      <dgm:spPr/>
      <dgm:t>
        <a:bodyPr/>
        <a:lstStyle/>
        <a:p>
          <a:endParaRPr lang="en-US"/>
        </a:p>
      </dgm:t>
    </dgm:pt>
    <dgm:pt modelId="{16024C3A-E47A-48EC-9878-60E523D83092}" type="pres">
      <dgm:prSet presAssocID="{37DBC757-5F66-4B5E-81A8-68CFAA4657C8}" presName="linear" presStyleCnt="0">
        <dgm:presLayoutVars>
          <dgm:animLvl val="lvl"/>
          <dgm:resizeHandles val="exact"/>
        </dgm:presLayoutVars>
      </dgm:prSet>
      <dgm:spPr/>
    </dgm:pt>
    <dgm:pt modelId="{0CA02704-D3E0-4288-B09A-824356EBDDFA}" type="pres">
      <dgm:prSet presAssocID="{5C1364B3-FB86-4586-9646-C8B80DD72B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2F7C85-A15A-4418-9F0A-CD5B97CA43E5}" type="pres">
      <dgm:prSet presAssocID="{0C65BC30-1142-4F05-A9C6-6A2F7107EEDC}" presName="spacer" presStyleCnt="0"/>
      <dgm:spPr/>
    </dgm:pt>
    <dgm:pt modelId="{B955A727-03D1-4046-B4E4-F865B2B0BEDC}" type="pres">
      <dgm:prSet presAssocID="{CBB69283-C81C-4891-A51E-5188C6EEF5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67DF8A-3ED6-4B35-8B85-7E745607F261}" type="pres">
      <dgm:prSet presAssocID="{19E8E56C-6344-4F8F-8590-8BB549C35642}" presName="spacer" presStyleCnt="0"/>
      <dgm:spPr/>
    </dgm:pt>
    <dgm:pt modelId="{C771E04F-DD48-491F-9964-B927E67C4077}" type="pres">
      <dgm:prSet presAssocID="{4FA5B9C3-8538-46E7-ADAF-FEA320BCAE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A71437-3B04-4564-B475-BAADBB03E2B7}" type="pres">
      <dgm:prSet presAssocID="{8DB5A5A9-680D-40E1-B031-8A09978257FA}" presName="spacer" presStyleCnt="0"/>
      <dgm:spPr/>
    </dgm:pt>
    <dgm:pt modelId="{3335AEC4-DD83-4A38-8FA2-9468550835AA}" type="pres">
      <dgm:prSet presAssocID="{45880868-EC89-4BC5-AED2-205E13A776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F6771C-ADA1-46A7-B245-CE9D502229D8}" srcId="{37DBC757-5F66-4B5E-81A8-68CFAA4657C8}" destId="{CBB69283-C81C-4891-A51E-5188C6EEF583}" srcOrd="1" destOrd="0" parTransId="{FC6A6930-E52A-4CD0-80DE-60848D0FD73A}" sibTransId="{19E8E56C-6344-4F8F-8590-8BB549C35642}"/>
    <dgm:cxn modelId="{B3D07947-6ECB-4D7B-8A2D-C8D8B4D0EF81}" type="presOf" srcId="{45880868-EC89-4BC5-AED2-205E13A77662}" destId="{3335AEC4-DD83-4A38-8FA2-9468550835AA}" srcOrd="0" destOrd="0" presId="urn:microsoft.com/office/officeart/2005/8/layout/vList2"/>
    <dgm:cxn modelId="{26AD5D6C-79DB-4304-9D5E-F8D434F667F1}" type="presOf" srcId="{37DBC757-5F66-4B5E-81A8-68CFAA4657C8}" destId="{16024C3A-E47A-48EC-9878-60E523D83092}" srcOrd="0" destOrd="0" presId="urn:microsoft.com/office/officeart/2005/8/layout/vList2"/>
    <dgm:cxn modelId="{DF314C7A-A591-48B5-99EB-B5444C39FC84}" srcId="{37DBC757-5F66-4B5E-81A8-68CFAA4657C8}" destId="{45880868-EC89-4BC5-AED2-205E13A77662}" srcOrd="3" destOrd="0" parTransId="{4E4DD228-783E-4235-9635-3332B44AE1C7}" sibTransId="{246474CC-C546-484F-962F-B26FC4055FEE}"/>
    <dgm:cxn modelId="{A40D6B80-B141-49C7-A8AF-E8DD5776EAAE}" type="presOf" srcId="{CBB69283-C81C-4891-A51E-5188C6EEF583}" destId="{B955A727-03D1-4046-B4E4-F865B2B0BEDC}" srcOrd="0" destOrd="0" presId="urn:microsoft.com/office/officeart/2005/8/layout/vList2"/>
    <dgm:cxn modelId="{D3FDEE82-D204-437F-AA50-6325DCB569CC}" srcId="{37DBC757-5F66-4B5E-81A8-68CFAA4657C8}" destId="{4FA5B9C3-8538-46E7-ADAF-FEA320BCAEEE}" srcOrd="2" destOrd="0" parTransId="{EB8D76FE-BE64-4466-85A8-97EC0A8D59EF}" sibTransId="{8DB5A5A9-680D-40E1-B031-8A09978257FA}"/>
    <dgm:cxn modelId="{893E529A-1BB1-401A-96D9-39D4E9BAED57}" type="presOf" srcId="{4FA5B9C3-8538-46E7-ADAF-FEA320BCAEEE}" destId="{C771E04F-DD48-491F-9964-B927E67C4077}" srcOrd="0" destOrd="0" presId="urn:microsoft.com/office/officeart/2005/8/layout/vList2"/>
    <dgm:cxn modelId="{70DE03BA-3969-4C76-87A5-837B3AE0074A}" type="presOf" srcId="{5C1364B3-FB86-4586-9646-C8B80DD72B98}" destId="{0CA02704-D3E0-4288-B09A-824356EBDDFA}" srcOrd="0" destOrd="0" presId="urn:microsoft.com/office/officeart/2005/8/layout/vList2"/>
    <dgm:cxn modelId="{68AB35F9-5682-4955-A1A0-1C9D85CBD13F}" srcId="{37DBC757-5F66-4B5E-81A8-68CFAA4657C8}" destId="{5C1364B3-FB86-4586-9646-C8B80DD72B98}" srcOrd="0" destOrd="0" parTransId="{784BF41C-B1A8-4F30-BFA7-87F97FB26A8E}" sibTransId="{0C65BC30-1142-4F05-A9C6-6A2F7107EEDC}"/>
    <dgm:cxn modelId="{35381A57-1C36-4EFC-8B9A-BCC79A667C8E}" type="presParOf" srcId="{16024C3A-E47A-48EC-9878-60E523D83092}" destId="{0CA02704-D3E0-4288-B09A-824356EBDDFA}" srcOrd="0" destOrd="0" presId="urn:microsoft.com/office/officeart/2005/8/layout/vList2"/>
    <dgm:cxn modelId="{EA0FDC21-79D0-4A9D-922E-46C11710D4E2}" type="presParOf" srcId="{16024C3A-E47A-48EC-9878-60E523D83092}" destId="{3C2F7C85-A15A-4418-9F0A-CD5B97CA43E5}" srcOrd="1" destOrd="0" presId="urn:microsoft.com/office/officeart/2005/8/layout/vList2"/>
    <dgm:cxn modelId="{624B6302-C5F1-4F04-AA27-B53B63EF19DF}" type="presParOf" srcId="{16024C3A-E47A-48EC-9878-60E523D83092}" destId="{B955A727-03D1-4046-B4E4-F865B2B0BEDC}" srcOrd="2" destOrd="0" presId="urn:microsoft.com/office/officeart/2005/8/layout/vList2"/>
    <dgm:cxn modelId="{E1E2F0A5-9B8B-45C2-82A9-B3C257BEBDD3}" type="presParOf" srcId="{16024C3A-E47A-48EC-9878-60E523D83092}" destId="{5A67DF8A-3ED6-4B35-8B85-7E745607F261}" srcOrd="3" destOrd="0" presId="urn:microsoft.com/office/officeart/2005/8/layout/vList2"/>
    <dgm:cxn modelId="{AB36EEFC-073D-424A-9D76-830E8ED54F98}" type="presParOf" srcId="{16024C3A-E47A-48EC-9878-60E523D83092}" destId="{C771E04F-DD48-491F-9964-B927E67C4077}" srcOrd="4" destOrd="0" presId="urn:microsoft.com/office/officeart/2005/8/layout/vList2"/>
    <dgm:cxn modelId="{0908AECC-6318-43F1-86A5-265857E8F121}" type="presParOf" srcId="{16024C3A-E47A-48EC-9878-60E523D83092}" destId="{40A71437-3B04-4564-B475-BAADBB03E2B7}" srcOrd="5" destOrd="0" presId="urn:microsoft.com/office/officeart/2005/8/layout/vList2"/>
    <dgm:cxn modelId="{573FF8BD-EB07-4107-B030-1E6ED491B662}" type="presParOf" srcId="{16024C3A-E47A-48EC-9878-60E523D83092}" destId="{3335AEC4-DD83-4A38-8FA2-9468550835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8967F-D142-4A71-B1C9-EB55F3BE931A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099DFC-12F7-43D9-86E8-253BBABD4A35}">
      <dgm:prSet/>
      <dgm:spPr/>
      <dgm:t>
        <a:bodyPr/>
        <a:lstStyle/>
        <a:p>
          <a:r>
            <a:rPr lang="en-US"/>
            <a:t>Source: Titanic dataset (CSV format).</a:t>
          </a:r>
        </a:p>
      </dgm:t>
    </dgm:pt>
    <dgm:pt modelId="{8F04FFF9-78FD-4D57-9466-B52FCA19C94F}" type="parTrans" cxnId="{EE758A6F-58AF-43E5-9703-1AABBCA4AD0C}">
      <dgm:prSet/>
      <dgm:spPr/>
      <dgm:t>
        <a:bodyPr/>
        <a:lstStyle/>
        <a:p>
          <a:endParaRPr lang="en-US"/>
        </a:p>
      </dgm:t>
    </dgm:pt>
    <dgm:pt modelId="{6DDC0F04-320B-48D1-BFFA-70BA06E4A0C7}" type="sibTrans" cxnId="{EE758A6F-58AF-43E5-9703-1AABBCA4AD0C}">
      <dgm:prSet/>
      <dgm:spPr/>
      <dgm:t>
        <a:bodyPr/>
        <a:lstStyle/>
        <a:p>
          <a:endParaRPr lang="en-US"/>
        </a:p>
      </dgm:t>
    </dgm:pt>
    <dgm:pt modelId="{58726F8E-C27E-4A39-B60A-78235B3B4E7D}">
      <dgm:prSet/>
      <dgm:spPr/>
      <dgm:t>
        <a:bodyPr/>
        <a:lstStyle/>
        <a:p>
          <a:r>
            <a:rPr lang="en-US"/>
            <a:t>Handled missing values: Age (median), Fare (median), Embarked (mode).</a:t>
          </a:r>
        </a:p>
      </dgm:t>
    </dgm:pt>
    <dgm:pt modelId="{81B02C44-5904-4771-84DE-7118C13D8A4A}" type="parTrans" cxnId="{F541AAAC-5E41-4901-AEC4-145A10B4466F}">
      <dgm:prSet/>
      <dgm:spPr/>
      <dgm:t>
        <a:bodyPr/>
        <a:lstStyle/>
        <a:p>
          <a:endParaRPr lang="en-US"/>
        </a:p>
      </dgm:t>
    </dgm:pt>
    <dgm:pt modelId="{AAA058DD-CF01-422C-B21A-10767346F460}" type="sibTrans" cxnId="{F541AAAC-5E41-4901-AEC4-145A10B4466F}">
      <dgm:prSet/>
      <dgm:spPr/>
      <dgm:t>
        <a:bodyPr/>
        <a:lstStyle/>
        <a:p>
          <a:endParaRPr lang="en-US"/>
        </a:p>
      </dgm:t>
    </dgm:pt>
    <dgm:pt modelId="{893A6F55-DA6F-4AE5-BA94-3B711331721A}">
      <dgm:prSet/>
      <dgm:spPr/>
      <dgm:t>
        <a:bodyPr/>
        <a:lstStyle/>
        <a:p>
          <a:r>
            <a:rPr lang="en-US"/>
            <a:t>Feature engineering: Title, FamilySize, IsAlone, CabinDeck, TicketGroupSize.</a:t>
          </a:r>
        </a:p>
      </dgm:t>
    </dgm:pt>
    <dgm:pt modelId="{435590F1-02F9-4315-B594-43138557FFE6}" type="parTrans" cxnId="{740DE2D1-3BF8-4E06-8EC3-EEB31EECBB56}">
      <dgm:prSet/>
      <dgm:spPr/>
      <dgm:t>
        <a:bodyPr/>
        <a:lstStyle/>
        <a:p>
          <a:endParaRPr lang="en-US"/>
        </a:p>
      </dgm:t>
    </dgm:pt>
    <dgm:pt modelId="{B1A43596-9417-420D-B52F-E1890EC9FC70}" type="sibTrans" cxnId="{740DE2D1-3BF8-4E06-8EC3-EEB31EECBB56}">
      <dgm:prSet/>
      <dgm:spPr/>
      <dgm:t>
        <a:bodyPr/>
        <a:lstStyle/>
        <a:p>
          <a:endParaRPr lang="en-US"/>
        </a:p>
      </dgm:t>
    </dgm:pt>
    <dgm:pt modelId="{13D44D1B-E0D1-47A5-964E-BFBE5A51C6B7}">
      <dgm:prSet/>
      <dgm:spPr/>
      <dgm:t>
        <a:bodyPr/>
        <a:lstStyle/>
        <a:p>
          <a:r>
            <a:rPr lang="en-US"/>
            <a:t>Generated train_cleaned.csv &amp; test_cleaned.csv.</a:t>
          </a:r>
        </a:p>
      </dgm:t>
    </dgm:pt>
    <dgm:pt modelId="{F2335743-9C9B-4758-9CDF-0DD44FC8D25C}" type="parTrans" cxnId="{A561BE80-6D76-4F80-BCEF-9FCB52A7184A}">
      <dgm:prSet/>
      <dgm:spPr/>
      <dgm:t>
        <a:bodyPr/>
        <a:lstStyle/>
        <a:p>
          <a:endParaRPr lang="en-US"/>
        </a:p>
      </dgm:t>
    </dgm:pt>
    <dgm:pt modelId="{B65B2FAD-6D3D-43A0-9915-E4AA7AC8D6B8}" type="sibTrans" cxnId="{A561BE80-6D76-4F80-BCEF-9FCB52A7184A}">
      <dgm:prSet/>
      <dgm:spPr/>
      <dgm:t>
        <a:bodyPr/>
        <a:lstStyle/>
        <a:p>
          <a:endParaRPr lang="en-US"/>
        </a:p>
      </dgm:t>
    </dgm:pt>
    <dgm:pt modelId="{592E928B-F8C5-4E4F-A984-0930822734B2}" type="pres">
      <dgm:prSet presAssocID="{CC28967F-D142-4A71-B1C9-EB55F3BE931A}" presName="matrix" presStyleCnt="0">
        <dgm:presLayoutVars>
          <dgm:chMax val="1"/>
          <dgm:dir/>
          <dgm:resizeHandles val="exact"/>
        </dgm:presLayoutVars>
      </dgm:prSet>
      <dgm:spPr/>
    </dgm:pt>
    <dgm:pt modelId="{994EA618-C54B-4F13-B344-C0854D2BCF8A}" type="pres">
      <dgm:prSet presAssocID="{CC28967F-D142-4A71-B1C9-EB55F3BE931A}" presName="diamond" presStyleLbl="bgShp" presStyleIdx="0" presStyleCnt="1"/>
      <dgm:spPr/>
    </dgm:pt>
    <dgm:pt modelId="{40B30845-3D37-45E2-B848-F02BAA64D512}" type="pres">
      <dgm:prSet presAssocID="{CC28967F-D142-4A71-B1C9-EB55F3BE931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EE9765-EF1F-408D-9D95-2D8A50FD26C8}" type="pres">
      <dgm:prSet presAssocID="{CC28967F-D142-4A71-B1C9-EB55F3BE931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37731C-7ABE-43CE-B68A-81F329787D1E}" type="pres">
      <dgm:prSet presAssocID="{CC28967F-D142-4A71-B1C9-EB55F3BE931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7D91EB3-2602-4529-B799-87E2D1487F6E}" type="pres">
      <dgm:prSet presAssocID="{CC28967F-D142-4A71-B1C9-EB55F3BE931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FF572B-249D-4609-BF72-578882A78952}" type="presOf" srcId="{CC28967F-D142-4A71-B1C9-EB55F3BE931A}" destId="{592E928B-F8C5-4E4F-A984-0930822734B2}" srcOrd="0" destOrd="0" presId="urn:microsoft.com/office/officeart/2005/8/layout/matrix3"/>
    <dgm:cxn modelId="{0EA78742-6938-4D37-BCFE-518574827ECA}" type="presOf" srcId="{893A6F55-DA6F-4AE5-BA94-3B711331721A}" destId="{9A37731C-7ABE-43CE-B68A-81F329787D1E}" srcOrd="0" destOrd="0" presId="urn:microsoft.com/office/officeart/2005/8/layout/matrix3"/>
    <dgm:cxn modelId="{EE758A6F-58AF-43E5-9703-1AABBCA4AD0C}" srcId="{CC28967F-D142-4A71-B1C9-EB55F3BE931A}" destId="{28099DFC-12F7-43D9-86E8-253BBABD4A35}" srcOrd="0" destOrd="0" parTransId="{8F04FFF9-78FD-4D57-9466-B52FCA19C94F}" sibTransId="{6DDC0F04-320B-48D1-BFFA-70BA06E4A0C7}"/>
    <dgm:cxn modelId="{8C43FB7B-930C-4BC4-97BD-82A6F468EF0E}" type="presOf" srcId="{13D44D1B-E0D1-47A5-964E-BFBE5A51C6B7}" destId="{97D91EB3-2602-4529-B799-87E2D1487F6E}" srcOrd="0" destOrd="0" presId="urn:microsoft.com/office/officeart/2005/8/layout/matrix3"/>
    <dgm:cxn modelId="{A561BE80-6D76-4F80-BCEF-9FCB52A7184A}" srcId="{CC28967F-D142-4A71-B1C9-EB55F3BE931A}" destId="{13D44D1B-E0D1-47A5-964E-BFBE5A51C6B7}" srcOrd="3" destOrd="0" parTransId="{F2335743-9C9B-4758-9CDF-0DD44FC8D25C}" sibTransId="{B65B2FAD-6D3D-43A0-9915-E4AA7AC8D6B8}"/>
    <dgm:cxn modelId="{11128890-865F-4EB1-B00F-3F812314AD12}" type="presOf" srcId="{28099DFC-12F7-43D9-86E8-253BBABD4A35}" destId="{40B30845-3D37-45E2-B848-F02BAA64D512}" srcOrd="0" destOrd="0" presId="urn:microsoft.com/office/officeart/2005/8/layout/matrix3"/>
    <dgm:cxn modelId="{F541AAAC-5E41-4901-AEC4-145A10B4466F}" srcId="{CC28967F-D142-4A71-B1C9-EB55F3BE931A}" destId="{58726F8E-C27E-4A39-B60A-78235B3B4E7D}" srcOrd="1" destOrd="0" parTransId="{81B02C44-5904-4771-84DE-7118C13D8A4A}" sibTransId="{AAA058DD-CF01-422C-B21A-10767346F460}"/>
    <dgm:cxn modelId="{740DE2D1-3BF8-4E06-8EC3-EEB31EECBB56}" srcId="{CC28967F-D142-4A71-B1C9-EB55F3BE931A}" destId="{893A6F55-DA6F-4AE5-BA94-3B711331721A}" srcOrd="2" destOrd="0" parTransId="{435590F1-02F9-4315-B594-43138557FFE6}" sibTransId="{B1A43596-9417-420D-B52F-E1890EC9FC70}"/>
    <dgm:cxn modelId="{4A84EDDB-72D7-434A-9443-8D382EBEAB39}" type="presOf" srcId="{58726F8E-C27E-4A39-B60A-78235B3B4E7D}" destId="{F7EE9765-EF1F-408D-9D95-2D8A50FD26C8}" srcOrd="0" destOrd="0" presId="urn:microsoft.com/office/officeart/2005/8/layout/matrix3"/>
    <dgm:cxn modelId="{E676A212-473E-4972-BFCB-93737E884FB3}" type="presParOf" srcId="{592E928B-F8C5-4E4F-A984-0930822734B2}" destId="{994EA618-C54B-4F13-B344-C0854D2BCF8A}" srcOrd="0" destOrd="0" presId="urn:microsoft.com/office/officeart/2005/8/layout/matrix3"/>
    <dgm:cxn modelId="{1FA28B3E-0EBC-4506-937A-5E1850692032}" type="presParOf" srcId="{592E928B-F8C5-4E4F-A984-0930822734B2}" destId="{40B30845-3D37-45E2-B848-F02BAA64D512}" srcOrd="1" destOrd="0" presId="urn:microsoft.com/office/officeart/2005/8/layout/matrix3"/>
    <dgm:cxn modelId="{C1314FC7-95EA-4F64-A623-2158089468C9}" type="presParOf" srcId="{592E928B-F8C5-4E4F-A984-0930822734B2}" destId="{F7EE9765-EF1F-408D-9D95-2D8A50FD26C8}" srcOrd="2" destOrd="0" presId="urn:microsoft.com/office/officeart/2005/8/layout/matrix3"/>
    <dgm:cxn modelId="{BC21C606-9E77-46CC-A84D-445CAB54F8AA}" type="presParOf" srcId="{592E928B-F8C5-4E4F-A984-0930822734B2}" destId="{9A37731C-7ABE-43CE-B68A-81F329787D1E}" srcOrd="3" destOrd="0" presId="urn:microsoft.com/office/officeart/2005/8/layout/matrix3"/>
    <dgm:cxn modelId="{083C088B-66DB-4C3B-8B61-FD9A404C8C70}" type="presParOf" srcId="{592E928B-F8C5-4E4F-A984-0930822734B2}" destId="{97D91EB3-2602-4529-B799-87E2D1487F6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22284-AB00-4B84-8438-A88646862DE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765B1D-57FB-4E31-A49B-A0D9F47AAA83}">
      <dgm:prSet/>
      <dgm:spPr/>
      <dgm:t>
        <a:bodyPr/>
        <a:lstStyle/>
        <a:p>
          <a:r>
            <a:rPr lang="en-US"/>
            <a:t>Females had higher survival (~74%).</a:t>
          </a:r>
        </a:p>
      </dgm:t>
    </dgm:pt>
    <dgm:pt modelId="{96496B06-6CC8-4B73-A135-32B8BCE1BAA1}" type="parTrans" cxnId="{071852D4-5105-4181-9F7B-C66576C070A1}">
      <dgm:prSet/>
      <dgm:spPr/>
      <dgm:t>
        <a:bodyPr/>
        <a:lstStyle/>
        <a:p>
          <a:endParaRPr lang="en-US"/>
        </a:p>
      </dgm:t>
    </dgm:pt>
    <dgm:pt modelId="{99C1539E-F45C-42C7-A89E-86775AF5B2DA}" type="sibTrans" cxnId="{071852D4-5105-4181-9F7B-C66576C070A1}">
      <dgm:prSet/>
      <dgm:spPr/>
      <dgm:t>
        <a:bodyPr/>
        <a:lstStyle/>
        <a:p>
          <a:endParaRPr lang="en-US"/>
        </a:p>
      </dgm:t>
    </dgm:pt>
    <dgm:pt modelId="{A0F45943-D96F-49C8-8261-15CCC7415268}">
      <dgm:prSet/>
      <dgm:spPr/>
      <dgm:t>
        <a:bodyPr/>
        <a:lstStyle/>
        <a:p>
          <a:r>
            <a:rPr lang="en-US"/>
            <a:t>1st class passengers survived more than 3rd class.</a:t>
          </a:r>
        </a:p>
      </dgm:t>
    </dgm:pt>
    <dgm:pt modelId="{DCE54007-434D-4FE4-9CE2-5447A826BCF9}" type="parTrans" cxnId="{36566717-3309-4AED-A654-47562B462776}">
      <dgm:prSet/>
      <dgm:spPr/>
      <dgm:t>
        <a:bodyPr/>
        <a:lstStyle/>
        <a:p>
          <a:endParaRPr lang="en-US"/>
        </a:p>
      </dgm:t>
    </dgm:pt>
    <dgm:pt modelId="{B5CCB7C9-5AD5-4ECC-A0B2-8092A9BB60C1}" type="sibTrans" cxnId="{36566717-3309-4AED-A654-47562B462776}">
      <dgm:prSet/>
      <dgm:spPr/>
      <dgm:t>
        <a:bodyPr/>
        <a:lstStyle/>
        <a:p>
          <a:endParaRPr lang="en-US"/>
        </a:p>
      </dgm:t>
    </dgm:pt>
    <dgm:pt modelId="{0CC3D5FE-B250-4A29-B9F3-12B7094EC9D5}">
      <dgm:prSet/>
      <dgm:spPr/>
      <dgm:t>
        <a:bodyPr/>
        <a:lstStyle/>
        <a:p>
          <a:r>
            <a:rPr lang="en-US"/>
            <a:t>Travelling alone had lower survival.</a:t>
          </a:r>
        </a:p>
      </dgm:t>
    </dgm:pt>
    <dgm:pt modelId="{4DB6446D-6021-4879-8291-736AF13CDB02}" type="parTrans" cxnId="{1DE95CBA-AEA6-4F8E-97E7-33FFC58F3788}">
      <dgm:prSet/>
      <dgm:spPr/>
      <dgm:t>
        <a:bodyPr/>
        <a:lstStyle/>
        <a:p>
          <a:endParaRPr lang="en-US"/>
        </a:p>
      </dgm:t>
    </dgm:pt>
    <dgm:pt modelId="{6AD6F34C-56D0-4458-8A70-8E46F7D6ADAE}" type="sibTrans" cxnId="{1DE95CBA-AEA6-4F8E-97E7-33FFC58F3788}">
      <dgm:prSet/>
      <dgm:spPr/>
      <dgm:t>
        <a:bodyPr/>
        <a:lstStyle/>
        <a:p>
          <a:endParaRPr lang="en-US"/>
        </a:p>
      </dgm:t>
    </dgm:pt>
    <dgm:pt modelId="{7EED85CC-A910-42CD-8A9E-FB4897EF4B81}">
      <dgm:prSet/>
      <dgm:spPr/>
      <dgm:t>
        <a:bodyPr/>
        <a:lstStyle/>
        <a:p>
          <a:r>
            <a:rPr lang="en-US"/>
            <a:t>Visuals: Age/Fare distributions, survival by Sex, Pclass, Embarked, Title, CabinDeck.</a:t>
          </a:r>
        </a:p>
      </dgm:t>
    </dgm:pt>
    <dgm:pt modelId="{35ED6038-8DC1-4785-8B21-D78FE51BDCCD}" type="parTrans" cxnId="{1E52A12B-E0CA-4FBE-A6F5-2140C53F9840}">
      <dgm:prSet/>
      <dgm:spPr/>
      <dgm:t>
        <a:bodyPr/>
        <a:lstStyle/>
        <a:p>
          <a:endParaRPr lang="en-US"/>
        </a:p>
      </dgm:t>
    </dgm:pt>
    <dgm:pt modelId="{C4E40CD8-9C0F-40A3-8E1B-C87CCE01334F}" type="sibTrans" cxnId="{1E52A12B-E0CA-4FBE-A6F5-2140C53F9840}">
      <dgm:prSet/>
      <dgm:spPr/>
      <dgm:t>
        <a:bodyPr/>
        <a:lstStyle/>
        <a:p>
          <a:endParaRPr lang="en-US"/>
        </a:p>
      </dgm:t>
    </dgm:pt>
    <dgm:pt modelId="{40D2B099-29E2-4502-B373-E8CDD3096300}" type="pres">
      <dgm:prSet presAssocID="{FAA22284-AB00-4B84-8438-A88646862DE3}" presName="Name0" presStyleCnt="0">
        <dgm:presLayoutVars>
          <dgm:dir/>
          <dgm:animLvl val="lvl"/>
          <dgm:resizeHandles val="exact"/>
        </dgm:presLayoutVars>
      </dgm:prSet>
      <dgm:spPr/>
    </dgm:pt>
    <dgm:pt modelId="{9D7370A2-352A-4CDB-9EEA-62862914AB65}" type="pres">
      <dgm:prSet presAssocID="{64765B1D-57FB-4E31-A49B-A0D9F47AAA83}" presName="linNode" presStyleCnt="0"/>
      <dgm:spPr/>
    </dgm:pt>
    <dgm:pt modelId="{0E9705ED-0613-4DBB-B37E-03958A4661FF}" type="pres">
      <dgm:prSet presAssocID="{64765B1D-57FB-4E31-A49B-A0D9F47AAA8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698F481-20AD-414E-B0E8-271CBB749D90}" type="pres">
      <dgm:prSet presAssocID="{99C1539E-F45C-42C7-A89E-86775AF5B2DA}" presName="sp" presStyleCnt="0"/>
      <dgm:spPr/>
    </dgm:pt>
    <dgm:pt modelId="{BDA2E3BC-7BD3-49A2-9489-D611E71F2815}" type="pres">
      <dgm:prSet presAssocID="{A0F45943-D96F-49C8-8261-15CCC7415268}" presName="linNode" presStyleCnt="0"/>
      <dgm:spPr/>
    </dgm:pt>
    <dgm:pt modelId="{80C606B4-4700-4DC7-890F-BFB3A8C70B6C}" type="pres">
      <dgm:prSet presAssocID="{A0F45943-D96F-49C8-8261-15CCC741526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08F4081-A2CE-4EBC-B894-FCA005B8DED4}" type="pres">
      <dgm:prSet presAssocID="{B5CCB7C9-5AD5-4ECC-A0B2-8092A9BB60C1}" presName="sp" presStyleCnt="0"/>
      <dgm:spPr/>
    </dgm:pt>
    <dgm:pt modelId="{CD4FA852-85E5-40A7-8BEE-6CD8006EB614}" type="pres">
      <dgm:prSet presAssocID="{0CC3D5FE-B250-4A29-B9F3-12B7094EC9D5}" presName="linNode" presStyleCnt="0"/>
      <dgm:spPr/>
    </dgm:pt>
    <dgm:pt modelId="{5F47E840-A6FB-43C5-8FC8-EEED50392139}" type="pres">
      <dgm:prSet presAssocID="{0CC3D5FE-B250-4A29-B9F3-12B7094EC9D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0A71137-AF89-4DFC-9FCD-6068A9E74CFD}" type="pres">
      <dgm:prSet presAssocID="{6AD6F34C-56D0-4458-8A70-8E46F7D6ADAE}" presName="sp" presStyleCnt="0"/>
      <dgm:spPr/>
    </dgm:pt>
    <dgm:pt modelId="{CD04054D-0EC1-4FBD-B026-E1D558AC64DB}" type="pres">
      <dgm:prSet presAssocID="{7EED85CC-A910-42CD-8A9E-FB4897EF4B81}" presName="linNode" presStyleCnt="0"/>
      <dgm:spPr/>
    </dgm:pt>
    <dgm:pt modelId="{5B61F862-31FC-4658-A57D-1343F80364E3}" type="pres">
      <dgm:prSet presAssocID="{7EED85CC-A910-42CD-8A9E-FB4897EF4B8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36566717-3309-4AED-A654-47562B462776}" srcId="{FAA22284-AB00-4B84-8438-A88646862DE3}" destId="{A0F45943-D96F-49C8-8261-15CCC7415268}" srcOrd="1" destOrd="0" parTransId="{DCE54007-434D-4FE4-9CE2-5447A826BCF9}" sibTransId="{B5CCB7C9-5AD5-4ECC-A0B2-8092A9BB60C1}"/>
    <dgm:cxn modelId="{1E52A12B-E0CA-4FBE-A6F5-2140C53F9840}" srcId="{FAA22284-AB00-4B84-8438-A88646862DE3}" destId="{7EED85CC-A910-42CD-8A9E-FB4897EF4B81}" srcOrd="3" destOrd="0" parTransId="{35ED6038-8DC1-4785-8B21-D78FE51BDCCD}" sibTransId="{C4E40CD8-9C0F-40A3-8E1B-C87CCE01334F}"/>
    <dgm:cxn modelId="{2351DE45-79A0-447B-8464-576445B772D0}" type="presOf" srcId="{7EED85CC-A910-42CD-8A9E-FB4897EF4B81}" destId="{5B61F862-31FC-4658-A57D-1343F80364E3}" srcOrd="0" destOrd="0" presId="urn:microsoft.com/office/officeart/2005/8/layout/vList5"/>
    <dgm:cxn modelId="{247689A6-A933-4DE3-AD47-9937095D815A}" type="presOf" srcId="{FAA22284-AB00-4B84-8438-A88646862DE3}" destId="{40D2B099-29E2-4502-B373-E8CDD3096300}" srcOrd="0" destOrd="0" presId="urn:microsoft.com/office/officeart/2005/8/layout/vList5"/>
    <dgm:cxn modelId="{C76460B8-BB4A-4858-9405-22BA90F2661E}" type="presOf" srcId="{A0F45943-D96F-49C8-8261-15CCC7415268}" destId="{80C606B4-4700-4DC7-890F-BFB3A8C70B6C}" srcOrd="0" destOrd="0" presId="urn:microsoft.com/office/officeart/2005/8/layout/vList5"/>
    <dgm:cxn modelId="{1DE95CBA-AEA6-4F8E-97E7-33FFC58F3788}" srcId="{FAA22284-AB00-4B84-8438-A88646862DE3}" destId="{0CC3D5FE-B250-4A29-B9F3-12B7094EC9D5}" srcOrd="2" destOrd="0" parTransId="{4DB6446D-6021-4879-8291-736AF13CDB02}" sibTransId="{6AD6F34C-56D0-4458-8A70-8E46F7D6ADAE}"/>
    <dgm:cxn modelId="{74770ABD-09D1-4A57-9DC8-79BF48DA2EB2}" type="presOf" srcId="{64765B1D-57FB-4E31-A49B-A0D9F47AAA83}" destId="{0E9705ED-0613-4DBB-B37E-03958A4661FF}" srcOrd="0" destOrd="0" presId="urn:microsoft.com/office/officeart/2005/8/layout/vList5"/>
    <dgm:cxn modelId="{071852D4-5105-4181-9F7B-C66576C070A1}" srcId="{FAA22284-AB00-4B84-8438-A88646862DE3}" destId="{64765B1D-57FB-4E31-A49B-A0D9F47AAA83}" srcOrd="0" destOrd="0" parTransId="{96496B06-6CC8-4B73-A135-32B8BCE1BAA1}" sibTransId="{99C1539E-F45C-42C7-A89E-86775AF5B2DA}"/>
    <dgm:cxn modelId="{03D7E8D8-0199-4B64-B46D-27530B038D30}" type="presOf" srcId="{0CC3D5FE-B250-4A29-B9F3-12B7094EC9D5}" destId="{5F47E840-A6FB-43C5-8FC8-EEED50392139}" srcOrd="0" destOrd="0" presId="urn:microsoft.com/office/officeart/2005/8/layout/vList5"/>
    <dgm:cxn modelId="{6D1FD85C-FA86-46E1-9FB2-A6D14E7AA639}" type="presParOf" srcId="{40D2B099-29E2-4502-B373-E8CDD3096300}" destId="{9D7370A2-352A-4CDB-9EEA-62862914AB65}" srcOrd="0" destOrd="0" presId="urn:microsoft.com/office/officeart/2005/8/layout/vList5"/>
    <dgm:cxn modelId="{EB71B231-261A-485F-A01E-9DF29170D2BE}" type="presParOf" srcId="{9D7370A2-352A-4CDB-9EEA-62862914AB65}" destId="{0E9705ED-0613-4DBB-B37E-03958A4661FF}" srcOrd="0" destOrd="0" presId="urn:microsoft.com/office/officeart/2005/8/layout/vList5"/>
    <dgm:cxn modelId="{5C46CD60-D9F6-44BA-9628-3C93486666B6}" type="presParOf" srcId="{40D2B099-29E2-4502-B373-E8CDD3096300}" destId="{C698F481-20AD-414E-B0E8-271CBB749D90}" srcOrd="1" destOrd="0" presId="urn:microsoft.com/office/officeart/2005/8/layout/vList5"/>
    <dgm:cxn modelId="{672AA97A-0C88-414E-8E34-8766B8801C08}" type="presParOf" srcId="{40D2B099-29E2-4502-B373-E8CDD3096300}" destId="{BDA2E3BC-7BD3-49A2-9489-D611E71F2815}" srcOrd="2" destOrd="0" presId="urn:microsoft.com/office/officeart/2005/8/layout/vList5"/>
    <dgm:cxn modelId="{05658DBC-C18B-4C85-8191-87A1E193D02D}" type="presParOf" srcId="{BDA2E3BC-7BD3-49A2-9489-D611E71F2815}" destId="{80C606B4-4700-4DC7-890F-BFB3A8C70B6C}" srcOrd="0" destOrd="0" presId="urn:microsoft.com/office/officeart/2005/8/layout/vList5"/>
    <dgm:cxn modelId="{3D99A0B6-7817-4D7F-8257-2AFC08934916}" type="presParOf" srcId="{40D2B099-29E2-4502-B373-E8CDD3096300}" destId="{208F4081-A2CE-4EBC-B894-FCA005B8DED4}" srcOrd="3" destOrd="0" presId="urn:microsoft.com/office/officeart/2005/8/layout/vList5"/>
    <dgm:cxn modelId="{CD3DCC26-7F7E-4255-8370-4EDF6052E358}" type="presParOf" srcId="{40D2B099-29E2-4502-B373-E8CDD3096300}" destId="{CD4FA852-85E5-40A7-8BEE-6CD8006EB614}" srcOrd="4" destOrd="0" presId="urn:microsoft.com/office/officeart/2005/8/layout/vList5"/>
    <dgm:cxn modelId="{308C9311-31E7-4C53-9979-8B0FA2A3C2AC}" type="presParOf" srcId="{CD4FA852-85E5-40A7-8BEE-6CD8006EB614}" destId="{5F47E840-A6FB-43C5-8FC8-EEED50392139}" srcOrd="0" destOrd="0" presId="urn:microsoft.com/office/officeart/2005/8/layout/vList5"/>
    <dgm:cxn modelId="{DD9D1E50-78C5-4AF6-9079-EE5AC812EF01}" type="presParOf" srcId="{40D2B099-29E2-4502-B373-E8CDD3096300}" destId="{E0A71137-AF89-4DFC-9FCD-6068A9E74CFD}" srcOrd="5" destOrd="0" presId="urn:microsoft.com/office/officeart/2005/8/layout/vList5"/>
    <dgm:cxn modelId="{134E5334-0F0F-4554-BB54-8C1A51F1D95A}" type="presParOf" srcId="{40D2B099-29E2-4502-B373-E8CDD3096300}" destId="{CD04054D-0EC1-4FBD-B026-E1D558AC64DB}" srcOrd="6" destOrd="0" presId="urn:microsoft.com/office/officeart/2005/8/layout/vList5"/>
    <dgm:cxn modelId="{CA039D68-CA92-45B0-A360-D4B2B4E39086}" type="presParOf" srcId="{CD04054D-0EC1-4FBD-B026-E1D558AC64DB}" destId="{5B61F862-31FC-4658-A57D-1343F80364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3B47C2-B0FF-4265-9E3B-8CE70CB5F10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7B9EAC-9405-40F3-AF5E-E72A303F1E2C}">
      <dgm:prSet/>
      <dgm:spPr/>
      <dgm:t>
        <a:bodyPr/>
        <a:lstStyle/>
        <a:p>
          <a:r>
            <a:rPr lang="en-US"/>
            <a:t>Preprocessing pipeline: Scaling + OneHotEncoding.</a:t>
          </a:r>
        </a:p>
      </dgm:t>
    </dgm:pt>
    <dgm:pt modelId="{C2B432DE-A64D-4D04-ACBA-4BC9E3AD1BE2}" type="parTrans" cxnId="{BA5E1A5F-FD30-4C70-8EF1-031BD0044162}">
      <dgm:prSet/>
      <dgm:spPr/>
      <dgm:t>
        <a:bodyPr/>
        <a:lstStyle/>
        <a:p>
          <a:endParaRPr lang="en-US"/>
        </a:p>
      </dgm:t>
    </dgm:pt>
    <dgm:pt modelId="{4FCFDA53-E912-40B3-8E81-CB6E1A800842}" type="sibTrans" cxnId="{BA5E1A5F-FD30-4C70-8EF1-031BD0044162}">
      <dgm:prSet/>
      <dgm:spPr/>
      <dgm:t>
        <a:bodyPr/>
        <a:lstStyle/>
        <a:p>
          <a:endParaRPr lang="en-US"/>
        </a:p>
      </dgm:t>
    </dgm:pt>
    <dgm:pt modelId="{D792459B-3943-47A4-83FC-D9EBFA94B37C}">
      <dgm:prSet/>
      <dgm:spPr/>
      <dgm:t>
        <a:bodyPr/>
        <a:lstStyle/>
        <a:p>
          <a:r>
            <a:rPr lang="en-US"/>
            <a:t>Models trained: Logistic Regression, Random Forest, Gradient Boosting.</a:t>
          </a:r>
        </a:p>
      </dgm:t>
    </dgm:pt>
    <dgm:pt modelId="{0FC7CD7F-FDA5-4F88-B6A5-84AB4F728B23}" type="parTrans" cxnId="{FA491ABE-A59A-49D2-AD26-F4F34A04F20B}">
      <dgm:prSet/>
      <dgm:spPr/>
      <dgm:t>
        <a:bodyPr/>
        <a:lstStyle/>
        <a:p>
          <a:endParaRPr lang="en-US"/>
        </a:p>
      </dgm:t>
    </dgm:pt>
    <dgm:pt modelId="{7BD5DE78-7620-4A0D-8D77-D723D5ADBB52}" type="sibTrans" cxnId="{FA491ABE-A59A-49D2-AD26-F4F34A04F20B}">
      <dgm:prSet/>
      <dgm:spPr/>
      <dgm:t>
        <a:bodyPr/>
        <a:lstStyle/>
        <a:p>
          <a:endParaRPr lang="en-US"/>
        </a:p>
      </dgm:t>
    </dgm:pt>
    <dgm:pt modelId="{7B354588-B276-423B-A143-0BB20682D5BC}">
      <dgm:prSet/>
      <dgm:spPr/>
      <dgm:t>
        <a:bodyPr/>
        <a:lstStyle/>
        <a:p>
          <a:r>
            <a:rPr lang="en-US"/>
            <a:t>Hyperparameter tuning with GridSearchCV (5-fold CV).</a:t>
          </a:r>
        </a:p>
      </dgm:t>
    </dgm:pt>
    <dgm:pt modelId="{AE1EC2CD-3CD3-4224-891F-B054AB2AA162}" type="parTrans" cxnId="{05A08810-D0E9-40ED-9417-7F93C8C75850}">
      <dgm:prSet/>
      <dgm:spPr/>
      <dgm:t>
        <a:bodyPr/>
        <a:lstStyle/>
        <a:p>
          <a:endParaRPr lang="en-US"/>
        </a:p>
      </dgm:t>
    </dgm:pt>
    <dgm:pt modelId="{20D28870-B57F-4442-8639-0E35E39E0028}" type="sibTrans" cxnId="{05A08810-D0E9-40ED-9417-7F93C8C75850}">
      <dgm:prSet/>
      <dgm:spPr/>
      <dgm:t>
        <a:bodyPr/>
        <a:lstStyle/>
        <a:p>
          <a:endParaRPr lang="en-US"/>
        </a:p>
      </dgm:t>
    </dgm:pt>
    <dgm:pt modelId="{EA2D9C1E-B978-4D61-971D-CC9E08CCFDB8}" type="pres">
      <dgm:prSet presAssocID="{9D3B47C2-B0FF-4265-9E3B-8CE70CB5F102}" presName="Name0" presStyleCnt="0">
        <dgm:presLayoutVars>
          <dgm:dir/>
          <dgm:animLvl val="lvl"/>
          <dgm:resizeHandles val="exact"/>
        </dgm:presLayoutVars>
      </dgm:prSet>
      <dgm:spPr/>
    </dgm:pt>
    <dgm:pt modelId="{1D527487-7EAC-42EF-B2D8-AFC05E1888E4}" type="pres">
      <dgm:prSet presAssocID="{7B354588-B276-423B-A143-0BB20682D5BC}" presName="boxAndChildren" presStyleCnt="0"/>
      <dgm:spPr/>
    </dgm:pt>
    <dgm:pt modelId="{BE632562-4025-45E5-8717-779D44C6C8A2}" type="pres">
      <dgm:prSet presAssocID="{7B354588-B276-423B-A143-0BB20682D5BC}" presName="parentTextBox" presStyleLbl="node1" presStyleIdx="0" presStyleCnt="3"/>
      <dgm:spPr/>
    </dgm:pt>
    <dgm:pt modelId="{E534DB7A-3669-4826-AF74-D1CE58C7E250}" type="pres">
      <dgm:prSet presAssocID="{7BD5DE78-7620-4A0D-8D77-D723D5ADBB52}" presName="sp" presStyleCnt="0"/>
      <dgm:spPr/>
    </dgm:pt>
    <dgm:pt modelId="{18AF5CD9-200A-4D2B-9763-7CB30B1D9F83}" type="pres">
      <dgm:prSet presAssocID="{D792459B-3943-47A4-83FC-D9EBFA94B37C}" presName="arrowAndChildren" presStyleCnt="0"/>
      <dgm:spPr/>
    </dgm:pt>
    <dgm:pt modelId="{04D260F6-4E13-4DE4-B6E7-3A8C3EB98132}" type="pres">
      <dgm:prSet presAssocID="{D792459B-3943-47A4-83FC-D9EBFA94B37C}" presName="parentTextArrow" presStyleLbl="node1" presStyleIdx="1" presStyleCnt="3"/>
      <dgm:spPr/>
    </dgm:pt>
    <dgm:pt modelId="{A491DAB6-36B7-4196-B22B-2CE208F31F88}" type="pres">
      <dgm:prSet presAssocID="{4FCFDA53-E912-40B3-8E81-CB6E1A800842}" presName="sp" presStyleCnt="0"/>
      <dgm:spPr/>
    </dgm:pt>
    <dgm:pt modelId="{A7F79660-F768-4135-9A27-A1FCFF1E1864}" type="pres">
      <dgm:prSet presAssocID="{6A7B9EAC-9405-40F3-AF5E-E72A303F1E2C}" presName="arrowAndChildren" presStyleCnt="0"/>
      <dgm:spPr/>
    </dgm:pt>
    <dgm:pt modelId="{F03D3278-3DA6-42D1-99CF-E13F39B7449C}" type="pres">
      <dgm:prSet presAssocID="{6A7B9EAC-9405-40F3-AF5E-E72A303F1E2C}" presName="parentTextArrow" presStyleLbl="node1" presStyleIdx="2" presStyleCnt="3"/>
      <dgm:spPr/>
    </dgm:pt>
  </dgm:ptLst>
  <dgm:cxnLst>
    <dgm:cxn modelId="{05A08810-D0E9-40ED-9417-7F93C8C75850}" srcId="{9D3B47C2-B0FF-4265-9E3B-8CE70CB5F102}" destId="{7B354588-B276-423B-A143-0BB20682D5BC}" srcOrd="2" destOrd="0" parTransId="{AE1EC2CD-3CD3-4224-891F-B054AB2AA162}" sibTransId="{20D28870-B57F-4442-8639-0E35E39E0028}"/>
    <dgm:cxn modelId="{48C2E12C-B6B5-44C6-A8D1-3C92E84F3EC8}" type="presOf" srcId="{6A7B9EAC-9405-40F3-AF5E-E72A303F1E2C}" destId="{F03D3278-3DA6-42D1-99CF-E13F39B7449C}" srcOrd="0" destOrd="0" presId="urn:microsoft.com/office/officeart/2005/8/layout/process4"/>
    <dgm:cxn modelId="{BA5E1A5F-FD30-4C70-8EF1-031BD0044162}" srcId="{9D3B47C2-B0FF-4265-9E3B-8CE70CB5F102}" destId="{6A7B9EAC-9405-40F3-AF5E-E72A303F1E2C}" srcOrd="0" destOrd="0" parTransId="{C2B432DE-A64D-4D04-ACBA-4BC9E3AD1BE2}" sibTransId="{4FCFDA53-E912-40B3-8E81-CB6E1A800842}"/>
    <dgm:cxn modelId="{B8AC4343-80BD-4DB1-BCD6-1054C6D07D89}" type="presOf" srcId="{7B354588-B276-423B-A143-0BB20682D5BC}" destId="{BE632562-4025-45E5-8717-779D44C6C8A2}" srcOrd="0" destOrd="0" presId="urn:microsoft.com/office/officeart/2005/8/layout/process4"/>
    <dgm:cxn modelId="{39247F8C-0A24-4831-8E86-4C42598C7F29}" type="presOf" srcId="{9D3B47C2-B0FF-4265-9E3B-8CE70CB5F102}" destId="{EA2D9C1E-B978-4D61-971D-CC9E08CCFDB8}" srcOrd="0" destOrd="0" presId="urn:microsoft.com/office/officeart/2005/8/layout/process4"/>
    <dgm:cxn modelId="{FA491ABE-A59A-49D2-AD26-F4F34A04F20B}" srcId="{9D3B47C2-B0FF-4265-9E3B-8CE70CB5F102}" destId="{D792459B-3943-47A4-83FC-D9EBFA94B37C}" srcOrd="1" destOrd="0" parTransId="{0FC7CD7F-FDA5-4F88-B6A5-84AB4F728B23}" sibTransId="{7BD5DE78-7620-4A0D-8D77-D723D5ADBB52}"/>
    <dgm:cxn modelId="{BC686BF2-A358-4A1C-A729-5744A5AD9A0B}" type="presOf" srcId="{D792459B-3943-47A4-83FC-D9EBFA94B37C}" destId="{04D260F6-4E13-4DE4-B6E7-3A8C3EB98132}" srcOrd="0" destOrd="0" presId="urn:microsoft.com/office/officeart/2005/8/layout/process4"/>
    <dgm:cxn modelId="{F29C9B5D-E16B-4E5C-9696-8AF41F820BB4}" type="presParOf" srcId="{EA2D9C1E-B978-4D61-971D-CC9E08CCFDB8}" destId="{1D527487-7EAC-42EF-B2D8-AFC05E1888E4}" srcOrd="0" destOrd="0" presId="urn:microsoft.com/office/officeart/2005/8/layout/process4"/>
    <dgm:cxn modelId="{F6D01ECA-944F-4365-9FD0-0B1BFD674647}" type="presParOf" srcId="{1D527487-7EAC-42EF-B2D8-AFC05E1888E4}" destId="{BE632562-4025-45E5-8717-779D44C6C8A2}" srcOrd="0" destOrd="0" presId="urn:microsoft.com/office/officeart/2005/8/layout/process4"/>
    <dgm:cxn modelId="{9408659F-865E-4236-9A05-CA4760185C53}" type="presParOf" srcId="{EA2D9C1E-B978-4D61-971D-CC9E08CCFDB8}" destId="{E534DB7A-3669-4826-AF74-D1CE58C7E250}" srcOrd="1" destOrd="0" presId="urn:microsoft.com/office/officeart/2005/8/layout/process4"/>
    <dgm:cxn modelId="{2EB9C34D-EB1F-4C61-9BB5-07A06CB2DFB9}" type="presParOf" srcId="{EA2D9C1E-B978-4D61-971D-CC9E08CCFDB8}" destId="{18AF5CD9-200A-4D2B-9763-7CB30B1D9F83}" srcOrd="2" destOrd="0" presId="urn:microsoft.com/office/officeart/2005/8/layout/process4"/>
    <dgm:cxn modelId="{CE100A17-1C39-4505-8F3F-A661C0A769F0}" type="presParOf" srcId="{18AF5CD9-200A-4D2B-9763-7CB30B1D9F83}" destId="{04D260F6-4E13-4DE4-B6E7-3A8C3EB98132}" srcOrd="0" destOrd="0" presId="urn:microsoft.com/office/officeart/2005/8/layout/process4"/>
    <dgm:cxn modelId="{7A6799E8-30F7-4148-B249-091365C08E62}" type="presParOf" srcId="{EA2D9C1E-B978-4D61-971D-CC9E08CCFDB8}" destId="{A491DAB6-36B7-4196-B22B-2CE208F31F88}" srcOrd="3" destOrd="0" presId="urn:microsoft.com/office/officeart/2005/8/layout/process4"/>
    <dgm:cxn modelId="{B748D161-E284-4AEE-858F-838FC9ED3CE0}" type="presParOf" srcId="{EA2D9C1E-B978-4D61-971D-CC9E08CCFDB8}" destId="{A7F79660-F768-4135-9A27-A1FCFF1E1864}" srcOrd="4" destOrd="0" presId="urn:microsoft.com/office/officeart/2005/8/layout/process4"/>
    <dgm:cxn modelId="{904E962C-D1EA-4BEC-A963-15BDF1C08513}" type="presParOf" srcId="{A7F79660-F768-4135-9A27-A1FCFF1E1864}" destId="{F03D3278-3DA6-42D1-99CF-E13F39B744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71CE9B-4522-4135-A39E-042EF0EEEA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A182ECD-8F4C-47CA-8B91-A966A1076407}">
      <dgm:prSet/>
      <dgm:spPr/>
      <dgm:t>
        <a:bodyPr/>
        <a:lstStyle/>
        <a:p>
          <a:r>
            <a:rPr lang="en-US"/>
            <a:t>Metrics: Accuracy, Precision, Recall, F1, ROC-AUC.</a:t>
          </a:r>
        </a:p>
      </dgm:t>
    </dgm:pt>
    <dgm:pt modelId="{A2AEBC46-B3A3-4521-B97F-3FCACCACA6D8}" type="parTrans" cxnId="{340B6A76-2485-43EF-911F-FE86A11793BE}">
      <dgm:prSet/>
      <dgm:spPr/>
      <dgm:t>
        <a:bodyPr/>
        <a:lstStyle/>
        <a:p>
          <a:endParaRPr lang="en-US"/>
        </a:p>
      </dgm:t>
    </dgm:pt>
    <dgm:pt modelId="{34810FC0-8C8F-49CD-B2D9-72A1639AD5E6}" type="sibTrans" cxnId="{340B6A76-2485-43EF-911F-FE86A11793BE}">
      <dgm:prSet/>
      <dgm:spPr/>
      <dgm:t>
        <a:bodyPr/>
        <a:lstStyle/>
        <a:p>
          <a:endParaRPr lang="en-US"/>
        </a:p>
      </dgm:t>
    </dgm:pt>
    <dgm:pt modelId="{D0B69E6C-F5BE-4253-AF33-AFFF9FF91277}">
      <dgm:prSet/>
      <dgm:spPr/>
      <dgm:t>
        <a:bodyPr/>
        <a:lstStyle/>
        <a:p>
          <a:r>
            <a:rPr lang="en-US"/>
            <a:t>Logistic Regression ≈ 85% accuracy, best balanced performance.</a:t>
          </a:r>
        </a:p>
      </dgm:t>
    </dgm:pt>
    <dgm:pt modelId="{52735369-261D-40F3-AC58-EA64CE7F6233}" type="parTrans" cxnId="{8001BAD0-65C4-42DD-B4F6-72AB4C065EA6}">
      <dgm:prSet/>
      <dgm:spPr/>
      <dgm:t>
        <a:bodyPr/>
        <a:lstStyle/>
        <a:p>
          <a:endParaRPr lang="en-US"/>
        </a:p>
      </dgm:t>
    </dgm:pt>
    <dgm:pt modelId="{8F276D69-8D3D-45DE-9673-0C966EF5D7AC}" type="sibTrans" cxnId="{8001BAD0-65C4-42DD-B4F6-72AB4C065EA6}">
      <dgm:prSet/>
      <dgm:spPr/>
      <dgm:t>
        <a:bodyPr/>
        <a:lstStyle/>
        <a:p>
          <a:endParaRPr lang="en-US"/>
        </a:p>
      </dgm:t>
    </dgm:pt>
    <dgm:pt modelId="{F87EFF05-1252-409D-A8BA-BF38068CC2F9}">
      <dgm:prSet/>
      <dgm:spPr/>
      <dgm:t>
        <a:bodyPr/>
        <a:lstStyle/>
        <a:p>
          <a:r>
            <a:rPr lang="en-US"/>
            <a:t>Random Forest &amp; Gradient Boosting slightly lower.</a:t>
          </a:r>
        </a:p>
      </dgm:t>
    </dgm:pt>
    <dgm:pt modelId="{C94B94B6-6355-478A-A5B8-4E38B86E85F5}" type="parTrans" cxnId="{98EBC739-56AA-4D38-9260-27B27B292C98}">
      <dgm:prSet/>
      <dgm:spPr/>
      <dgm:t>
        <a:bodyPr/>
        <a:lstStyle/>
        <a:p>
          <a:endParaRPr lang="en-US"/>
        </a:p>
      </dgm:t>
    </dgm:pt>
    <dgm:pt modelId="{2214EB4C-72FE-406C-8733-0B301E4CA248}" type="sibTrans" cxnId="{98EBC739-56AA-4D38-9260-27B27B292C98}">
      <dgm:prSet/>
      <dgm:spPr/>
      <dgm:t>
        <a:bodyPr/>
        <a:lstStyle/>
        <a:p>
          <a:endParaRPr lang="en-US"/>
        </a:p>
      </dgm:t>
    </dgm:pt>
    <dgm:pt modelId="{554AF695-8917-4936-9AF3-EB1054BC5A04}">
      <dgm:prSet/>
      <dgm:spPr/>
      <dgm:t>
        <a:bodyPr/>
        <a:lstStyle/>
        <a:p>
          <a:r>
            <a:rPr lang="en-US"/>
            <a:t>Confusion matrix &amp; ROC curve plotted.</a:t>
          </a:r>
        </a:p>
      </dgm:t>
    </dgm:pt>
    <dgm:pt modelId="{8C8A41D0-D62A-4AD7-9BC2-16DDCCA09D92}" type="parTrans" cxnId="{1A43F547-26F7-4085-99D1-43D1963A8122}">
      <dgm:prSet/>
      <dgm:spPr/>
      <dgm:t>
        <a:bodyPr/>
        <a:lstStyle/>
        <a:p>
          <a:endParaRPr lang="en-US"/>
        </a:p>
      </dgm:t>
    </dgm:pt>
    <dgm:pt modelId="{2BA2F7D8-1B9A-47EC-AB46-026274438049}" type="sibTrans" cxnId="{1A43F547-26F7-4085-99D1-43D1963A8122}">
      <dgm:prSet/>
      <dgm:spPr/>
      <dgm:t>
        <a:bodyPr/>
        <a:lstStyle/>
        <a:p>
          <a:endParaRPr lang="en-US"/>
        </a:p>
      </dgm:t>
    </dgm:pt>
    <dgm:pt modelId="{3715F2B1-BDA2-4F02-B945-10B12481558E}" type="pres">
      <dgm:prSet presAssocID="{BD71CE9B-4522-4135-A39E-042EF0EEEAAA}" presName="root" presStyleCnt="0">
        <dgm:presLayoutVars>
          <dgm:dir/>
          <dgm:resizeHandles val="exact"/>
        </dgm:presLayoutVars>
      </dgm:prSet>
      <dgm:spPr/>
    </dgm:pt>
    <dgm:pt modelId="{3E2A9E1A-9998-4F37-819F-164B939A5F4A}" type="pres">
      <dgm:prSet presAssocID="{2A182ECD-8F4C-47CA-8B91-A966A1076407}" presName="compNode" presStyleCnt="0"/>
      <dgm:spPr/>
    </dgm:pt>
    <dgm:pt modelId="{352E6228-8DBB-4D4A-81C4-90F255ED3D75}" type="pres">
      <dgm:prSet presAssocID="{2A182ECD-8F4C-47CA-8B91-A966A1076407}" presName="bgRect" presStyleLbl="bgShp" presStyleIdx="0" presStyleCnt="4"/>
      <dgm:spPr/>
    </dgm:pt>
    <dgm:pt modelId="{0A3CE69C-CD9F-4453-9C7E-947462A80B5A}" type="pres">
      <dgm:prSet presAssocID="{2A182ECD-8F4C-47CA-8B91-A966A10764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D43C718-2FA3-4481-A9A0-43CC4A109C89}" type="pres">
      <dgm:prSet presAssocID="{2A182ECD-8F4C-47CA-8B91-A966A1076407}" presName="spaceRect" presStyleCnt="0"/>
      <dgm:spPr/>
    </dgm:pt>
    <dgm:pt modelId="{42551877-FC3C-49C3-8601-30EE7675A514}" type="pres">
      <dgm:prSet presAssocID="{2A182ECD-8F4C-47CA-8B91-A966A1076407}" presName="parTx" presStyleLbl="revTx" presStyleIdx="0" presStyleCnt="4">
        <dgm:presLayoutVars>
          <dgm:chMax val="0"/>
          <dgm:chPref val="0"/>
        </dgm:presLayoutVars>
      </dgm:prSet>
      <dgm:spPr/>
    </dgm:pt>
    <dgm:pt modelId="{5A17EC34-9B17-48AC-B4C5-0CF13DD4A60C}" type="pres">
      <dgm:prSet presAssocID="{34810FC0-8C8F-49CD-B2D9-72A1639AD5E6}" presName="sibTrans" presStyleCnt="0"/>
      <dgm:spPr/>
    </dgm:pt>
    <dgm:pt modelId="{784EB71D-D01F-4A79-9929-1C3FF5E5C7BB}" type="pres">
      <dgm:prSet presAssocID="{D0B69E6C-F5BE-4253-AF33-AFFF9FF91277}" presName="compNode" presStyleCnt="0"/>
      <dgm:spPr/>
    </dgm:pt>
    <dgm:pt modelId="{B5CC259A-C3AE-44FA-A96E-D12CA89A6436}" type="pres">
      <dgm:prSet presAssocID="{D0B69E6C-F5BE-4253-AF33-AFFF9FF91277}" presName="bgRect" presStyleLbl="bgShp" presStyleIdx="1" presStyleCnt="4"/>
      <dgm:spPr/>
    </dgm:pt>
    <dgm:pt modelId="{23F7E285-3028-43FE-A634-07653AFC5E9B}" type="pres">
      <dgm:prSet presAssocID="{D0B69E6C-F5BE-4253-AF33-AFFF9FF912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CC166D-A6E6-4022-934C-6A7F76E3C2ED}" type="pres">
      <dgm:prSet presAssocID="{D0B69E6C-F5BE-4253-AF33-AFFF9FF91277}" presName="spaceRect" presStyleCnt="0"/>
      <dgm:spPr/>
    </dgm:pt>
    <dgm:pt modelId="{6146AEA3-D254-44F1-AC23-60D7789AD729}" type="pres">
      <dgm:prSet presAssocID="{D0B69E6C-F5BE-4253-AF33-AFFF9FF91277}" presName="parTx" presStyleLbl="revTx" presStyleIdx="1" presStyleCnt="4">
        <dgm:presLayoutVars>
          <dgm:chMax val="0"/>
          <dgm:chPref val="0"/>
        </dgm:presLayoutVars>
      </dgm:prSet>
      <dgm:spPr/>
    </dgm:pt>
    <dgm:pt modelId="{E0D862D8-A360-4D2D-A5B8-06A514794573}" type="pres">
      <dgm:prSet presAssocID="{8F276D69-8D3D-45DE-9673-0C966EF5D7AC}" presName="sibTrans" presStyleCnt="0"/>
      <dgm:spPr/>
    </dgm:pt>
    <dgm:pt modelId="{2E4D101E-E315-436F-9E30-7CC4B3636A0D}" type="pres">
      <dgm:prSet presAssocID="{F87EFF05-1252-409D-A8BA-BF38068CC2F9}" presName="compNode" presStyleCnt="0"/>
      <dgm:spPr/>
    </dgm:pt>
    <dgm:pt modelId="{EEF6DCD2-9550-42DD-91D1-FDD5E0F940B0}" type="pres">
      <dgm:prSet presAssocID="{F87EFF05-1252-409D-A8BA-BF38068CC2F9}" presName="bgRect" presStyleLbl="bgShp" presStyleIdx="2" presStyleCnt="4"/>
      <dgm:spPr/>
    </dgm:pt>
    <dgm:pt modelId="{8E5ABA85-CA7A-4681-A000-EAB678780694}" type="pres">
      <dgm:prSet presAssocID="{F87EFF05-1252-409D-A8BA-BF38068CC2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ED81C9A-E141-4C5D-8A77-5789A1BAC43C}" type="pres">
      <dgm:prSet presAssocID="{F87EFF05-1252-409D-A8BA-BF38068CC2F9}" presName="spaceRect" presStyleCnt="0"/>
      <dgm:spPr/>
    </dgm:pt>
    <dgm:pt modelId="{682D4476-9B9F-4B59-85E4-303A948717DA}" type="pres">
      <dgm:prSet presAssocID="{F87EFF05-1252-409D-A8BA-BF38068CC2F9}" presName="parTx" presStyleLbl="revTx" presStyleIdx="2" presStyleCnt="4">
        <dgm:presLayoutVars>
          <dgm:chMax val="0"/>
          <dgm:chPref val="0"/>
        </dgm:presLayoutVars>
      </dgm:prSet>
      <dgm:spPr/>
    </dgm:pt>
    <dgm:pt modelId="{1446241B-A75B-4DC4-8753-28D28CBF727E}" type="pres">
      <dgm:prSet presAssocID="{2214EB4C-72FE-406C-8733-0B301E4CA248}" presName="sibTrans" presStyleCnt="0"/>
      <dgm:spPr/>
    </dgm:pt>
    <dgm:pt modelId="{91BAF52E-35E6-41CF-BFC4-F8FDAB602A57}" type="pres">
      <dgm:prSet presAssocID="{554AF695-8917-4936-9AF3-EB1054BC5A04}" presName="compNode" presStyleCnt="0"/>
      <dgm:spPr/>
    </dgm:pt>
    <dgm:pt modelId="{F047BE02-7D34-4CEB-8BAA-3AF94BBF1B16}" type="pres">
      <dgm:prSet presAssocID="{554AF695-8917-4936-9AF3-EB1054BC5A04}" presName="bgRect" presStyleLbl="bgShp" presStyleIdx="3" presStyleCnt="4"/>
      <dgm:spPr/>
    </dgm:pt>
    <dgm:pt modelId="{CD8CFBE2-DB53-4DCF-825F-6C3692A87400}" type="pres">
      <dgm:prSet presAssocID="{554AF695-8917-4936-9AF3-EB1054BC5A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162FB8A0-2119-492F-8E05-C86EBD327E2A}" type="pres">
      <dgm:prSet presAssocID="{554AF695-8917-4936-9AF3-EB1054BC5A04}" presName="spaceRect" presStyleCnt="0"/>
      <dgm:spPr/>
    </dgm:pt>
    <dgm:pt modelId="{D1D8F387-6B1D-41F6-A09D-BEC973E0DF00}" type="pres">
      <dgm:prSet presAssocID="{554AF695-8917-4936-9AF3-EB1054BC5A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EBC739-56AA-4D38-9260-27B27B292C98}" srcId="{BD71CE9B-4522-4135-A39E-042EF0EEEAAA}" destId="{F87EFF05-1252-409D-A8BA-BF38068CC2F9}" srcOrd="2" destOrd="0" parTransId="{C94B94B6-6355-478A-A5B8-4E38B86E85F5}" sibTransId="{2214EB4C-72FE-406C-8733-0B301E4CA248}"/>
    <dgm:cxn modelId="{92CC6B3C-C24B-470F-8E5B-CF620DC62EEB}" type="presOf" srcId="{F87EFF05-1252-409D-A8BA-BF38068CC2F9}" destId="{682D4476-9B9F-4B59-85E4-303A948717DA}" srcOrd="0" destOrd="0" presId="urn:microsoft.com/office/officeart/2018/2/layout/IconVerticalSolidList"/>
    <dgm:cxn modelId="{1A43F547-26F7-4085-99D1-43D1963A8122}" srcId="{BD71CE9B-4522-4135-A39E-042EF0EEEAAA}" destId="{554AF695-8917-4936-9AF3-EB1054BC5A04}" srcOrd="3" destOrd="0" parTransId="{8C8A41D0-D62A-4AD7-9BC2-16DDCCA09D92}" sibTransId="{2BA2F7D8-1B9A-47EC-AB46-026274438049}"/>
    <dgm:cxn modelId="{48870D74-35F3-4541-A4C1-4EB30794E63E}" type="presOf" srcId="{2A182ECD-8F4C-47CA-8B91-A966A1076407}" destId="{42551877-FC3C-49C3-8601-30EE7675A514}" srcOrd="0" destOrd="0" presId="urn:microsoft.com/office/officeart/2018/2/layout/IconVerticalSolidList"/>
    <dgm:cxn modelId="{340B6A76-2485-43EF-911F-FE86A11793BE}" srcId="{BD71CE9B-4522-4135-A39E-042EF0EEEAAA}" destId="{2A182ECD-8F4C-47CA-8B91-A966A1076407}" srcOrd="0" destOrd="0" parTransId="{A2AEBC46-B3A3-4521-B97F-3FCACCACA6D8}" sibTransId="{34810FC0-8C8F-49CD-B2D9-72A1639AD5E6}"/>
    <dgm:cxn modelId="{EB500A57-7AD1-420E-A538-2D0D7EF15150}" type="presOf" srcId="{D0B69E6C-F5BE-4253-AF33-AFFF9FF91277}" destId="{6146AEA3-D254-44F1-AC23-60D7789AD729}" srcOrd="0" destOrd="0" presId="urn:microsoft.com/office/officeart/2018/2/layout/IconVerticalSolidList"/>
    <dgm:cxn modelId="{AFB37BA1-28FF-451F-B6DF-3AA8EC11B9BE}" type="presOf" srcId="{BD71CE9B-4522-4135-A39E-042EF0EEEAAA}" destId="{3715F2B1-BDA2-4F02-B945-10B12481558E}" srcOrd="0" destOrd="0" presId="urn:microsoft.com/office/officeart/2018/2/layout/IconVerticalSolidList"/>
    <dgm:cxn modelId="{8038BBC3-EB2E-428C-ABDB-9A7B38D640F8}" type="presOf" srcId="{554AF695-8917-4936-9AF3-EB1054BC5A04}" destId="{D1D8F387-6B1D-41F6-A09D-BEC973E0DF00}" srcOrd="0" destOrd="0" presId="urn:microsoft.com/office/officeart/2018/2/layout/IconVerticalSolidList"/>
    <dgm:cxn modelId="{8001BAD0-65C4-42DD-B4F6-72AB4C065EA6}" srcId="{BD71CE9B-4522-4135-A39E-042EF0EEEAAA}" destId="{D0B69E6C-F5BE-4253-AF33-AFFF9FF91277}" srcOrd="1" destOrd="0" parTransId="{52735369-261D-40F3-AC58-EA64CE7F6233}" sibTransId="{8F276D69-8D3D-45DE-9673-0C966EF5D7AC}"/>
    <dgm:cxn modelId="{9BC91C82-6952-4774-89F4-50288C937DC8}" type="presParOf" srcId="{3715F2B1-BDA2-4F02-B945-10B12481558E}" destId="{3E2A9E1A-9998-4F37-819F-164B939A5F4A}" srcOrd="0" destOrd="0" presId="urn:microsoft.com/office/officeart/2018/2/layout/IconVerticalSolidList"/>
    <dgm:cxn modelId="{88D9EF21-9D63-4A45-BA4E-2083CE8DF46D}" type="presParOf" srcId="{3E2A9E1A-9998-4F37-819F-164B939A5F4A}" destId="{352E6228-8DBB-4D4A-81C4-90F255ED3D75}" srcOrd="0" destOrd="0" presId="urn:microsoft.com/office/officeart/2018/2/layout/IconVerticalSolidList"/>
    <dgm:cxn modelId="{2A2E5789-7412-473D-8A3B-96D911DB069D}" type="presParOf" srcId="{3E2A9E1A-9998-4F37-819F-164B939A5F4A}" destId="{0A3CE69C-CD9F-4453-9C7E-947462A80B5A}" srcOrd="1" destOrd="0" presId="urn:microsoft.com/office/officeart/2018/2/layout/IconVerticalSolidList"/>
    <dgm:cxn modelId="{A87FD9BA-B1AA-45E9-BFF2-69FAAE01004C}" type="presParOf" srcId="{3E2A9E1A-9998-4F37-819F-164B939A5F4A}" destId="{5D43C718-2FA3-4481-A9A0-43CC4A109C89}" srcOrd="2" destOrd="0" presId="urn:microsoft.com/office/officeart/2018/2/layout/IconVerticalSolidList"/>
    <dgm:cxn modelId="{EDF7B198-B0CA-48E8-B7CF-B5184D358D9D}" type="presParOf" srcId="{3E2A9E1A-9998-4F37-819F-164B939A5F4A}" destId="{42551877-FC3C-49C3-8601-30EE7675A514}" srcOrd="3" destOrd="0" presId="urn:microsoft.com/office/officeart/2018/2/layout/IconVerticalSolidList"/>
    <dgm:cxn modelId="{79D70C9B-D755-48B6-969E-6F41D23377B9}" type="presParOf" srcId="{3715F2B1-BDA2-4F02-B945-10B12481558E}" destId="{5A17EC34-9B17-48AC-B4C5-0CF13DD4A60C}" srcOrd="1" destOrd="0" presId="urn:microsoft.com/office/officeart/2018/2/layout/IconVerticalSolidList"/>
    <dgm:cxn modelId="{F664C5A5-8E95-4A37-8ADC-E9BD47838892}" type="presParOf" srcId="{3715F2B1-BDA2-4F02-B945-10B12481558E}" destId="{784EB71D-D01F-4A79-9929-1C3FF5E5C7BB}" srcOrd="2" destOrd="0" presId="urn:microsoft.com/office/officeart/2018/2/layout/IconVerticalSolidList"/>
    <dgm:cxn modelId="{8260604C-CF49-4FE7-AE88-386155748C6A}" type="presParOf" srcId="{784EB71D-D01F-4A79-9929-1C3FF5E5C7BB}" destId="{B5CC259A-C3AE-44FA-A96E-D12CA89A6436}" srcOrd="0" destOrd="0" presId="urn:microsoft.com/office/officeart/2018/2/layout/IconVerticalSolidList"/>
    <dgm:cxn modelId="{D9413354-A9E7-42BA-9F35-D423442AED3A}" type="presParOf" srcId="{784EB71D-D01F-4A79-9929-1C3FF5E5C7BB}" destId="{23F7E285-3028-43FE-A634-07653AFC5E9B}" srcOrd="1" destOrd="0" presId="urn:microsoft.com/office/officeart/2018/2/layout/IconVerticalSolidList"/>
    <dgm:cxn modelId="{4E0DA6CA-D71C-46DF-86F6-54791FD99C76}" type="presParOf" srcId="{784EB71D-D01F-4A79-9929-1C3FF5E5C7BB}" destId="{BECC166D-A6E6-4022-934C-6A7F76E3C2ED}" srcOrd="2" destOrd="0" presId="urn:microsoft.com/office/officeart/2018/2/layout/IconVerticalSolidList"/>
    <dgm:cxn modelId="{E1293AF7-3237-4B2F-ABB0-82635F06F8CF}" type="presParOf" srcId="{784EB71D-D01F-4A79-9929-1C3FF5E5C7BB}" destId="{6146AEA3-D254-44F1-AC23-60D7789AD729}" srcOrd="3" destOrd="0" presId="urn:microsoft.com/office/officeart/2018/2/layout/IconVerticalSolidList"/>
    <dgm:cxn modelId="{6513AB9C-AB10-482E-80DE-9F3D13331639}" type="presParOf" srcId="{3715F2B1-BDA2-4F02-B945-10B12481558E}" destId="{E0D862D8-A360-4D2D-A5B8-06A514794573}" srcOrd="3" destOrd="0" presId="urn:microsoft.com/office/officeart/2018/2/layout/IconVerticalSolidList"/>
    <dgm:cxn modelId="{220476DA-3354-4952-BE31-8FED48796A88}" type="presParOf" srcId="{3715F2B1-BDA2-4F02-B945-10B12481558E}" destId="{2E4D101E-E315-436F-9E30-7CC4B3636A0D}" srcOrd="4" destOrd="0" presId="urn:microsoft.com/office/officeart/2018/2/layout/IconVerticalSolidList"/>
    <dgm:cxn modelId="{8F929D75-728F-4538-87BE-F084BF24DA8D}" type="presParOf" srcId="{2E4D101E-E315-436F-9E30-7CC4B3636A0D}" destId="{EEF6DCD2-9550-42DD-91D1-FDD5E0F940B0}" srcOrd="0" destOrd="0" presId="urn:microsoft.com/office/officeart/2018/2/layout/IconVerticalSolidList"/>
    <dgm:cxn modelId="{A07F201C-B1C2-4E6E-B832-303EF9D651B9}" type="presParOf" srcId="{2E4D101E-E315-436F-9E30-7CC4B3636A0D}" destId="{8E5ABA85-CA7A-4681-A000-EAB678780694}" srcOrd="1" destOrd="0" presId="urn:microsoft.com/office/officeart/2018/2/layout/IconVerticalSolidList"/>
    <dgm:cxn modelId="{A69FB1FC-FBE9-4A0F-AC20-1DABF6F51258}" type="presParOf" srcId="{2E4D101E-E315-436F-9E30-7CC4B3636A0D}" destId="{FED81C9A-E141-4C5D-8A77-5789A1BAC43C}" srcOrd="2" destOrd="0" presId="urn:microsoft.com/office/officeart/2018/2/layout/IconVerticalSolidList"/>
    <dgm:cxn modelId="{52589CC9-2502-4BB6-8FD9-8661DA5BAC81}" type="presParOf" srcId="{2E4D101E-E315-436F-9E30-7CC4B3636A0D}" destId="{682D4476-9B9F-4B59-85E4-303A948717DA}" srcOrd="3" destOrd="0" presId="urn:microsoft.com/office/officeart/2018/2/layout/IconVerticalSolidList"/>
    <dgm:cxn modelId="{BEA893D6-DD3D-4FD3-B9A4-095A49B80C37}" type="presParOf" srcId="{3715F2B1-BDA2-4F02-B945-10B12481558E}" destId="{1446241B-A75B-4DC4-8753-28D28CBF727E}" srcOrd="5" destOrd="0" presId="urn:microsoft.com/office/officeart/2018/2/layout/IconVerticalSolidList"/>
    <dgm:cxn modelId="{194ACAC2-555C-418C-804A-891882F44FC0}" type="presParOf" srcId="{3715F2B1-BDA2-4F02-B945-10B12481558E}" destId="{91BAF52E-35E6-41CF-BFC4-F8FDAB602A57}" srcOrd="6" destOrd="0" presId="urn:microsoft.com/office/officeart/2018/2/layout/IconVerticalSolidList"/>
    <dgm:cxn modelId="{5BF3FB20-7265-4B9E-96E8-BEFE9BEDDCE7}" type="presParOf" srcId="{91BAF52E-35E6-41CF-BFC4-F8FDAB602A57}" destId="{F047BE02-7D34-4CEB-8BAA-3AF94BBF1B16}" srcOrd="0" destOrd="0" presId="urn:microsoft.com/office/officeart/2018/2/layout/IconVerticalSolidList"/>
    <dgm:cxn modelId="{B9180E76-5644-4224-9BA6-B22B38E3C7F3}" type="presParOf" srcId="{91BAF52E-35E6-41CF-BFC4-F8FDAB602A57}" destId="{CD8CFBE2-DB53-4DCF-825F-6C3692A87400}" srcOrd="1" destOrd="0" presId="urn:microsoft.com/office/officeart/2018/2/layout/IconVerticalSolidList"/>
    <dgm:cxn modelId="{1C921B0E-9D67-4075-B9A1-E58B7B9C1799}" type="presParOf" srcId="{91BAF52E-35E6-41CF-BFC4-F8FDAB602A57}" destId="{162FB8A0-2119-492F-8E05-C86EBD327E2A}" srcOrd="2" destOrd="0" presId="urn:microsoft.com/office/officeart/2018/2/layout/IconVerticalSolidList"/>
    <dgm:cxn modelId="{09F0A664-AACD-4CB5-814C-B52927EA6B6E}" type="presParOf" srcId="{91BAF52E-35E6-41CF-BFC4-F8FDAB602A57}" destId="{D1D8F387-6B1D-41F6-A09D-BEC973E0DF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C1BA4E-66EB-428E-B9FA-26D60A6C87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BF04B3-5763-419A-9DCC-0880F9B3B666}">
      <dgm:prSet/>
      <dgm:spPr/>
      <dgm:t>
        <a:bodyPr/>
        <a:lstStyle/>
        <a:p>
          <a:r>
            <a:rPr lang="en-US"/>
            <a:t>Key Influencers: Sex, Pclass, Title, Family Size.</a:t>
          </a:r>
        </a:p>
      </dgm:t>
    </dgm:pt>
    <dgm:pt modelId="{ECFA7B34-AA22-49A6-9A0E-60ABB77F89A0}" type="parTrans" cxnId="{4B5794BF-1630-42F6-A84B-2AE64D03246E}">
      <dgm:prSet/>
      <dgm:spPr/>
      <dgm:t>
        <a:bodyPr/>
        <a:lstStyle/>
        <a:p>
          <a:endParaRPr lang="en-US"/>
        </a:p>
      </dgm:t>
    </dgm:pt>
    <dgm:pt modelId="{F232ECA9-785E-4651-B296-1B247D5C9A7B}" type="sibTrans" cxnId="{4B5794BF-1630-42F6-A84B-2AE64D03246E}">
      <dgm:prSet/>
      <dgm:spPr/>
      <dgm:t>
        <a:bodyPr/>
        <a:lstStyle/>
        <a:p>
          <a:endParaRPr lang="en-US"/>
        </a:p>
      </dgm:t>
    </dgm:pt>
    <dgm:pt modelId="{929A8D36-F532-417B-B97F-73F2248B4C4A}">
      <dgm:prSet/>
      <dgm:spPr/>
      <dgm:t>
        <a:bodyPr/>
        <a:lstStyle/>
        <a:p>
          <a:r>
            <a:rPr lang="en-US"/>
            <a:t>Logistic Regression selected as best model.</a:t>
          </a:r>
        </a:p>
      </dgm:t>
    </dgm:pt>
    <dgm:pt modelId="{7900DFA8-0F23-47FA-B519-A8E0CA5297BE}" type="parTrans" cxnId="{F020DB30-6C2E-4EA8-83EC-6FC7EF051CB3}">
      <dgm:prSet/>
      <dgm:spPr/>
      <dgm:t>
        <a:bodyPr/>
        <a:lstStyle/>
        <a:p>
          <a:endParaRPr lang="en-US"/>
        </a:p>
      </dgm:t>
    </dgm:pt>
    <dgm:pt modelId="{F2B7F30E-720E-45EF-A864-1AF6A95C5CF9}" type="sibTrans" cxnId="{F020DB30-6C2E-4EA8-83EC-6FC7EF051CB3}">
      <dgm:prSet/>
      <dgm:spPr/>
      <dgm:t>
        <a:bodyPr/>
        <a:lstStyle/>
        <a:p>
          <a:endParaRPr lang="en-US"/>
        </a:p>
      </dgm:t>
    </dgm:pt>
    <dgm:pt modelId="{F8B7ADC1-3332-40E8-B92F-AAD527DDB06D}">
      <dgm:prSet/>
      <dgm:spPr/>
      <dgm:t>
        <a:bodyPr/>
        <a:lstStyle/>
        <a:p>
          <a:r>
            <a:rPr lang="en-US"/>
            <a:t>Preprocessing &amp; feature engineering improved accuracy.</a:t>
          </a:r>
        </a:p>
      </dgm:t>
    </dgm:pt>
    <dgm:pt modelId="{6F0C2E9A-3D7B-4E88-952C-60B3E2B62013}" type="parTrans" cxnId="{CC6D5822-F926-4FD6-929A-C8142315224E}">
      <dgm:prSet/>
      <dgm:spPr/>
      <dgm:t>
        <a:bodyPr/>
        <a:lstStyle/>
        <a:p>
          <a:endParaRPr lang="en-US"/>
        </a:p>
      </dgm:t>
    </dgm:pt>
    <dgm:pt modelId="{1F1DCBBA-CF3E-459E-A93E-3EAC99786B7B}" type="sibTrans" cxnId="{CC6D5822-F926-4FD6-929A-C8142315224E}">
      <dgm:prSet/>
      <dgm:spPr/>
      <dgm:t>
        <a:bodyPr/>
        <a:lstStyle/>
        <a:p>
          <a:endParaRPr lang="en-US"/>
        </a:p>
      </dgm:t>
    </dgm:pt>
    <dgm:pt modelId="{7CE06532-1C44-4843-8D2F-69E289B0E9E1}" type="pres">
      <dgm:prSet presAssocID="{A9C1BA4E-66EB-428E-B9FA-26D60A6C873B}" presName="diagram" presStyleCnt="0">
        <dgm:presLayoutVars>
          <dgm:dir/>
          <dgm:resizeHandles val="exact"/>
        </dgm:presLayoutVars>
      </dgm:prSet>
      <dgm:spPr/>
    </dgm:pt>
    <dgm:pt modelId="{B79026B3-AD39-4491-A4FF-D476340622DF}" type="pres">
      <dgm:prSet presAssocID="{5CBF04B3-5763-419A-9DCC-0880F9B3B666}" presName="node" presStyleLbl="node1" presStyleIdx="0" presStyleCnt="3">
        <dgm:presLayoutVars>
          <dgm:bulletEnabled val="1"/>
        </dgm:presLayoutVars>
      </dgm:prSet>
      <dgm:spPr/>
    </dgm:pt>
    <dgm:pt modelId="{6543E7B5-D77A-45DA-A287-C38F3A0BD56C}" type="pres">
      <dgm:prSet presAssocID="{F232ECA9-785E-4651-B296-1B247D5C9A7B}" presName="sibTrans" presStyleCnt="0"/>
      <dgm:spPr/>
    </dgm:pt>
    <dgm:pt modelId="{2988C7A9-2439-4E06-93DD-77EED2B021D4}" type="pres">
      <dgm:prSet presAssocID="{929A8D36-F532-417B-B97F-73F2248B4C4A}" presName="node" presStyleLbl="node1" presStyleIdx="1" presStyleCnt="3">
        <dgm:presLayoutVars>
          <dgm:bulletEnabled val="1"/>
        </dgm:presLayoutVars>
      </dgm:prSet>
      <dgm:spPr/>
    </dgm:pt>
    <dgm:pt modelId="{3CC57E9A-001B-4F96-80A4-D119BD39144B}" type="pres">
      <dgm:prSet presAssocID="{F2B7F30E-720E-45EF-A864-1AF6A95C5CF9}" presName="sibTrans" presStyleCnt="0"/>
      <dgm:spPr/>
    </dgm:pt>
    <dgm:pt modelId="{E3A60C65-3A00-4232-9D26-A68C9EF30302}" type="pres">
      <dgm:prSet presAssocID="{F8B7ADC1-3332-40E8-B92F-AAD527DDB06D}" presName="node" presStyleLbl="node1" presStyleIdx="2" presStyleCnt="3">
        <dgm:presLayoutVars>
          <dgm:bulletEnabled val="1"/>
        </dgm:presLayoutVars>
      </dgm:prSet>
      <dgm:spPr/>
    </dgm:pt>
  </dgm:ptLst>
  <dgm:cxnLst>
    <dgm:cxn modelId="{DBD6601A-D00B-43FD-8E2F-93BDD212FEF6}" type="presOf" srcId="{5CBF04B3-5763-419A-9DCC-0880F9B3B666}" destId="{B79026B3-AD39-4491-A4FF-D476340622DF}" srcOrd="0" destOrd="0" presId="urn:microsoft.com/office/officeart/2005/8/layout/default"/>
    <dgm:cxn modelId="{CC6D5822-F926-4FD6-929A-C8142315224E}" srcId="{A9C1BA4E-66EB-428E-B9FA-26D60A6C873B}" destId="{F8B7ADC1-3332-40E8-B92F-AAD527DDB06D}" srcOrd="2" destOrd="0" parTransId="{6F0C2E9A-3D7B-4E88-952C-60B3E2B62013}" sibTransId="{1F1DCBBA-CF3E-459E-A93E-3EAC99786B7B}"/>
    <dgm:cxn modelId="{F020DB30-6C2E-4EA8-83EC-6FC7EF051CB3}" srcId="{A9C1BA4E-66EB-428E-B9FA-26D60A6C873B}" destId="{929A8D36-F532-417B-B97F-73F2248B4C4A}" srcOrd="1" destOrd="0" parTransId="{7900DFA8-0F23-47FA-B519-A8E0CA5297BE}" sibTransId="{F2B7F30E-720E-45EF-A864-1AF6A95C5CF9}"/>
    <dgm:cxn modelId="{92981B4D-ABDA-46FB-81AE-C703F6B8D488}" type="presOf" srcId="{A9C1BA4E-66EB-428E-B9FA-26D60A6C873B}" destId="{7CE06532-1C44-4843-8D2F-69E289B0E9E1}" srcOrd="0" destOrd="0" presId="urn:microsoft.com/office/officeart/2005/8/layout/default"/>
    <dgm:cxn modelId="{2489D34D-47C6-40AC-9E9F-D8E3C42E25CC}" type="presOf" srcId="{F8B7ADC1-3332-40E8-B92F-AAD527DDB06D}" destId="{E3A60C65-3A00-4232-9D26-A68C9EF30302}" srcOrd="0" destOrd="0" presId="urn:microsoft.com/office/officeart/2005/8/layout/default"/>
    <dgm:cxn modelId="{4B5794BF-1630-42F6-A84B-2AE64D03246E}" srcId="{A9C1BA4E-66EB-428E-B9FA-26D60A6C873B}" destId="{5CBF04B3-5763-419A-9DCC-0880F9B3B666}" srcOrd="0" destOrd="0" parTransId="{ECFA7B34-AA22-49A6-9A0E-60ABB77F89A0}" sibTransId="{F232ECA9-785E-4651-B296-1B247D5C9A7B}"/>
    <dgm:cxn modelId="{CDD665F9-9232-496B-8F2E-B38C6A4741CC}" type="presOf" srcId="{929A8D36-F532-417B-B97F-73F2248B4C4A}" destId="{2988C7A9-2439-4E06-93DD-77EED2B021D4}" srcOrd="0" destOrd="0" presId="urn:microsoft.com/office/officeart/2005/8/layout/default"/>
    <dgm:cxn modelId="{036E1A01-60AD-46AB-9807-5F83A477020B}" type="presParOf" srcId="{7CE06532-1C44-4843-8D2F-69E289B0E9E1}" destId="{B79026B3-AD39-4491-A4FF-D476340622DF}" srcOrd="0" destOrd="0" presId="urn:microsoft.com/office/officeart/2005/8/layout/default"/>
    <dgm:cxn modelId="{F03CD926-B124-4A10-A5B3-B3E2BDC1359D}" type="presParOf" srcId="{7CE06532-1C44-4843-8D2F-69E289B0E9E1}" destId="{6543E7B5-D77A-45DA-A287-C38F3A0BD56C}" srcOrd="1" destOrd="0" presId="urn:microsoft.com/office/officeart/2005/8/layout/default"/>
    <dgm:cxn modelId="{AD10C3ED-3CF1-4330-8D9F-CD7B077F5316}" type="presParOf" srcId="{7CE06532-1C44-4843-8D2F-69E289B0E9E1}" destId="{2988C7A9-2439-4E06-93DD-77EED2B021D4}" srcOrd="2" destOrd="0" presId="urn:microsoft.com/office/officeart/2005/8/layout/default"/>
    <dgm:cxn modelId="{3BC52767-FA0B-47E1-BF4C-1F382470F1C5}" type="presParOf" srcId="{7CE06532-1C44-4843-8D2F-69E289B0E9E1}" destId="{3CC57E9A-001B-4F96-80A4-D119BD39144B}" srcOrd="3" destOrd="0" presId="urn:microsoft.com/office/officeart/2005/8/layout/default"/>
    <dgm:cxn modelId="{9CA3195D-C621-42F0-9404-553E63F01868}" type="presParOf" srcId="{7CE06532-1C44-4843-8D2F-69E289B0E9E1}" destId="{E3A60C65-3A00-4232-9D26-A68C9EF303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1FDFCA-F14D-4BC2-8A18-4B4EC0DA0E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CCE66C7-DA3F-4D47-9F30-C01E99548F73}">
      <dgm:prSet/>
      <dgm:spPr/>
      <dgm:t>
        <a:bodyPr/>
        <a:lstStyle/>
        <a:p>
          <a:r>
            <a:rPr lang="en-US"/>
            <a:t>Full ML workflow covered: Cleaning, EDA, Training, Evaluation, Insights.</a:t>
          </a:r>
        </a:p>
      </dgm:t>
    </dgm:pt>
    <dgm:pt modelId="{8534171C-5EA6-4712-80AD-3E36C5F22D5C}" type="parTrans" cxnId="{35E09F67-572F-414A-8B51-B4F63DAB62CB}">
      <dgm:prSet/>
      <dgm:spPr/>
      <dgm:t>
        <a:bodyPr/>
        <a:lstStyle/>
        <a:p>
          <a:endParaRPr lang="en-US"/>
        </a:p>
      </dgm:t>
    </dgm:pt>
    <dgm:pt modelId="{EF7D984C-686A-4EC9-A98D-E50ECE366942}" type="sibTrans" cxnId="{35E09F67-572F-414A-8B51-B4F63DAB62CB}">
      <dgm:prSet/>
      <dgm:spPr/>
      <dgm:t>
        <a:bodyPr/>
        <a:lstStyle/>
        <a:p>
          <a:endParaRPr lang="en-US"/>
        </a:p>
      </dgm:t>
    </dgm:pt>
    <dgm:pt modelId="{7BDED5A2-A429-4509-A7BC-93196D8B1B1A}">
      <dgm:prSet/>
      <dgm:spPr/>
      <dgm:t>
        <a:bodyPr/>
        <a:lstStyle/>
        <a:p>
          <a:r>
            <a:rPr lang="en-US"/>
            <a:t>Logistic Regression = final model.</a:t>
          </a:r>
        </a:p>
      </dgm:t>
    </dgm:pt>
    <dgm:pt modelId="{83892C7C-A5D3-44F6-9532-90A3B4DE48C8}" type="parTrans" cxnId="{D4F44C65-FAF3-4B1B-B528-7A611E4FCE99}">
      <dgm:prSet/>
      <dgm:spPr/>
      <dgm:t>
        <a:bodyPr/>
        <a:lstStyle/>
        <a:p>
          <a:endParaRPr lang="en-US"/>
        </a:p>
      </dgm:t>
    </dgm:pt>
    <dgm:pt modelId="{FD3BD452-5BB0-46CF-9FD8-9D3677524D6B}" type="sibTrans" cxnId="{D4F44C65-FAF3-4B1B-B528-7A611E4FCE99}">
      <dgm:prSet/>
      <dgm:spPr/>
      <dgm:t>
        <a:bodyPr/>
        <a:lstStyle/>
        <a:p>
          <a:endParaRPr lang="en-US"/>
        </a:p>
      </dgm:t>
    </dgm:pt>
    <dgm:pt modelId="{FD20B41B-F2AE-4993-B050-4C4F346A8EB9}">
      <dgm:prSet/>
      <dgm:spPr/>
      <dgm:t>
        <a:bodyPr/>
        <a:lstStyle/>
        <a:p>
          <a:r>
            <a:rPr lang="en-US"/>
            <a:t>Demonstrates practical application of Data Science.</a:t>
          </a:r>
        </a:p>
      </dgm:t>
    </dgm:pt>
    <dgm:pt modelId="{359B6E41-D081-4E70-A2ED-4395B8F55BAF}" type="parTrans" cxnId="{CFA2E6CB-0A36-4389-B899-E395E79098B1}">
      <dgm:prSet/>
      <dgm:spPr/>
      <dgm:t>
        <a:bodyPr/>
        <a:lstStyle/>
        <a:p>
          <a:endParaRPr lang="en-US"/>
        </a:p>
      </dgm:t>
    </dgm:pt>
    <dgm:pt modelId="{F0167C92-CEAD-43FB-92D1-D6FCE191E7B0}" type="sibTrans" cxnId="{CFA2E6CB-0A36-4389-B899-E395E79098B1}">
      <dgm:prSet/>
      <dgm:spPr/>
      <dgm:t>
        <a:bodyPr/>
        <a:lstStyle/>
        <a:p>
          <a:endParaRPr lang="en-US"/>
        </a:p>
      </dgm:t>
    </dgm:pt>
    <dgm:pt modelId="{1BC9A0E1-5736-4313-AB43-9D27322663EA}" type="pres">
      <dgm:prSet presAssocID="{8F1FDFCA-F14D-4BC2-8A18-4B4EC0DA0E34}" presName="root" presStyleCnt="0">
        <dgm:presLayoutVars>
          <dgm:dir/>
          <dgm:resizeHandles val="exact"/>
        </dgm:presLayoutVars>
      </dgm:prSet>
      <dgm:spPr/>
    </dgm:pt>
    <dgm:pt modelId="{A27441FC-E789-4A2B-B799-217CC3308D0E}" type="pres">
      <dgm:prSet presAssocID="{7CCE66C7-DA3F-4D47-9F30-C01E99548F73}" presName="compNode" presStyleCnt="0"/>
      <dgm:spPr/>
    </dgm:pt>
    <dgm:pt modelId="{CD2B5AD2-97ED-4810-BDFA-3CED97E8234A}" type="pres">
      <dgm:prSet presAssocID="{7CCE66C7-DA3F-4D47-9F30-C01E99548F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A621B70-EDD2-4A5A-8C19-669B4AF2DE21}" type="pres">
      <dgm:prSet presAssocID="{7CCE66C7-DA3F-4D47-9F30-C01E99548F73}" presName="spaceRect" presStyleCnt="0"/>
      <dgm:spPr/>
    </dgm:pt>
    <dgm:pt modelId="{11B7A7AF-1A4A-4ACE-AC10-28095AE9CB55}" type="pres">
      <dgm:prSet presAssocID="{7CCE66C7-DA3F-4D47-9F30-C01E99548F73}" presName="textRect" presStyleLbl="revTx" presStyleIdx="0" presStyleCnt="3">
        <dgm:presLayoutVars>
          <dgm:chMax val="1"/>
          <dgm:chPref val="1"/>
        </dgm:presLayoutVars>
      </dgm:prSet>
      <dgm:spPr/>
    </dgm:pt>
    <dgm:pt modelId="{85C27985-8F19-45C6-A288-8C64E5A6BD2B}" type="pres">
      <dgm:prSet presAssocID="{EF7D984C-686A-4EC9-A98D-E50ECE366942}" presName="sibTrans" presStyleCnt="0"/>
      <dgm:spPr/>
    </dgm:pt>
    <dgm:pt modelId="{4E7A9850-AB4E-4199-871E-C6327144930F}" type="pres">
      <dgm:prSet presAssocID="{7BDED5A2-A429-4509-A7BC-93196D8B1B1A}" presName="compNode" presStyleCnt="0"/>
      <dgm:spPr/>
    </dgm:pt>
    <dgm:pt modelId="{5F4B5DF8-BEB2-42DB-BF26-446768814E82}" type="pres">
      <dgm:prSet presAssocID="{7BDED5A2-A429-4509-A7BC-93196D8B1B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78BD48E-1B87-400D-9416-8A5A360D6DCC}" type="pres">
      <dgm:prSet presAssocID="{7BDED5A2-A429-4509-A7BC-93196D8B1B1A}" presName="spaceRect" presStyleCnt="0"/>
      <dgm:spPr/>
    </dgm:pt>
    <dgm:pt modelId="{B98862D2-A5FA-4020-9AE4-25CB8BB526CD}" type="pres">
      <dgm:prSet presAssocID="{7BDED5A2-A429-4509-A7BC-93196D8B1B1A}" presName="textRect" presStyleLbl="revTx" presStyleIdx="1" presStyleCnt="3">
        <dgm:presLayoutVars>
          <dgm:chMax val="1"/>
          <dgm:chPref val="1"/>
        </dgm:presLayoutVars>
      </dgm:prSet>
      <dgm:spPr/>
    </dgm:pt>
    <dgm:pt modelId="{EE0B35FE-6B85-45EC-851F-0FF8A23C55F8}" type="pres">
      <dgm:prSet presAssocID="{FD3BD452-5BB0-46CF-9FD8-9D3677524D6B}" presName="sibTrans" presStyleCnt="0"/>
      <dgm:spPr/>
    </dgm:pt>
    <dgm:pt modelId="{BB0E1AA1-5087-4F44-B13C-93967D248BF9}" type="pres">
      <dgm:prSet presAssocID="{FD20B41B-F2AE-4993-B050-4C4F346A8EB9}" presName="compNode" presStyleCnt="0"/>
      <dgm:spPr/>
    </dgm:pt>
    <dgm:pt modelId="{18622AEE-0184-42D9-86BB-499AE0BDF847}" type="pres">
      <dgm:prSet presAssocID="{FD20B41B-F2AE-4993-B050-4C4F346A8E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CBDCCF-62B7-4899-A248-70BC636E6045}" type="pres">
      <dgm:prSet presAssocID="{FD20B41B-F2AE-4993-B050-4C4F346A8EB9}" presName="spaceRect" presStyleCnt="0"/>
      <dgm:spPr/>
    </dgm:pt>
    <dgm:pt modelId="{D5DFA495-58A0-43A1-AE89-8B45C35DD5DF}" type="pres">
      <dgm:prSet presAssocID="{FD20B41B-F2AE-4993-B050-4C4F346A8E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B88D3F-BB1F-4AEC-B4B4-4E6FEA9C8BDE}" type="presOf" srcId="{7CCE66C7-DA3F-4D47-9F30-C01E99548F73}" destId="{11B7A7AF-1A4A-4ACE-AC10-28095AE9CB55}" srcOrd="0" destOrd="0" presId="urn:microsoft.com/office/officeart/2018/2/layout/IconLabelList"/>
    <dgm:cxn modelId="{D4F44C65-FAF3-4B1B-B528-7A611E4FCE99}" srcId="{8F1FDFCA-F14D-4BC2-8A18-4B4EC0DA0E34}" destId="{7BDED5A2-A429-4509-A7BC-93196D8B1B1A}" srcOrd="1" destOrd="0" parTransId="{83892C7C-A5D3-44F6-9532-90A3B4DE48C8}" sibTransId="{FD3BD452-5BB0-46CF-9FD8-9D3677524D6B}"/>
    <dgm:cxn modelId="{35E09F67-572F-414A-8B51-B4F63DAB62CB}" srcId="{8F1FDFCA-F14D-4BC2-8A18-4B4EC0DA0E34}" destId="{7CCE66C7-DA3F-4D47-9F30-C01E99548F73}" srcOrd="0" destOrd="0" parTransId="{8534171C-5EA6-4712-80AD-3E36C5F22D5C}" sibTransId="{EF7D984C-686A-4EC9-A98D-E50ECE366942}"/>
    <dgm:cxn modelId="{AC01A181-59BE-4687-BB32-459CF2C7232A}" type="presOf" srcId="{7BDED5A2-A429-4509-A7BC-93196D8B1B1A}" destId="{B98862D2-A5FA-4020-9AE4-25CB8BB526CD}" srcOrd="0" destOrd="0" presId="urn:microsoft.com/office/officeart/2018/2/layout/IconLabelList"/>
    <dgm:cxn modelId="{5FDA0B8C-23D0-4457-8B2A-7CFA92D6D88C}" type="presOf" srcId="{8F1FDFCA-F14D-4BC2-8A18-4B4EC0DA0E34}" destId="{1BC9A0E1-5736-4313-AB43-9D27322663EA}" srcOrd="0" destOrd="0" presId="urn:microsoft.com/office/officeart/2018/2/layout/IconLabelList"/>
    <dgm:cxn modelId="{C6969DA7-3FF7-47FC-9B08-026680A0D5D0}" type="presOf" srcId="{FD20B41B-F2AE-4993-B050-4C4F346A8EB9}" destId="{D5DFA495-58A0-43A1-AE89-8B45C35DD5DF}" srcOrd="0" destOrd="0" presId="urn:microsoft.com/office/officeart/2018/2/layout/IconLabelList"/>
    <dgm:cxn modelId="{CFA2E6CB-0A36-4389-B899-E395E79098B1}" srcId="{8F1FDFCA-F14D-4BC2-8A18-4B4EC0DA0E34}" destId="{FD20B41B-F2AE-4993-B050-4C4F346A8EB9}" srcOrd="2" destOrd="0" parTransId="{359B6E41-D081-4E70-A2ED-4395B8F55BAF}" sibTransId="{F0167C92-CEAD-43FB-92D1-D6FCE191E7B0}"/>
    <dgm:cxn modelId="{C7AC78B5-E2C0-4D79-9AEA-4496AE261DEA}" type="presParOf" srcId="{1BC9A0E1-5736-4313-AB43-9D27322663EA}" destId="{A27441FC-E789-4A2B-B799-217CC3308D0E}" srcOrd="0" destOrd="0" presId="urn:microsoft.com/office/officeart/2018/2/layout/IconLabelList"/>
    <dgm:cxn modelId="{A2A6DB62-2D45-45F4-ADEF-BD90C37B768E}" type="presParOf" srcId="{A27441FC-E789-4A2B-B799-217CC3308D0E}" destId="{CD2B5AD2-97ED-4810-BDFA-3CED97E8234A}" srcOrd="0" destOrd="0" presId="urn:microsoft.com/office/officeart/2018/2/layout/IconLabelList"/>
    <dgm:cxn modelId="{4792007B-3DAA-4F1A-90BF-286AEA57FE6E}" type="presParOf" srcId="{A27441FC-E789-4A2B-B799-217CC3308D0E}" destId="{5A621B70-EDD2-4A5A-8C19-669B4AF2DE21}" srcOrd="1" destOrd="0" presId="urn:microsoft.com/office/officeart/2018/2/layout/IconLabelList"/>
    <dgm:cxn modelId="{FD20028D-98D2-47A3-BCC8-22017F5DE58B}" type="presParOf" srcId="{A27441FC-E789-4A2B-B799-217CC3308D0E}" destId="{11B7A7AF-1A4A-4ACE-AC10-28095AE9CB55}" srcOrd="2" destOrd="0" presId="urn:microsoft.com/office/officeart/2018/2/layout/IconLabelList"/>
    <dgm:cxn modelId="{328D14B1-1833-4E4E-BB76-129E6D5797EF}" type="presParOf" srcId="{1BC9A0E1-5736-4313-AB43-9D27322663EA}" destId="{85C27985-8F19-45C6-A288-8C64E5A6BD2B}" srcOrd="1" destOrd="0" presId="urn:microsoft.com/office/officeart/2018/2/layout/IconLabelList"/>
    <dgm:cxn modelId="{C0814DAF-6AA7-45AA-9B19-5DBAA118E5BB}" type="presParOf" srcId="{1BC9A0E1-5736-4313-AB43-9D27322663EA}" destId="{4E7A9850-AB4E-4199-871E-C6327144930F}" srcOrd="2" destOrd="0" presId="urn:microsoft.com/office/officeart/2018/2/layout/IconLabelList"/>
    <dgm:cxn modelId="{724BF170-15AA-4AB1-969D-55DBCD120FBA}" type="presParOf" srcId="{4E7A9850-AB4E-4199-871E-C6327144930F}" destId="{5F4B5DF8-BEB2-42DB-BF26-446768814E82}" srcOrd="0" destOrd="0" presId="urn:microsoft.com/office/officeart/2018/2/layout/IconLabelList"/>
    <dgm:cxn modelId="{793407E9-74F3-4140-89F1-AEAF578B1561}" type="presParOf" srcId="{4E7A9850-AB4E-4199-871E-C6327144930F}" destId="{278BD48E-1B87-400D-9416-8A5A360D6DCC}" srcOrd="1" destOrd="0" presId="urn:microsoft.com/office/officeart/2018/2/layout/IconLabelList"/>
    <dgm:cxn modelId="{C68C7ED1-1827-4271-A44A-62B274D66CFD}" type="presParOf" srcId="{4E7A9850-AB4E-4199-871E-C6327144930F}" destId="{B98862D2-A5FA-4020-9AE4-25CB8BB526CD}" srcOrd="2" destOrd="0" presId="urn:microsoft.com/office/officeart/2018/2/layout/IconLabelList"/>
    <dgm:cxn modelId="{B6CBF491-D803-4B66-A781-78A59487287A}" type="presParOf" srcId="{1BC9A0E1-5736-4313-AB43-9D27322663EA}" destId="{EE0B35FE-6B85-45EC-851F-0FF8A23C55F8}" srcOrd="3" destOrd="0" presId="urn:microsoft.com/office/officeart/2018/2/layout/IconLabelList"/>
    <dgm:cxn modelId="{E59334B7-BA75-423E-90F0-BFFBFCFEBD95}" type="presParOf" srcId="{1BC9A0E1-5736-4313-AB43-9D27322663EA}" destId="{BB0E1AA1-5087-4F44-B13C-93967D248BF9}" srcOrd="4" destOrd="0" presId="urn:microsoft.com/office/officeart/2018/2/layout/IconLabelList"/>
    <dgm:cxn modelId="{DC05F941-6837-4B90-A7FA-AEB24AFBFA74}" type="presParOf" srcId="{BB0E1AA1-5087-4F44-B13C-93967D248BF9}" destId="{18622AEE-0184-42D9-86BB-499AE0BDF847}" srcOrd="0" destOrd="0" presId="urn:microsoft.com/office/officeart/2018/2/layout/IconLabelList"/>
    <dgm:cxn modelId="{0EED661F-6C69-4E70-891C-2A916D2C9E21}" type="presParOf" srcId="{BB0E1AA1-5087-4F44-B13C-93967D248BF9}" destId="{1CCBDCCF-62B7-4899-A248-70BC636E6045}" srcOrd="1" destOrd="0" presId="urn:microsoft.com/office/officeart/2018/2/layout/IconLabelList"/>
    <dgm:cxn modelId="{84CFFA55-135C-445F-9D24-0FB24F113701}" type="presParOf" srcId="{BB0E1AA1-5087-4F44-B13C-93967D248BF9}" destId="{D5DFA495-58A0-43A1-AE89-8B45C35DD5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02704-D3E0-4288-B09A-824356EBDDFA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Predict survival of Titanic passengers.</a:t>
          </a:r>
        </a:p>
      </dsp:txBody>
      <dsp:txXfrm>
        <a:off x="64083" y="64113"/>
        <a:ext cx="5047218" cy="1184574"/>
      </dsp:txXfrm>
    </dsp:sp>
    <dsp:sp modelId="{B955A727-03D1-4046-B4E4-F865B2B0BEDC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Input: Demographics &amp; travel features.</a:t>
          </a:r>
        </a:p>
      </dsp:txBody>
      <dsp:txXfrm>
        <a:off x="64083" y="1471893"/>
        <a:ext cx="5047218" cy="1184574"/>
      </dsp:txXfrm>
    </dsp:sp>
    <dsp:sp modelId="{C771E04F-DD48-491F-9964-B927E67C4077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Output: Survived (1) or Died (0).</a:t>
          </a:r>
        </a:p>
      </dsp:txBody>
      <dsp:txXfrm>
        <a:off x="64083" y="2879673"/>
        <a:ext cx="5047218" cy="1184574"/>
      </dsp:txXfrm>
    </dsp:sp>
    <dsp:sp modelId="{3335AEC4-DD83-4A38-8FA2-9468550835AA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Dataset: titanic_train.csv and titanic_test.csv.</a:t>
          </a:r>
        </a:p>
      </dsp:txBody>
      <dsp:txXfrm>
        <a:off x="64083" y="4287453"/>
        <a:ext cx="5047218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EA618-C54B-4F13-B344-C0854D2BCF8A}">
      <dsp:nvSpPr>
        <dsp:cNvPr id="0" name=""/>
        <dsp:cNvSpPr/>
      </dsp:nvSpPr>
      <dsp:spPr>
        <a:xfrm>
          <a:off x="0" y="151023"/>
          <a:ext cx="4941945" cy="494194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30845-3D37-45E2-B848-F02BAA64D512}">
      <dsp:nvSpPr>
        <dsp:cNvPr id="0" name=""/>
        <dsp:cNvSpPr/>
      </dsp:nvSpPr>
      <dsp:spPr>
        <a:xfrm>
          <a:off x="469484" y="620508"/>
          <a:ext cx="1927358" cy="1927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Source: Titanic dataset (CSV format).</a:t>
          </a:r>
        </a:p>
      </dsp:txBody>
      <dsp:txXfrm>
        <a:off x="563570" y="714594"/>
        <a:ext cx="1739186" cy="1739186"/>
      </dsp:txXfrm>
    </dsp:sp>
    <dsp:sp modelId="{F7EE9765-EF1F-408D-9D95-2D8A50FD26C8}">
      <dsp:nvSpPr>
        <dsp:cNvPr id="0" name=""/>
        <dsp:cNvSpPr/>
      </dsp:nvSpPr>
      <dsp:spPr>
        <a:xfrm>
          <a:off x="2545101" y="620508"/>
          <a:ext cx="1927358" cy="192735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Handled missing values: Age (median), Fare (median), Embarked (mode).</a:t>
          </a:r>
        </a:p>
      </dsp:txBody>
      <dsp:txXfrm>
        <a:off x="2639187" y="714594"/>
        <a:ext cx="1739186" cy="1739186"/>
      </dsp:txXfrm>
    </dsp:sp>
    <dsp:sp modelId="{9A37731C-7ABE-43CE-B68A-81F329787D1E}">
      <dsp:nvSpPr>
        <dsp:cNvPr id="0" name=""/>
        <dsp:cNvSpPr/>
      </dsp:nvSpPr>
      <dsp:spPr>
        <a:xfrm>
          <a:off x="469484" y="2696125"/>
          <a:ext cx="1927358" cy="192735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engineering: Title, FamilySize, IsAlone, CabinDeck, TicketGroupSize.</a:t>
          </a:r>
        </a:p>
      </dsp:txBody>
      <dsp:txXfrm>
        <a:off x="563570" y="2790211"/>
        <a:ext cx="1739186" cy="1739186"/>
      </dsp:txXfrm>
    </dsp:sp>
    <dsp:sp modelId="{97D91EB3-2602-4529-B799-87E2D1487F6E}">
      <dsp:nvSpPr>
        <dsp:cNvPr id="0" name=""/>
        <dsp:cNvSpPr/>
      </dsp:nvSpPr>
      <dsp:spPr>
        <a:xfrm>
          <a:off x="2545101" y="2696125"/>
          <a:ext cx="1927358" cy="192735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Generated train_cleaned.csv &amp; test_cleaned.csv.</a:t>
          </a:r>
        </a:p>
      </dsp:txBody>
      <dsp:txXfrm>
        <a:off x="2639187" y="2790211"/>
        <a:ext cx="1739186" cy="1739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05ED-0613-4DBB-B37E-03958A4661FF}">
      <dsp:nvSpPr>
        <dsp:cNvPr id="0" name=""/>
        <dsp:cNvSpPr/>
      </dsp:nvSpPr>
      <dsp:spPr>
        <a:xfrm>
          <a:off x="1596300" y="2671"/>
          <a:ext cx="1795838" cy="12851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Females had higher survival (~74%).</a:t>
          </a:r>
        </a:p>
      </dsp:txBody>
      <dsp:txXfrm>
        <a:off x="1659036" y="65407"/>
        <a:ext cx="1670366" cy="1159689"/>
      </dsp:txXfrm>
    </dsp:sp>
    <dsp:sp modelId="{80C606B4-4700-4DC7-890F-BFB3A8C70B6C}">
      <dsp:nvSpPr>
        <dsp:cNvPr id="0" name=""/>
        <dsp:cNvSpPr/>
      </dsp:nvSpPr>
      <dsp:spPr>
        <a:xfrm>
          <a:off x="1596300" y="1352091"/>
          <a:ext cx="1795838" cy="1285161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1st class passengers survived more than 3rd class.</a:t>
          </a:r>
        </a:p>
      </dsp:txBody>
      <dsp:txXfrm>
        <a:off x="1659036" y="1414827"/>
        <a:ext cx="1670366" cy="1159689"/>
      </dsp:txXfrm>
    </dsp:sp>
    <dsp:sp modelId="{5F47E840-A6FB-43C5-8FC8-EEED50392139}">
      <dsp:nvSpPr>
        <dsp:cNvPr id="0" name=""/>
        <dsp:cNvSpPr/>
      </dsp:nvSpPr>
      <dsp:spPr>
        <a:xfrm>
          <a:off x="1596300" y="2701511"/>
          <a:ext cx="1795838" cy="128516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Travelling alone had lower survival.</a:t>
          </a:r>
        </a:p>
      </dsp:txBody>
      <dsp:txXfrm>
        <a:off x="1659036" y="2764247"/>
        <a:ext cx="1670366" cy="1159689"/>
      </dsp:txXfrm>
    </dsp:sp>
    <dsp:sp modelId="{5B61F862-31FC-4658-A57D-1343F80364E3}">
      <dsp:nvSpPr>
        <dsp:cNvPr id="0" name=""/>
        <dsp:cNvSpPr/>
      </dsp:nvSpPr>
      <dsp:spPr>
        <a:xfrm>
          <a:off x="1596300" y="4050930"/>
          <a:ext cx="1795838" cy="12851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Visuals: Age/Fare distributions, survival by Sex, Pclass, Embarked, Title, CabinDeck.</a:t>
          </a:r>
        </a:p>
      </dsp:txBody>
      <dsp:txXfrm>
        <a:off x="1659036" y="4113666"/>
        <a:ext cx="1670366" cy="1159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32562-4025-45E5-8717-779D44C6C8A2}">
      <dsp:nvSpPr>
        <dsp:cNvPr id="0" name=""/>
        <dsp:cNvSpPr/>
      </dsp:nvSpPr>
      <dsp:spPr>
        <a:xfrm>
          <a:off x="0" y="4150553"/>
          <a:ext cx="4773168" cy="1362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Hyperparameter tuning with GridSearchCV (5-fold CV).</a:t>
          </a:r>
        </a:p>
      </dsp:txBody>
      <dsp:txXfrm>
        <a:off x="0" y="4150553"/>
        <a:ext cx="4773168" cy="1362304"/>
      </dsp:txXfrm>
    </dsp:sp>
    <dsp:sp modelId="{04D260F6-4E13-4DE4-B6E7-3A8C3EB98132}">
      <dsp:nvSpPr>
        <dsp:cNvPr id="0" name=""/>
        <dsp:cNvSpPr/>
      </dsp:nvSpPr>
      <dsp:spPr>
        <a:xfrm rot="10800000">
          <a:off x="0" y="2075763"/>
          <a:ext cx="4773168" cy="209522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Models trained: Logistic Regression, Random Forest, Gradient Boosting.</a:t>
          </a:r>
        </a:p>
      </dsp:txBody>
      <dsp:txXfrm rot="10800000">
        <a:off x="0" y="2075763"/>
        <a:ext cx="4773168" cy="1361413"/>
      </dsp:txXfrm>
    </dsp:sp>
    <dsp:sp modelId="{F03D3278-3DA6-42D1-99CF-E13F39B7449C}">
      <dsp:nvSpPr>
        <dsp:cNvPr id="0" name=""/>
        <dsp:cNvSpPr/>
      </dsp:nvSpPr>
      <dsp:spPr>
        <a:xfrm rot="10800000">
          <a:off x="0" y="974"/>
          <a:ext cx="4773168" cy="209522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Preprocessing pipeline: Scaling + OneHotEncoding.</a:t>
          </a:r>
        </a:p>
      </dsp:txBody>
      <dsp:txXfrm rot="10800000">
        <a:off x="0" y="974"/>
        <a:ext cx="4773168" cy="1361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6228-8DBB-4D4A-81C4-90F255ED3D75}">
      <dsp:nvSpPr>
        <dsp:cNvPr id="0" name=""/>
        <dsp:cNvSpPr/>
      </dsp:nvSpPr>
      <dsp:spPr>
        <a:xfrm>
          <a:off x="0" y="2215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CE69C-CD9F-4453-9C7E-947462A80B5A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51877-FC3C-49C3-8601-30EE7675A514}">
      <dsp:nvSpPr>
        <dsp:cNvPr id="0" name=""/>
        <dsp:cNvSpPr/>
      </dsp:nvSpPr>
      <dsp:spPr>
        <a:xfrm>
          <a:off x="1297085" y="2215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Metrics: Accuracy, Precision, Recall, F1, ROC-AUC.</a:t>
          </a:r>
        </a:p>
      </dsp:txBody>
      <dsp:txXfrm>
        <a:off x="1297085" y="2215"/>
        <a:ext cx="3691354" cy="1123017"/>
      </dsp:txXfrm>
    </dsp:sp>
    <dsp:sp modelId="{B5CC259A-C3AE-44FA-A96E-D12CA89A6436}">
      <dsp:nvSpPr>
        <dsp:cNvPr id="0" name=""/>
        <dsp:cNvSpPr/>
      </dsp:nvSpPr>
      <dsp:spPr>
        <a:xfrm>
          <a:off x="0" y="1405987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7E285-3028-43FE-A634-07653AFC5E9B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6AEA3-D254-44F1-AC23-60D7789AD729}">
      <dsp:nvSpPr>
        <dsp:cNvPr id="0" name=""/>
        <dsp:cNvSpPr/>
      </dsp:nvSpPr>
      <dsp:spPr>
        <a:xfrm>
          <a:off x="1297085" y="1405987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 ≈ 85% accuracy, best balanced performance.</a:t>
          </a:r>
        </a:p>
      </dsp:txBody>
      <dsp:txXfrm>
        <a:off x="1297085" y="1405987"/>
        <a:ext cx="3691354" cy="1123017"/>
      </dsp:txXfrm>
    </dsp:sp>
    <dsp:sp modelId="{EEF6DCD2-9550-42DD-91D1-FDD5E0F940B0}">
      <dsp:nvSpPr>
        <dsp:cNvPr id="0" name=""/>
        <dsp:cNvSpPr/>
      </dsp:nvSpPr>
      <dsp:spPr>
        <a:xfrm>
          <a:off x="0" y="2809759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ABA85-CA7A-4681-A000-EAB678780694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D4476-9B9F-4B59-85E4-303A948717DA}">
      <dsp:nvSpPr>
        <dsp:cNvPr id="0" name=""/>
        <dsp:cNvSpPr/>
      </dsp:nvSpPr>
      <dsp:spPr>
        <a:xfrm>
          <a:off x="1297085" y="2809759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 &amp; Gradient Boosting slightly lower.</a:t>
          </a:r>
        </a:p>
      </dsp:txBody>
      <dsp:txXfrm>
        <a:off x="1297085" y="2809759"/>
        <a:ext cx="3691354" cy="1123017"/>
      </dsp:txXfrm>
    </dsp:sp>
    <dsp:sp modelId="{F047BE02-7D34-4CEB-8BAA-3AF94BBF1B16}">
      <dsp:nvSpPr>
        <dsp:cNvPr id="0" name=""/>
        <dsp:cNvSpPr/>
      </dsp:nvSpPr>
      <dsp:spPr>
        <a:xfrm>
          <a:off x="0" y="4213530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CFBE2-DB53-4DCF-825F-6C3692A87400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8F387-6B1D-41F6-A09D-BEC973E0DF00}">
      <dsp:nvSpPr>
        <dsp:cNvPr id="0" name=""/>
        <dsp:cNvSpPr/>
      </dsp:nvSpPr>
      <dsp:spPr>
        <a:xfrm>
          <a:off x="1297085" y="4213530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Confusion matrix &amp; ROC curve plotted.</a:t>
          </a:r>
        </a:p>
      </dsp:txBody>
      <dsp:txXfrm>
        <a:off x="1297085" y="4213530"/>
        <a:ext cx="3691354" cy="1123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026B3-AD39-4491-A4FF-D476340622DF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Influencers: Sex, Pclass, Title, Family Size.</a:t>
          </a:r>
        </a:p>
      </dsp:txBody>
      <dsp:txXfrm>
        <a:off x="1161858" y="4658"/>
        <a:ext cx="2664723" cy="1598833"/>
      </dsp:txXfrm>
    </dsp:sp>
    <dsp:sp modelId="{2988C7A9-2439-4E06-93DD-77EED2B021D4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Logistic Regression selected as best model.</a:t>
          </a:r>
        </a:p>
      </dsp:txBody>
      <dsp:txXfrm>
        <a:off x="1161858" y="1869965"/>
        <a:ext cx="2664723" cy="1598833"/>
      </dsp:txXfrm>
    </dsp:sp>
    <dsp:sp modelId="{E3A60C65-3A00-4232-9D26-A68C9EF30302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Preprocessing &amp; feature engineering improved accuracy.</a:t>
          </a:r>
        </a:p>
      </dsp:txBody>
      <dsp:txXfrm>
        <a:off x="1161858" y="3735271"/>
        <a:ext cx="2664723" cy="1598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B5AD2-97ED-4810-BDFA-3CED97E8234A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7A7AF-1A4A-4ACE-AC10-28095AE9CB55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Full ML workflow covered: Cleaning, EDA, Training, Evaluation, Insights.</a:t>
          </a:r>
        </a:p>
      </dsp:txBody>
      <dsp:txXfrm>
        <a:off x="291148" y="2456435"/>
        <a:ext cx="2180418" cy="720000"/>
      </dsp:txXfrm>
    </dsp:sp>
    <dsp:sp modelId="{5F4B5DF8-BEB2-42DB-BF26-446768814E82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862D2-A5FA-4020-9AE4-25CB8BB526CD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 = final model.</a:t>
          </a:r>
        </a:p>
      </dsp:txBody>
      <dsp:txXfrm>
        <a:off x="2853140" y="2456435"/>
        <a:ext cx="2180418" cy="720000"/>
      </dsp:txXfrm>
    </dsp:sp>
    <dsp:sp modelId="{18622AEE-0184-42D9-86BB-499AE0BDF847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FA495-58A0-43A1-AE89-8B45C35DD5DF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Demonstrates practical application of Data Science.</a:t>
          </a:r>
        </a:p>
      </dsp:txBody>
      <dsp:txXfrm>
        <a:off x="5415132" y="2456435"/>
        <a:ext cx="21804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ey paper boats and one orange boat">
            <a:extLst>
              <a:ext uri="{FF2B5EF4-FFF2-40B4-BE49-F238E27FC236}">
                <a16:creationId xmlns:a16="http://schemas.microsoft.com/office/drawing/2014/main" id="{A59D550D-E3E7-EE40-D151-2D43D9F05A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0746" r="925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7100">
                <a:solidFill>
                  <a:srgbClr val="FFFFFF"/>
                </a:solidFill>
              </a:rPr>
              <a:t>Titanic Survival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End-to-End Data Science Project</a:t>
            </a:r>
          </a:p>
          <a:p>
            <a:pPr algn="l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Dataset: titanic_train.csv &amp; titanic_test.csv</a:t>
            </a:r>
          </a:p>
          <a:p>
            <a:pPr algn="l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Presented by: Sagar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F0DD-11FD-F98C-3AC5-F72F508D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64367-EA37-F29F-B5C4-3FFA8307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" y="1675227"/>
            <a:ext cx="7534656" cy="46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50B33-BDC6-8930-FE9B-7A252972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75475-1F27-0B4F-6D4A-150E435E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" y="1675227"/>
            <a:ext cx="7778496" cy="47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9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1D5C9-0D60-4FF8-5F3C-61CD0DA58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9528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Problem 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2613C-B5B7-C042-5B17-7687A643E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4100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t>Data Collection &amp; Cleaning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E568E-785A-8BF0-398B-308A11F3B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370173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Data Analysis &amp;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727BB-D5DB-BBFC-AC8B-45036964F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870045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Model Building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6FECA-730B-0B44-9706-15BB6EB24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029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4D8BA6-CA31-97AB-4EA0-7E89638DF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07821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/>
              <a:t>Results &amp; Insights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840A4A6-0AAB-1FEF-430D-2E84B1DA6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938114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6FFB-FA39-871B-70D2-F0F480F8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1"/>
            <a:ext cx="8104008" cy="1410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Outcome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234391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40406-4BB7-6139-5B44-2C3383BFC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765344"/>
            <a:ext cx="8661654" cy="31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1E35A-E013-8482-12C6-0E657F56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935E7-19C7-A2C4-3E26-E4011CB6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0" y="1675227"/>
            <a:ext cx="726313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Titanic Survival Predictor</vt:lpstr>
      <vt:lpstr>Problem Definition</vt:lpstr>
      <vt:lpstr>Data Collection &amp; Cleaning</vt:lpstr>
      <vt:lpstr>Data Analysis &amp; EDA</vt:lpstr>
      <vt:lpstr>Model Building</vt:lpstr>
      <vt:lpstr>Model Evaluation</vt:lpstr>
      <vt:lpstr>Results &amp; Insights</vt:lpstr>
      <vt:lpstr>Code Outcome </vt:lpstr>
      <vt:lpstr>Code</vt:lpstr>
      <vt:lpstr>Code</vt:lpstr>
      <vt:lpstr>Code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Sagar Kushwaha</dc:creator>
  <cp:keywords/>
  <dc:description>generated using python-pptx</dc:description>
  <cp:lastModifiedBy>Sagar kushwaha</cp:lastModifiedBy>
  <cp:revision>1</cp:revision>
  <dcterms:created xsi:type="dcterms:W3CDTF">2013-01-27T09:14:16Z</dcterms:created>
  <dcterms:modified xsi:type="dcterms:W3CDTF">2025-08-29T14:01:43Z</dcterms:modified>
  <cp:category/>
</cp:coreProperties>
</file>