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wetha Ramavath" userId="8fb11249d27e924b" providerId="LiveId" clId="{FF9DB09B-2DF7-48CF-9EBB-19A029B01FF6}"/>
    <pc:docChg chg="modSld">
      <pc:chgData name="kushwetha Ramavath" userId="8fb11249d27e924b" providerId="LiveId" clId="{FF9DB09B-2DF7-48CF-9EBB-19A029B01FF6}" dt="2025-09-21T16:23:31.932" v="0" actId="20577"/>
      <pc:docMkLst>
        <pc:docMk/>
      </pc:docMkLst>
      <pc:sldChg chg="modSp mod">
        <pc:chgData name="kushwetha Ramavath" userId="8fb11249d27e924b" providerId="LiveId" clId="{FF9DB09B-2DF7-48CF-9EBB-19A029B01FF6}" dt="2025-09-21T16:23:31.932" v="0" actId="20577"/>
        <pc:sldMkLst>
          <pc:docMk/>
          <pc:sldMk cId="2441686670" sldId="256"/>
        </pc:sldMkLst>
        <pc:spChg chg="mod">
          <ac:chgData name="kushwetha Ramavath" userId="8fb11249d27e924b" providerId="LiveId" clId="{FF9DB09B-2DF7-48CF-9EBB-19A029B01FF6}" dt="2025-09-21T16:23:31.932" v="0" actId="20577"/>
          <ac:spMkLst>
            <pc:docMk/>
            <pc:sldMk cId="2441686670" sldId="256"/>
            <ac:spMk id="3" creationId="{6B978EB7-BC24-FDC6-43E0-186F52F9A9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F1C0A-94FB-42A9-BBB8-7B82A1E96E1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123FD-09C6-4CCA-8BE7-953C0FE8B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2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E823-7F17-2A21-DFB4-C8456D04E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44FD-52AB-A696-683B-DC91244F8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DBA4-3ACA-1227-371C-C0E84644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1D45-CE5E-0119-266C-367D5EF5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B0EE-BD30-0B96-B1C1-8EFA55F4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CDDF-EDC7-2C0F-A2DF-23B18A86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C2293-FCE9-BE3F-925B-9245BB87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A384-57BE-524B-06D3-B7074F47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5DC7-C899-5E9C-BBC7-7A1C98E8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AA35-ECB1-2486-02CD-86CAB200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4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5D27C-A5CA-1499-1185-EB9911224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DF596-B734-024E-2E56-5A029331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8753-EE70-3D8F-4B58-B803ADF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04A4-B14D-84BD-C209-69208391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C32C-AF05-286F-4862-7757F4C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5097-2366-FD48-3BB4-D72BDCAB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4CFC-C4CF-F115-08C5-0730E3E4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870A-24B8-7F9C-9D8A-99183DB2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3F9F-5849-9658-8C83-F2E9C636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47BA-E7D7-8001-938C-F396A7AD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F79E-767E-6094-4FCF-37D5998D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0EFFC-6CAE-2E23-6C25-CD2E3620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DE3C-47F4-FB4F-C2BB-7D001F37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CAB7-3C39-58D3-57CE-401D5B34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25CFF-E17E-E785-34D1-2BB72C0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18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4DC9-83DE-2FED-9CF0-9A5DA613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3820-B80C-8048-1860-B4B1A4290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7E105-F3BE-62EF-B3E1-B07AA3165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D6DA0-6DA2-44B8-845B-92F07CC2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64E37-1319-8E4C-F168-05ADFFF8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4F3D-7D38-8CCD-117D-A2295224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FDF7-AEF2-9268-A30F-6BD58839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8C71-F24F-63E9-8AF1-0DC6D8E8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288A4-C908-5348-FDAB-9ECB71886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0DA06-FCD4-4DB3-B6DD-24DE1F58A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16C2B-9219-A944-F1D5-F6A2F3D7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5D513-FEAC-F518-0D4C-0E3E0D43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AE231-EEFD-7B3E-8B6F-5EF51735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2C6EC-D204-FB75-219B-8E85FB7E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8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EB9F-E13F-208E-2298-1D34DF43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3FDA6-A10E-A2B4-87FC-7D13C758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06014-5950-D4A8-5856-77C290FD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12F08-C573-52E0-4C18-10E20D19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8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BE7E6-67F8-C9D6-5578-6191BD2D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78279-EDDB-6814-AE77-24C999B3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3FCDF-4B83-AF89-604D-ED292479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AC97-762B-0110-87D5-852E00D6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AF09-DDB2-BBE6-270A-A6206BDD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C7A4-1A58-D4B4-8B14-7DC14D2A0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E9DE9-82F1-57D2-395B-E0BD30A6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660F-1C25-0F32-B93C-E8F25E09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047B-0200-DE51-0D90-DD32AE6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5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68DA-B662-FE67-DAE5-41302976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098DB-5016-AFC9-6E38-5C12017FE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36FB-1DD6-6936-F4AD-C29A85DB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87FA-C5EC-7DC6-CBC5-67B6FC50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6A910-BC7E-EE06-3C39-85839A7D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4C3B4-0461-9BFA-906D-D13590C5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43784-357C-173A-E0F9-ABC4451D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A6D4-9A96-B109-5105-4B5997B9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4ADF-51C6-8797-9DEA-21B5DDD4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E84A-E748-4B05-972C-43D8F66980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09CD-A9FA-1027-00BA-9CF1EB901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AB51-361F-6690-98AF-D10009C0D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187C-3C23-4CD3-B23F-296C7585A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54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4A5C-5698-643F-F234-C5BDB6FCB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554" y="299405"/>
            <a:ext cx="9891164" cy="12866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Louvain algorithm for Community Detection for Large Networks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78EB7-BC24-FDC6-43E0-186F52F9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408" y="2395242"/>
            <a:ext cx="6942967" cy="2544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.KUSHWETHA     22011P0554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6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FEFD-689C-D816-F339-AEEE4BFA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365126"/>
            <a:ext cx="10981566" cy="864864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D025-CC3B-AE97-E114-550F0BA6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44" y="1359463"/>
            <a:ext cx="10754314" cy="502515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 in complex networks is a fundamental task in network science.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2.Objective: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 the Louvain algorithm for detecting communities in large-scale networks.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3.Focus: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and applicability to real-world graphs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4.Tools Used: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PyVis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5.Applications: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networks, email graphs, citation networks.</a:t>
            </a:r>
          </a:p>
          <a:p>
            <a:pPr algn="ctr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5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5CD0-DD40-5CBB-3338-9CB83A6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225"/>
            <a:ext cx="10515600" cy="6756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5E91-E9AB-51CE-05C6-B8FD6A31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47" y="1367554"/>
            <a:ext cx="10818040" cy="518699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1.Large-scale networks are difficult to analyze due to complexity.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2.Identifying tightly-knit groups (communities) is essential.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3.Need a scalable, efficient algorithm for community detection.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4.Goal: Analyze performance and structure of communities using Louvain algorithm.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4725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Analysis of Louvain algorithm for Community Detection for Large Networks</vt:lpstr>
      <vt:lpstr>SYNOPSIS</vt:lpstr>
      <vt:lpstr>Problem Definition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kushwetharamavath@gmail.com</dc:creator>
  <cp:lastModifiedBy>kushwetha Ramavath</cp:lastModifiedBy>
  <cp:revision>5</cp:revision>
  <dcterms:created xsi:type="dcterms:W3CDTF">2025-05-06T14:35:33Z</dcterms:created>
  <dcterms:modified xsi:type="dcterms:W3CDTF">2025-09-21T16:23:40Z</dcterms:modified>
</cp:coreProperties>
</file>