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1"/>
  </p:notesMasterIdLst>
  <p:handoutMasterIdLst>
    <p:handoutMasterId r:id="rId12"/>
  </p:handoutMasterIdLst>
  <p:sldIdLst>
    <p:sldId id="265" r:id="rId5"/>
    <p:sldId id="260" r:id="rId6"/>
    <p:sldId id="256" r:id="rId7"/>
    <p:sldId id="258" r:id="rId8"/>
    <p:sldId id="264" r:id="rId9"/>
    <p:sldId id="266" r:id="rId10"/>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2E45"/>
    <a:srgbClr val="B7EBED"/>
    <a:srgbClr val="38CACF"/>
    <a:srgbClr val="FFFFFF"/>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F403FB-A83F-46FE-A74F-0AC1DD13888A}" v="32" dt="2023-08-23T15:42:17.886"/>
    <p1510:client id="{6757A297-2B36-4324-A8E9-60FBBB640532}" v="197" dt="2023-08-23T16:46:24.468"/>
    <p1510:client id="{FEB854B4-BD41-400D-BA71-BFD7A7F467EE}" v="1189" dt="2023-08-23T18:54:48.304"/>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228" y="6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8/24/2023</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8/24/2023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5213033" y="4434840"/>
            <a:ext cx="4015189" cy="1122202"/>
          </a:xfrm>
        </p:spPr>
        <p:txBody>
          <a:bodyPr anchor="b">
            <a:noAutofit/>
          </a:bodyPr>
          <a:lstStyle>
            <a:lvl1pPr algn="l">
              <a:defRPr sz="2700" spc="113"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5213033" y="5586890"/>
            <a:ext cx="4015189" cy="396660"/>
          </a:xfrm>
        </p:spPr>
        <p:txBody>
          <a:bodyPr>
            <a:normAutofit/>
          </a:bodyPr>
          <a:lstStyle>
            <a:lvl1pPr marL="0" indent="0" algn="l">
              <a:buNone/>
              <a:defRPr sz="12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9358" t="23650" b="-1"/>
          <a:stretch/>
        </p:blipFill>
        <p:spPr>
          <a:xfrm>
            <a:off x="0" y="2"/>
            <a:ext cx="7709254"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xmlns="" val="1"/>
              </a:ext>
            </a:extLst>
          </p:cNvPr>
          <p:cNvGrpSpPr/>
          <p:nvPr userDrawn="1"/>
        </p:nvGrpSpPr>
        <p:grpSpPr>
          <a:xfrm>
            <a:off x="0" y="0"/>
            <a:ext cx="2105025"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100" kern="1200" spc="113"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681038" y="2111377"/>
            <a:ext cx="8543925" cy="3744913"/>
          </a:xfrm>
        </p:spPr>
        <p:txBody>
          <a:bodyPr/>
          <a:lstStyle/>
          <a:p>
            <a:r>
              <a:rPr lang="en-US"/>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675"/>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675"/>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675"/>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xmlns="" val="1"/>
              </a:ext>
            </a:extLst>
          </p:cNvPr>
          <p:cNvSpPr/>
          <p:nvPr/>
        </p:nvSpPr>
        <p:spPr>
          <a:xfrm>
            <a:off x="1717531" y="0"/>
            <a:ext cx="8188469"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sz="135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681038" y="5509419"/>
            <a:ext cx="3316741" cy="585788"/>
          </a:xfrm>
        </p:spPr>
        <p:txBody>
          <a:bodyPr>
            <a:normAutofit/>
          </a:bodyPr>
          <a:lstStyle>
            <a:lvl1pPr>
              <a:defRPr lang="en-US" sz="2100" kern="1200" spc="113"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34936" y="1507772"/>
            <a:ext cx="1740183" cy="514350"/>
          </a:xfrm>
        </p:spPr>
        <p:txBody>
          <a:bodyPr anchor="ctr">
            <a:normAutofit/>
          </a:bodyPr>
          <a:lstStyle>
            <a:lvl1pPr marL="0" indent="0" algn="r">
              <a:buNone/>
              <a:defRPr sz="15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594857" y="2584097"/>
            <a:ext cx="1740183" cy="514350"/>
          </a:xfrm>
        </p:spPr>
        <p:txBody>
          <a:bodyPr anchor="ctr">
            <a:normAutofit/>
          </a:bodyPr>
          <a:lstStyle>
            <a:lvl1pPr marL="0" indent="0" algn="r">
              <a:buNone/>
              <a:defRPr sz="15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087577" y="3660422"/>
            <a:ext cx="1740183" cy="514350"/>
          </a:xfrm>
        </p:spPr>
        <p:txBody>
          <a:bodyPr anchor="ctr">
            <a:normAutofit/>
          </a:bodyPr>
          <a:lstStyle>
            <a:lvl1pPr marL="0" indent="0" algn="r">
              <a:buNone/>
              <a:defRPr sz="15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562240" y="4736748"/>
            <a:ext cx="1740183" cy="514350"/>
          </a:xfrm>
        </p:spPr>
        <p:txBody>
          <a:bodyPr anchor="ctr">
            <a:normAutofit/>
          </a:bodyPr>
          <a:lstStyle>
            <a:lvl1pPr marL="0" indent="0" algn="r">
              <a:buNone/>
              <a:defRPr sz="15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3576248" y="1613528"/>
            <a:ext cx="4145928" cy="1010842"/>
          </a:xfrm>
        </p:spPr>
        <p:txBody>
          <a:bodyPr anchor="t">
            <a:normAutofit/>
          </a:bodyPr>
          <a:lstStyle>
            <a:lvl1pPr marL="0" indent="0" algn="l">
              <a:lnSpc>
                <a:spcPct val="100000"/>
              </a:lnSpc>
              <a:buNone/>
              <a:defRPr sz="1050" spc="38"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051149" y="2682564"/>
            <a:ext cx="4145928" cy="1010842"/>
          </a:xfrm>
        </p:spPr>
        <p:txBody>
          <a:bodyPr anchor="t">
            <a:normAutofit/>
          </a:bodyPr>
          <a:lstStyle>
            <a:lvl1pPr marL="0" indent="0" algn="l">
              <a:lnSpc>
                <a:spcPct val="100000"/>
              </a:lnSpc>
              <a:buNone/>
              <a:defRPr sz="1050" spc="38"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4531261" y="3755394"/>
            <a:ext cx="4145928" cy="1010842"/>
          </a:xfrm>
        </p:spPr>
        <p:txBody>
          <a:bodyPr anchor="t">
            <a:normAutofit/>
          </a:bodyPr>
          <a:lstStyle>
            <a:lvl1pPr marL="0" indent="0" algn="l">
              <a:lnSpc>
                <a:spcPct val="100000"/>
              </a:lnSpc>
              <a:buNone/>
              <a:defRPr sz="1050" spc="38"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5017415" y="4824430"/>
            <a:ext cx="4145928" cy="1010842"/>
          </a:xfrm>
        </p:spPr>
        <p:txBody>
          <a:bodyPr anchor="t">
            <a:normAutofit/>
          </a:bodyPr>
          <a:lstStyle>
            <a:lvl1pPr marL="0" indent="0" algn="l">
              <a:lnSpc>
                <a:spcPct val="100000"/>
              </a:lnSpc>
              <a:buNone/>
              <a:defRPr sz="1050" spc="38"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675">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5483679" y="6356352"/>
            <a:ext cx="3067985" cy="365125"/>
          </a:xfrm>
        </p:spPr>
        <p:txBody>
          <a:bodyPr/>
          <a:lstStyle>
            <a:lvl1pPr>
              <a:defRPr sz="675"/>
            </a:lvl1pPr>
          </a:lstStyle>
          <a:p>
            <a:r>
              <a:rPr lang="en-US"/>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8783836" y="6356352"/>
            <a:ext cx="441127" cy="365125"/>
          </a:xfrm>
        </p:spPr>
        <p:txBody>
          <a:bodyPr/>
          <a:lstStyle>
            <a:lvl1pPr>
              <a:defRPr sz="675"/>
            </a:lvl1pPr>
          </a:lstStyle>
          <a:p>
            <a:fld id="{A49DFD55-3C28-40EF-9E31-A92D2E4017FF}" type="slidenum">
              <a:rPr lang="en-US" smtClean="0"/>
              <a:pPr/>
              <a:t>‹#›</a:t>
            </a:fld>
            <a:endParaRPr lang="en-US"/>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xmlns="" val="1"/>
              </a:ext>
            </a:extLst>
          </p:cNvPr>
          <p:cNvCxnSpPr>
            <a:cxnSpLocks/>
          </p:cNvCxnSpPr>
          <p:nvPr userDrawn="1"/>
        </p:nvCxnSpPr>
        <p:spPr>
          <a:xfrm>
            <a:off x="3537232" y="5023933"/>
            <a:ext cx="1229484"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xmlns="" val="1"/>
              </a:ext>
            </a:extLst>
          </p:cNvPr>
          <p:cNvCxnSpPr>
            <a:cxnSpLocks/>
          </p:cNvCxnSpPr>
          <p:nvPr userDrawn="1"/>
        </p:nvCxnSpPr>
        <p:spPr>
          <a:xfrm>
            <a:off x="3054933" y="3948451"/>
            <a:ext cx="1229484"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xmlns="" val="1"/>
              </a:ext>
            </a:extLst>
          </p:cNvPr>
          <p:cNvCxnSpPr>
            <a:cxnSpLocks/>
          </p:cNvCxnSpPr>
          <p:nvPr userDrawn="1"/>
        </p:nvCxnSpPr>
        <p:spPr>
          <a:xfrm>
            <a:off x="2578431" y="2872686"/>
            <a:ext cx="1229484"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xmlns="" val="1"/>
              </a:ext>
            </a:extLst>
          </p:cNvPr>
          <p:cNvCxnSpPr>
            <a:cxnSpLocks/>
          </p:cNvCxnSpPr>
          <p:nvPr userDrawn="1"/>
        </p:nvCxnSpPr>
        <p:spPr>
          <a:xfrm>
            <a:off x="2101339" y="1796083"/>
            <a:ext cx="1229484"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383631" y="892179"/>
            <a:ext cx="6842622" cy="1325563"/>
          </a:xfrm>
        </p:spPr>
        <p:txBody>
          <a:bodyPr>
            <a:normAutofit/>
          </a:bodyPr>
          <a:lstStyle>
            <a:lvl1pPr>
              <a:defRPr lang="en-US" sz="2100" kern="1200" spc="113"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383632" y="2776936"/>
            <a:ext cx="3188494" cy="823912"/>
          </a:xfrm>
        </p:spPr>
        <p:txBody>
          <a:bodyPr anchor="b">
            <a:noAutofit/>
          </a:bodyPr>
          <a:lstStyle>
            <a:lvl1pPr marL="0" indent="0">
              <a:buNone/>
              <a:defRPr lang="en-US" sz="1500"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383632" y="3834608"/>
            <a:ext cx="3188494" cy="1997867"/>
          </a:xfrm>
        </p:spPr>
        <p:txBody>
          <a:bodyPr>
            <a:normAutofit/>
          </a:bodyPr>
          <a:lstStyle>
            <a:lvl1pPr marL="0" indent="0">
              <a:lnSpc>
                <a:spcPct val="100000"/>
              </a:lnSpc>
              <a:buNone/>
              <a:defRPr sz="1050" spc="38" baseline="0"/>
            </a:lvl1pPr>
            <a:lvl2pPr marL="342900" indent="0">
              <a:lnSpc>
                <a:spcPct val="100000"/>
              </a:lnSpc>
              <a:buNone/>
              <a:defRPr sz="1050" spc="38" baseline="0"/>
            </a:lvl2pPr>
            <a:lvl3pPr marL="685800" indent="0">
              <a:lnSpc>
                <a:spcPct val="100000"/>
              </a:lnSpc>
              <a:buNone/>
              <a:defRPr sz="1050" spc="38" baseline="0"/>
            </a:lvl3pPr>
            <a:lvl4pPr marL="1028700" indent="0">
              <a:lnSpc>
                <a:spcPct val="100000"/>
              </a:lnSpc>
              <a:buNone/>
              <a:defRPr sz="1050" spc="38" baseline="0"/>
            </a:lvl4pPr>
            <a:lvl5pPr marL="1371600" indent="0">
              <a:lnSpc>
                <a:spcPct val="100000"/>
              </a:lnSpc>
              <a:buNone/>
              <a:defRPr sz="1050" spc="38"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6020766" y="2776936"/>
            <a:ext cx="3204197" cy="823912"/>
          </a:xfrm>
        </p:spPr>
        <p:txBody>
          <a:bodyPr anchor="b">
            <a:noAutofit/>
          </a:bodyPr>
          <a:lstStyle>
            <a:lvl1pPr marL="0" indent="0">
              <a:buNone/>
              <a:defRPr lang="en-US" sz="1500"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75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6020766" y="3834608"/>
            <a:ext cx="3204197" cy="1997867"/>
          </a:xfrm>
        </p:spPr>
        <p:txBody>
          <a:bodyPr>
            <a:normAutofit/>
          </a:bodyPr>
          <a:lstStyle>
            <a:lvl1pPr marL="0" indent="0">
              <a:lnSpc>
                <a:spcPct val="100000"/>
              </a:lnSpc>
              <a:buNone/>
              <a:defRPr sz="1050" spc="38" baseline="0"/>
            </a:lvl1pPr>
            <a:lvl2pPr marL="342900" indent="0">
              <a:lnSpc>
                <a:spcPct val="100000"/>
              </a:lnSpc>
              <a:buNone/>
              <a:defRPr sz="1050" spc="38" baseline="0"/>
            </a:lvl2pPr>
            <a:lvl3pPr marL="685800" indent="0">
              <a:lnSpc>
                <a:spcPct val="100000"/>
              </a:lnSpc>
              <a:buNone/>
              <a:defRPr sz="1050" spc="38" baseline="0"/>
            </a:lvl3pPr>
            <a:lvl4pPr marL="1028700" indent="0">
              <a:lnSpc>
                <a:spcPct val="100000"/>
              </a:lnSpc>
              <a:buNone/>
              <a:defRPr sz="1050" spc="38" baseline="0"/>
            </a:lvl4pPr>
            <a:lvl5pPr marL="1371600" indent="0">
              <a:lnSpc>
                <a:spcPct val="100000"/>
              </a:lnSpc>
              <a:buNone/>
              <a:defRPr sz="1050" spc="38"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675"/>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675"/>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675"/>
            </a:lvl1pPr>
          </a:lstStyle>
          <a:p>
            <a:fld id="{A49DFD55-3C28-40EF-9E31-A92D2E4017FF}" type="slidenum">
              <a:rPr lang="en-US" smtClean="0"/>
              <a:pPr/>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39434" t="20278" b="22673"/>
          <a:stretch/>
        </p:blipFill>
        <p:spPr>
          <a:xfrm>
            <a:off x="20951" y="0"/>
            <a:ext cx="3549025"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531689" y="892179"/>
            <a:ext cx="6842622" cy="1325563"/>
          </a:xfrm>
        </p:spPr>
        <p:txBody>
          <a:bodyPr>
            <a:normAutofit/>
          </a:bodyPr>
          <a:lstStyle>
            <a:lvl1pPr algn="ctr">
              <a:defRPr lang="en-US" sz="2100" kern="1200" spc="113"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010023" y="2776936"/>
            <a:ext cx="2342011" cy="823912"/>
          </a:xfrm>
        </p:spPr>
        <p:txBody>
          <a:bodyPr anchor="b">
            <a:noAutofit/>
          </a:bodyPr>
          <a:lstStyle>
            <a:lvl1pPr marL="0" indent="0">
              <a:buNone/>
              <a:defRPr lang="en-US" sz="1500"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010023" y="3834608"/>
            <a:ext cx="2342011" cy="1997867"/>
          </a:xfrm>
        </p:spPr>
        <p:txBody>
          <a:bodyPr>
            <a:normAutofit/>
          </a:bodyPr>
          <a:lstStyle>
            <a:lvl1pPr marL="0" indent="0">
              <a:lnSpc>
                <a:spcPct val="100000"/>
              </a:lnSpc>
              <a:buNone/>
              <a:defRPr sz="1050" spc="38" baseline="0"/>
            </a:lvl1pPr>
            <a:lvl2pPr marL="342900" indent="0">
              <a:lnSpc>
                <a:spcPct val="100000"/>
              </a:lnSpc>
              <a:buNone/>
              <a:defRPr sz="1050" spc="38" baseline="0"/>
            </a:lvl2pPr>
            <a:lvl3pPr marL="685800" indent="0">
              <a:lnSpc>
                <a:spcPct val="100000"/>
              </a:lnSpc>
              <a:buNone/>
              <a:defRPr sz="1050" spc="38" baseline="0"/>
            </a:lvl3pPr>
            <a:lvl4pPr marL="1028700" indent="0">
              <a:lnSpc>
                <a:spcPct val="100000"/>
              </a:lnSpc>
              <a:buNone/>
              <a:defRPr sz="1050" spc="38" baseline="0"/>
            </a:lvl4pPr>
            <a:lvl5pPr marL="1371600" indent="0">
              <a:lnSpc>
                <a:spcPct val="100000"/>
              </a:lnSpc>
              <a:buNone/>
              <a:defRPr sz="1050" spc="38"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776229" y="2776936"/>
            <a:ext cx="2353545" cy="823912"/>
          </a:xfrm>
        </p:spPr>
        <p:txBody>
          <a:bodyPr anchor="b">
            <a:noAutofit/>
          </a:bodyPr>
          <a:lstStyle>
            <a:lvl1pPr marL="0" indent="0">
              <a:buNone/>
              <a:defRPr lang="en-US" sz="1500"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75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776229" y="3834608"/>
            <a:ext cx="2353545" cy="1997867"/>
          </a:xfrm>
        </p:spPr>
        <p:txBody>
          <a:bodyPr>
            <a:normAutofit/>
          </a:bodyPr>
          <a:lstStyle>
            <a:lvl1pPr marL="0" indent="0">
              <a:lnSpc>
                <a:spcPct val="100000"/>
              </a:lnSpc>
              <a:buNone/>
              <a:defRPr sz="1050" spc="38" baseline="0"/>
            </a:lvl1pPr>
            <a:lvl2pPr marL="342900" indent="0">
              <a:lnSpc>
                <a:spcPct val="100000"/>
              </a:lnSpc>
              <a:buNone/>
              <a:defRPr sz="1050" spc="38" baseline="0"/>
            </a:lvl2pPr>
            <a:lvl3pPr marL="685800" indent="0">
              <a:lnSpc>
                <a:spcPct val="100000"/>
              </a:lnSpc>
              <a:buNone/>
              <a:defRPr sz="1050" spc="38" baseline="0"/>
            </a:lvl3pPr>
            <a:lvl4pPr marL="1028700" indent="0">
              <a:lnSpc>
                <a:spcPct val="100000"/>
              </a:lnSpc>
              <a:buNone/>
              <a:defRPr sz="1050" spc="38" baseline="0"/>
            </a:lvl4pPr>
            <a:lvl5pPr marL="1371600" indent="0">
              <a:lnSpc>
                <a:spcPct val="100000"/>
              </a:lnSpc>
              <a:buNone/>
              <a:defRPr sz="1050" spc="38"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553967" y="2776936"/>
            <a:ext cx="2342011" cy="823912"/>
          </a:xfrm>
        </p:spPr>
        <p:txBody>
          <a:bodyPr anchor="b">
            <a:noAutofit/>
          </a:bodyPr>
          <a:lstStyle>
            <a:lvl1pPr marL="0" indent="0">
              <a:buNone/>
              <a:defRPr lang="en-US" sz="1500"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553967" y="3834608"/>
            <a:ext cx="2342011" cy="1997867"/>
          </a:xfrm>
        </p:spPr>
        <p:txBody>
          <a:bodyPr>
            <a:normAutofit/>
          </a:bodyPr>
          <a:lstStyle>
            <a:lvl1pPr marL="0" indent="0">
              <a:lnSpc>
                <a:spcPct val="100000"/>
              </a:lnSpc>
              <a:buNone/>
              <a:defRPr sz="1050" spc="38" baseline="0"/>
            </a:lvl1pPr>
            <a:lvl2pPr marL="342900" indent="0">
              <a:lnSpc>
                <a:spcPct val="100000"/>
              </a:lnSpc>
              <a:buNone/>
              <a:defRPr sz="1050" spc="38" baseline="0"/>
            </a:lvl2pPr>
            <a:lvl3pPr marL="685800" indent="0">
              <a:lnSpc>
                <a:spcPct val="100000"/>
              </a:lnSpc>
              <a:buNone/>
              <a:defRPr sz="1050" spc="38" baseline="0"/>
            </a:lvl3pPr>
            <a:lvl4pPr marL="1028700" indent="0">
              <a:lnSpc>
                <a:spcPct val="100000"/>
              </a:lnSpc>
              <a:buNone/>
              <a:defRPr sz="1050" spc="38" baseline="0"/>
            </a:lvl4pPr>
            <a:lvl5pPr marL="1371600" indent="0">
              <a:lnSpc>
                <a:spcPct val="100000"/>
              </a:lnSpc>
              <a:buNone/>
              <a:defRPr sz="1050" spc="38"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675"/>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675"/>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675"/>
            </a:lvl1pPr>
          </a:lstStyle>
          <a:p>
            <a:fld id="{A49DFD55-3C28-40EF-9E31-A92D2E4017FF}" type="slidenum">
              <a:rPr lang="en-US" smtClean="0"/>
              <a:pPr/>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xmlns="" val="1"/>
              </a:ext>
            </a:extLst>
          </p:cNvPr>
          <p:cNvGrpSpPr/>
          <p:nvPr userDrawn="1"/>
        </p:nvGrpSpPr>
        <p:grpSpPr>
          <a:xfrm>
            <a:off x="0" y="0"/>
            <a:ext cx="1818681"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4449961" y="1671639"/>
            <a:ext cx="4153297" cy="1204912"/>
          </a:xfrm>
        </p:spPr>
        <p:txBody>
          <a:bodyPr anchor="b">
            <a:normAutofit/>
          </a:bodyPr>
          <a:lstStyle>
            <a:lvl1pPr>
              <a:defRPr lang="en-US" sz="2100" kern="1200" spc="113"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4449961" y="3660774"/>
            <a:ext cx="4153297" cy="1525588"/>
          </a:xfrm>
        </p:spPr>
        <p:txBody>
          <a:bodyPr>
            <a:normAutofit/>
          </a:bodyPr>
          <a:lstStyle>
            <a:lvl1pPr marL="0" indent="0">
              <a:lnSpc>
                <a:spcPct val="100000"/>
              </a:lnSpc>
              <a:buNone/>
              <a:defRPr sz="1050" spc="38" baseline="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2"/>
            <a:ext cx="3869532"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681038" y="6356352"/>
            <a:ext cx="2228850" cy="365125"/>
          </a:xfrm>
        </p:spPr>
        <p:txBody>
          <a:bodyPr/>
          <a:lstStyle>
            <a:lvl1pPr>
              <a:defRPr sz="675"/>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3281363" y="6356352"/>
            <a:ext cx="3343275" cy="365125"/>
          </a:xfrm>
        </p:spPr>
        <p:txBody>
          <a:bodyPr/>
          <a:lstStyle>
            <a:lvl1pPr>
              <a:defRPr sz="675"/>
            </a:lvl1pPr>
          </a:lstStyle>
          <a:p>
            <a:r>
              <a:rPr lang="en-US"/>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6996113" y="6356352"/>
            <a:ext cx="2228850" cy="365125"/>
          </a:xfrm>
        </p:spPr>
        <p:txBody>
          <a:bodyPr/>
          <a:lstStyle>
            <a:lvl1pPr>
              <a:defRPr sz="675"/>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2438"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3467100" y="1615738"/>
            <a:ext cx="3395901" cy="1524735"/>
          </a:xfrm>
        </p:spPr>
        <p:txBody>
          <a:bodyPr anchor="b">
            <a:noAutofit/>
          </a:bodyPr>
          <a:lstStyle>
            <a:lvl1pPr algn="l">
              <a:defRPr sz="2700" spc="113"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3467100" y="3238105"/>
            <a:ext cx="3395901" cy="1371997"/>
          </a:xfrm>
        </p:spPr>
        <p:txBody>
          <a:bodyPr>
            <a:normAutofit/>
          </a:bodyPr>
          <a:lstStyle>
            <a:lvl1pPr marL="0" indent="0" algn="l">
              <a:lnSpc>
                <a:spcPct val="150000"/>
              </a:lnSpc>
              <a:buNone/>
              <a:defRPr sz="1050" spc="38"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0"/>
            <a:ext cx="2581263"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3467101" y="6356352"/>
            <a:ext cx="1441676" cy="365125"/>
          </a:xfrm>
        </p:spPr>
        <p:txBody>
          <a:bodyPr/>
          <a:lstStyle>
            <a:lvl1pPr>
              <a:defRPr sz="675"/>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5264774" y="6356352"/>
            <a:ext cx="2162515" cy="365125"/>
          </a:xfrm>
        </p:spPr>
        <p:txBody>
          <a:bodyPr/>
          <a:lstStyle>
            <a:lvl1pPr>
              <a:defRPr sz="675"/>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7783286" y="6356352"/>
            <a:ext cx="1441676" cy="365125"/>
          </a:xfrm>
        </p:spPr>
        <p:txBody>
          <a:bodyPr/>
          <a:lstStyle>
            <a:lvl1pPr>
              <a:defRPr sz="675"/>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t="18301" r="28341" b="23071"/>
          <a:stretch/>
        </p:blipFill>
        <p:spPr>
          <a:xfrm>
            <a:off x="4459664" y="0"/>
            <a:ext cx="5446338"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083469" y="1020447"/>
            <a:ext cx="2352675" cy="1325563"/>
          </a:xfrm>
        </p:spPr>
        <p:txBody>
          <a:bodyPr anchor="b">
            <a:normAutofit/>
          </a:bodyPr>
          <a:lstStyle>
            <a:lvl1pPr>
              <a:defRPr sz="2100" spc="113"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083469" y="2924177"/>
            <a:ext cx="2352675" cy="2519363"/>
          </a:xfrm>
        </p:spPr>
        <p:txBody>
          <a:bodyPr>
            <a:normAutofit/>
          </a:bodyPr>
          <a:lstStyle>
            <a:lvl1pPr marL="0" indent="0">
              <a:lnSpc>
                <a:spcPct val="150000"/>
              </a:lnSpc>
              <a:buNone/>
              <a:defRPr sz="1050">
                <a:solidFill>
                  <a:schemeClr val="bg1"/>
                </a:solidFill>
              </a:defRPr>
            </a:lvl1pPr>
            <a:lvl2pPr marL="342900" indent="0">
              <a:lnSpc>
                <a:spcPct val="150000"/>
              </a:lnSpc>
              <a:buNone/>
              <a:defRPr sz="1050">
                <a:solidFill>
                  <a:schemeClr val="bg1"/>
                </a:solidFill>
              </a:defRPr>
            </a:lvl2pPr>
            <a:lvl3pPr marL="685800" indent="0">
              <a:lnSpc>
                <a:spcPct val="150000"/>
              </a:lnSpc>
              <a:buNone/>
              <a:defRPr sz="1050">
                <a:solidFill>
                  <a:schemeClr val="bg1"/>
                </a:solidFill>
              </a:defRPr>
            </a:lvl3pPr>
            <a:lvl4pPr marL="1028700" indent="0">
              <a:lnSpc>
                <a:spcPct val="150000"/>
              </a:lnSpc>
              <a:buNone/>
              <a:defRPr sz="1050">
                <a:solidFill>
                  <a:schemeClr val="bg1"/>
                </a:solidFill>
              </a:defRPr>
            </a:lvl4pPr>
            <a:lvl5pPr marL="1371600" indent="0">
              <a:lnSpc>
                <a:spcPct val="150000"/>
              </a:lnSpc>
              <a:buNone/>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083469" y="6356352"/>
            <a:ext cx="800440" cy="365125"/>
          </a:xfrm>
        </p:spPr>
        <p:txBody>
          <a:bodyPr/>
          <a:lstStyle>
            <a:lvl1pPr>
              <a:defRPr sz="675"/>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169282" y="6356351"/>
            <a:ext cx="2017310" cy="365125"/>
          </a:xfrm>
        </p:spPr>
        <p:txBody>
          <a:bodyPr/>
          <a:lstStyle>
            <a:lvl1pPr>
              <a:defRPr sz="675"/>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4498248" y="6356352"/>
            <a:ext cx="802386" cy="365125"/>
          </a:xfrm>
        </p:spPr>
        <p:txBody>
          <a:bodyPr/>
          <a:lstStyle>
            <a:lvl1pPr>
              <a:defRPr sz="675"/>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106686" y="1671639"/>
            <a:ext cx="4153297" cy="1204912"/>
          </a:xfrm>
        </p:spPr>
        <p:txBody>
          <a:bodyPr anchor="b">
            <a:normAutofit/>
          </a:bodyPr>
          <a:lstStyle>
            <a:lvl1pPr>
              <a:defRPr lang="en-US" sz="2100" kern="1200" spc="113"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106686" y="3660774"/>
            <a:ext cx="4153297" cy="1525588"/>
          </a:xfrm>
        </p:spPr>
        <p:txBody>
          <a:bodyPr>
            <a:normAutofit/>
          </a:bodyPr>
          <a:lstStyle>
            <a:lvl1pPr marL="0" indent="0">
              <a:lnSpc>
                <a:spcPct val="100000"/>
              </a:lnSpc>
              <a:buNone/>
              <a:defRPr sz="1050" spc="38" baseline="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681038" y="6356352"/>
            <a:ext cx="990600" cy="365125"/>
          </a:xfrm>
        </p:spPr>
        <p:txBody>
          <a:bodyPr/>
          <a:lstStyle>
            <a:lvl1pPr>
              <a:defRPr sz="675"/>
            </a:lvl1pPr>
          </a:lstStyle>
          <a:p>
            <a:r>
              <a:rPr lang="en-US"/>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001837" y="6356352"/>
            <a:ext cx="2827338" cy="365125"/>
          </a:xfrm>
        </p:spPr>
        <p:txBody>
          <a:bodyPr/>
          <a:lstStyle>
            <a:lvl1pPr>
              <a:defRPr sz="675"/>
            </a:lvl1pPr>
          </a:lstStyle>
          <a:p>
            <a:r>
              <a:rPr lang="en-US"/>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675"/>
            </a:lvl1pPr>
          </a:lstStyle>
          <a:p>
            <a:fld id="{A49DFD55-3C28-40EF-9E31-A92D2E4017FF}" type="slidenum">
              <a:rPr lang="en-US" smtClean="0"/>
              <a:pPr/>
              <a:t>‹#›</a:t>
            </a:fld>
            <a:endParaRPr lang="en-US"/>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5649516" y="-25401"/>
            <a:ext cx="4256485"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5680471" y="2148842"/>
            <a:ext cx="3395901" cy="1715531"/>
          </a:xfrm>
        </p:spPr>
        <p:txBody>
          <a:bodyPr anchor="b">
            <a:noAutofit/>
          </a:bodyPr>
          <a:lstStyle>
            <a:lvl1pPr algn="l">
              <a:defRPr sz="2700" spc="113"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5680471" y="3962003"/>
            <a:ext cx="3395901" cy="365125"/>
          </a:xfrm>
        </p:spPr>
        <p:txBody>
          <a:bodyPr>
            <a:normAutofit/>
          </a:bodyPr>
          <a:lstStyle>
            <a:lvl1pPr marL="0" indent="0" algn="l">
              <a:buNone/>
              <a:defRPr sz="12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828675"/>
            <a:ext cx="4775002"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100" kern="1200" spc="113"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675"/>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675"/>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675"/>
            </a:lvl1pPr>
          </a:lstStyle>
          <a:p>
            <a:fld id="{A49DFD55-3C28-40EF-9E31-A92D2E4017FF}" type="slidenum">
              <a:rPr lang="en-US" smtClean="0"/>
              <a:pPr/>
              <a:t>‹#›</a:t>
            </a:fld>
            <a:endParaRPr lang="en-US"/>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681038" y="2111608"/>
            <a:ext cx="8543925" cy="3744912"/>
          </a:xfrm>
        </p:spPr>
        <p:txBody>
          <a:bodyPr/>
          <a:lstStyle/>
          <a:p>
            <a:r>
              <a:rPr lang="en-US"/>
              <a:t>Click icon to add chart</a:t>
            </a:r>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100" kern="1200" spc="113"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681038" y="2111382"/>
            <a:ext cx="8543925" cy="3744913"/>
          </a:xfrm>
        </p:spPr>
        <p:txBody>
          <a:bodyPr/>
          <a:lstStyle/>
          <a:p>
            <a:r>
              <a:rPr lang="en-US"/>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675"/>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675"/>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675"/>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0"/>
            <a:ext cx="4535091"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3784402" y="2809877"/>
            <a:ext cx="5440561" cy="1909763"/>
          </a:xfrm>
        </p:spPr>
        <p:txBody>
          <a:bodyPr anchor="b">
            <a:normAutofit/>
          </a:bodyPr>
          <a:lstStyle>
            <a:lvl1pPr>
              <a:defRPr lang="en-US" sz="2100" kern="1200" spc="113"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3784402" y="5028805"/>
            <a:ext cx="5440561" cy="365125"/>
          </a:xfrm>
        </p:spPr>
        <p:txBody>
          <a:bodyPr anchor="b">
            <a:normAutofit/>
          </a:bodyPr>
          <a:lstStyle>
            <a:lvl1pPr marL="0" indent="0" algn="l">
              <a:buNone/>
              <a:defRPr sz="1200">
                <a:solidFill>
                  <a:schemeClr val="bg2">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3799878" y="6356352"/>
            <a:ext cx="1377554" cy="365125"/>
          </a:xfrm>
        </p:spPr>
        <p:txBody>
          <a:bodyPr/>
          <a:lstStyle>
            <a:lvl1pPr>
              <a:defRPr sz="675"/>
            </a:lvl1pPr>
          </a:lstStyle>
          <a:p>
            <a:r>
              <a:rPr lang="en-US"/>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5479257" y="6356352"/>
            <a:ext cx="2066329" cy="365125"/>
          </a:xfrm>
        </p:spPr>
        <p:txBody>
          <a:bodyPr/>
          <a:lstStyle>
            <a:lvl1pPr>
              <a:defRPr sz="675"/>
            </a:lvl1pPr>
          </a:lstStyle>
          <a:p>
            <a:r>
              <a:rPr lang="en-US"/>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7847409" y="6356352"/>
            <a:ext cx="1377554" cy="365125"/>
          </a:xfrm>
        </p:spPr>
        <p:txBody>
          <a:bodyPr/>
          <a:lstStyle>
            <a:lvl1pPr>
              <a:defRPr sz="675"/>
            </a:lvl1pPr>
          </a:lstStyle>
          <a:p>
            <a:fld id="{A49DFD55-3C28-40EF-9E31-A92D2E4017FF}" type="slidenum">
              <a:rPr lang="en-US" smtClean="0"/>
              <a:pPr/>
              <a:t>‹#›</a:t>
            </a:fld>
            <a:endParaRPr lang="en-US"/>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xmlns="" val="1"/>
              </a:ext>
            </a:extLst>
          </p:cNvPr>
          <p:cNvCxnSpPr/>
          <p:nvPr userDrawn="1"/>
        </p:nvCxnSpPr>
        <p:spPr>
          <a:xfrm flipV="1">
            <a:off x="1795463" y="0"/>
            <a:ext cx="19812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531689" y="892179"/>
            <a:ext cx="6842622" cy="1325563"/>
          </a:xfrm>
        </p:spPr>
        <p:txBody>
          <a:bodyPr>
            <a:normAutofit/>
          </a:bodyPr>
          <a:lstStyle>
            <a:lvl1pPr algn="ctr">
              <a:defRPr lang="en-US" sz="2100" kern="1200" spc="113"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208336" y="2886076"/>
            <a:ext cx="1499477" cy="1845511"/>
          </a:xfrm>
          <a:solidFill>
            <a:schemeClr val="bg1">
              <a:lumMod val="95000"/>
            </a:schemeClr>
          </a:solidFill>
        </p:spPr>
        <p:txBody>
          <a:body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998212" y="5084526"/>
            <a:ext cx="1883137" cy="343061"/>
          </a:xfrm>
        </p:spPr>
        <p:txBody>
          <a:bodyPr anchor="ctr">
            <a:noAutofit/>
          </a:bodyPr>
          <a:lstStyle>
            <a:lvl1pPr marL="0" indent="0" algn="ctr">
              <a:buNone/>
              <a:defRPr lang="en-US" sz="1050"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208336" y="5464116"/>
            <a:ext cx="1499477" cy="343061"/>
          </a:xfrm>
        </p:spPr>
        <p:txBody>
          <a:bodyPr anchor="t">
            <a:noAutofit/>
          </a:bodyPr>
          <a:lstStyle>
            <a:lvl1pPr marL="0" indent="0" algn="ctr">
              <a:buNone/>
              <a:defRPr lang="en-US" sz="750" kern="1200" spc="113" baseline="0" dirty="0" smtClean="0">
                <a:solidFill>
                  <a:schemeClr val="tx1"/>
                </a:solidFill>
                <a:latin typeface="+mn-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117494" y="2886076"/>
            <a:ext cx="1499477" cy="1845511"/>
          </a:xfrm>
          <a:solidFill>
            <a:schemeClr val="bg1">
              <a:lumMod val="95000"/>
            </a:schemeClr>
          </a:solidFill>
        </p:spPr>
        <p:txBody>
          <a:body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2907369" y="5084526"/>
            <a:ext cx="1893788" cy="343061"/>
          </a:xfrm>
        </p:spPr>
        <p:txBody>
          <a:bodyPr anchor="ctr">
            <a:noAutofit/>
          </a:bodyPr>
          <a:lstStyle>
            <a:lvl1pPr marL="0" indent="0" algn="ctr">
              <a:buNone/>
              <a:defRPr lang="en-US" sz="1050"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117492" y="5478798"/>
            <a:ext cx="1507959" cy="343061"/>
          </a:xfrm>
        </p:spPr>
        <p:txBody>
          <a:bodyPr anchor="t">
            <a:noAutofit/>
          </a:bodyPr>
          <a:lstStyle>
            <a:lvl1pPr marL="0" indent="0" algn="ctr">
              <a:buNone/>
              <a:defRPr lang="en-US" sz="750" kern="1200" spc="113" baseline="0" dirty="0" smtClean="0">
                <a:solidFill>
                  <a:schemeClr val="tx1"/>
                </a:solidFill>
                <a:latin typeface="+mn-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5141158" y="2886076"/>
            <a:ext cx="1499477" cy="1845511"/>
          </a:xfrm>
          <a:solidFill>
            <a:schemeClr val="bg1">
              <a:lumMod val="95000"/>
            </a:schemeClr>
          </a:solidFill>
        </p:spPr>
        <p:txBody>
          <a:bodyPr/>
          <a:lstStyle/>
          <a:p>
            <a:pPr lvl="1"/>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4931033" y="5084526"/>
            <a:ext cx="1883137" cy="343061"/>
          </a:xfrm>
        </p:spPr>
        <p:txBody>
          <a:bodyPr anchor="ctr">
            <a:noAutofit/>
          </a:bodyPr>
          <a:lstStyle>
            <a:lvl1pPr marL="0" indent="0" algn="ctr">
              <a:buNone/>
              <a:defRPr lang="en-US" sz="1050"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5141157" y="5478798"/>
            <a:ext cx="1499477" cy="343061"/>
          </a:xfrm>
        </p:spPr>
        <p:txBody>
          <a:bodyPr anchor="t">
            <a:noAutofit/>
          </a:bodyPr>
          <a:lstStyle>
            <a:lvl1pPr marL="0" indent="0" algn="ctr">
              <a:buNone/>
              <a:defRPr lang="en-US" sz="750" kern="1200" spc="113" baseline="0" dirty="0" smtClean="0">
                <a:solidFill>
                  <a:schemeClr val="tx1"/>
                </a:solidFill>
                <a:latin typeface="+mn-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7107311" y="2886076"/>
            <a:ext cx="1499477" cy="1845511"/>
          </a:xfrm>
          <a:solidFill>
            <a:schemeClr val="bg1">
              <a:lumMod val="95000"/>
            </a:schemeClr>
          </a:solidFill>
        </p:spPr>
        <p:txBody>
          <a:body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6897187" y="5084526"/>
            <a:ext cx="1883137" cy="343061"/>
          </a:xfrm>
        </p:spPr>
        <p:txBody>
          <a:bodyPr anchor="ctr">
            <a:noAutofit/>
          </a:bodyPr>
          <a:lstStyle>
            <a:lvl1pPr marL="0" indent="0" algn="ctr">
              <a:buNone/>
              <a:defRPr lang="en-US" sz="1050"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7107310" y="5464116"/>
            <a:ext cx="1499477" cy="343061"/>
          </a:xfrm>
        </p:spPr>
        <p:txBody>
          <a:bodyPr anchor="t">
            <a:noAutofit/>
          </a:bodyPr>
          <a:lstStyle>
            <a:lvl1pPr marL="0" indent="0" algn="ctr">
              <a:buNone/>
              <a:defRPr lang="en-US" sz="750" kern="1200" spc="113" baseline="0" dirty="0" smtClean="0">
                <a:solidFill>
                  <a:schemeClr val="tx1"/>
                </a:solidFill>
                <a:latin typeface="+mn-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675"/>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675"/>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675"/>
            </a:lvl1pPr>
          </a:lstStyle>
          <a:p>
            <a:fld id="{A49DFD55-3C28-40EF-9E31-A92D2E4017FF}" type="slidenum">
              <a:rPr lang="en-US" smtClean="0"/>
              <a:pPr/>
              <a:t>‹#›</a:t>
            </a:fld>
            <a:endParaRPr lang="en-US"/>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xmlns="" val="1"/>
              </a:ext>
            </a:extLst>
          </p:cNvPr>
          <p:cNvGrpSpPr/>
          <p:nvPr userDrawn="1"/>
        </p:nvGrpSpPr>
        <p:grpSpPr>
          <a:xfrm>
            <a:off x="5959078" y="2"/>
            <a:ext cx="3946922"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xmlns="" val="1"/>
              </a:ext>
            </a:extLst>
          </p:cNvPr>
          <p:cNvGrpSpPr/>
          <p:nvPr userDrawn="1"/>
        </p:nvGrpSpPr>
        <p:grpSpPr>
          <a:xfrm>
            <a:off x="0" y="473953"/>
            <a:ext cx="9906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531689" y="892179"/>
            <a:ext cx="6842622" cy="1325563"/>
          </a:xfrm>
        </p:spPr>
        <p:txBody>
          <a:bodyPr>
            <a:normAutofit/>
          </a:bodyPr>
          <a:lstStyle>
            <a:lvl1pPr algn="ctr">
              <a:defRPr lang="en-US" sz="2100" kern="1200" spc="113"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525206" y="2428875"/>
            <a:ext cx="866775" cy="1066800"/>
          </a:xfrm>
          <a:solidFill>
            <a:schemeClr val="tx1"/>
          </a:solidFill>
        </p:spPr>
        <p:txBody>
          <a:bodyPr>
            <a:normAutofit/>
          </a:bodyPr>
          <a:lstStyle>
            <a:lvl1pPr marL="0" indent="0" algn="l">
              <a:lnSpc>
                <a:spcPct val="100000"/>
              </a:lnSpc>
              <a:buFont typeface="Arial" panose="020B0604020202020204" pitchFamily="34" charset="0"/>
              <a:buNone/>
              <a:defRPr sz="675">
                <a:solidFill>
                  <a:sysClr val="windowText" lastClr="000000"/>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18887" y="3654380"/>
            <a:ext cx="1485900" cy="343061"/>
          </a:xfrm>
        </p:spPr>
        <p:txBody>
          <a:bodyPr anchor="t">
            <a:noAutofit/>
          </a:bodyPr>
          <a:lstStyle>
            <a:lvl1pPr marL="0" indent="0" algn="ctr">
              <a:buNone/>
              <a:defRPr lang="en-US" sz="788"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218887" y="3809749"/>
            <a:ext cx="1485900" cy="343061"/>
          </a:xfrm>
        </p:spPr>
        <p:txBody>
          <a:bodyPr anchor="ctr">
            <a:noAutofit/>
          </a:bodyPr>
          <a:lstStyle>
            <a:lvl1pPr marL="0" indent="0" algn="ctr">
              <a:buNone/>
              <a:defRPr lang="en-US" sz="675" kern="1200" spc="113" baseline="0" dirty="0" smtClean="0">
                <a:solidFill>
                  <a:schemeClr val="accent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433845" y="2428875"/>
            <a:ext cx="866775" cy="1066800"/>
          </a:xfrm>
          <a:solidFill>
            <a:schemeClr val="tx1"/>
          </a:solidFill>
        </p:spPr>
        <p:txBody>
          <a:bodyPr>
            <a:normAutofit/>
          </a:bodyPr>
          <a:lstStyle>
            <a:lvl1pPr marL="0" indent="0" algn="l">
              <a:lnSpc>
                <a:spcPct val="100000"/>
              </a:lnSpc>
              <a:buNone/>
              <a:defRPr sz="675">
                <a:solidFill>
                  <a:sysClr val="windowText" lastClr="000000"/>
                </a:solidFill>
              </a:defRPr>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127526" y="3654380"/>
            <a:ext cx="1485900" cy="343061"/>
          </a:xfrm>
        </p:spPr>
        <p:txBody>
          <a:bodyPr anchor="t">
            <a:noAutofit/>
          </a:bodyPr>
          <a:lstStyle>
            <a:lvl1pPr marL="0" indent="0" algn="ctr">
              <a:buNone/>
              <a:defRPr lang="en-US" sz="788"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127526" y="3809749"/>
            <a:ext cx="1485900" cy="343061"/>
          </a:xfrm>
        </p:spPr>
        <p:txBody>
          <a:bodyPr anchor="ctr">
            <a:noAutofit/>
          </a:bodyPr>
          <a:lstStyle>
            <a:lvl1pPr marL="0" indent="0" algn="ctr">
              <a:buNone/>
              <a:defRPr lang="en-US" sz="675" kern="1200" spc="113" baseline="0" dirty="0" smtClean="0">
                <a:solidFill>
                  <a:schemeClr val="accent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5407662" y="2428875"/>
            <a:ext cx="866775" cy="1066800"/>
          </a:xfrm>
          <a:solidFill>
            <a:schemeClr val="tx1"/>
          </a:solidFill>
        </p:spPr>
        <p:txBody>
          <a:bodyPr>
            <a:normAutofit/>
          </a:bodyPr>
          <a:lstStyle>
            <a:lvl1pPr marL="0" indent="0" algn="l">
              <a:lnSpc>
                <a:spcPct val="100000"/>
              </a:lnSpc>
              <a:buNone/>
              <a:defRPr sz="675">
                <a:solidFill>
                  <a:sysClr val="windowText" lastClr="000000"/>
                </a:solidFill>
              </a:defRPr>
            </a:lvl1pPr>
          </a:lstStyle>
          <a:p>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5036165" y="3654380"/>
            <a:ext cx="1710422" cy="343061"/>
          </a:xfrm>
        </p:spPr>
        <p:txBody>
          <a:bodyPr anchor="t">
            <a:noAutofit/>
          </a:bodyPr>
          <a:lstStyle>
            <a:lvl1pPr marL="0" indent="0" algn="ctr">
              <a:buNone/>
              <a:defRPr lang="en-US" sz="788"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4953001" y="3809749"/>
            <a:ext cx="1868632" cy="343061"/>
          </a:xfrm>
        </p:spPr>
        <p:txBody>
          <a:bodyPr anchor="ctr">
            <a:noAutofit/>
          </a:bodyPr>
          <a:lstStyle>
            <a:lvl1pPr marL="0" indent="0" algn="ctr">
              <a:buNone/>
              <a:defRPr lang="en-US" sz="675" kern="1200" spc="113" baseline="0" dirty="0" smtClean="0">
                <a:solidFill>
                  <a:schemeClr val="accent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7423662" y="2428875"/>
            <a:ext cx="866775" cy="1066800"/>
          </a:xfrm>
          <a:solidFill>
            <a:schemeClr val="tx1"/>
          </a:solidFill>
        </p:spPr>
        <p:txBody>
          <a:bodyPr>
            <a:normAutofit/>
          </a:bodyPr>
          <a:lstStyle>
            <a:lvl1pPr marL="0" indent="0" algn="l">
              <a:lnSpc>
                <a:spcPct val="100000"/>
              </a:lnSpc>
              <a:buNone/>
              <a:defRPr sz="675">
                <a:solidFill>
                  <a:sysClr val="windowText" lastClr="000000"/>
                </a:solidFill>
              </a:defRPr>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7117343" y="3654380"/>
            <a:ext cx="1485900" cy="343061"/>
          </a:xfrm>
        </p:spPr>
        <p:txBody>
          <a:bodyPr anchor="t">
            <a:noAutofit/>
          </a:bodyPr>
          <a:lstStyle>
            <a:lvl1pPr marL="0" indent="0" algn="ctr">
              <a:buNone/>
              <a:defRPr lang="en-US" sz="788"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7104891" y="3809749"/>
            <a:ext cx="1498353" cy="343061"/>
          </a:xfrm>
        </p:spPr>
        <p:txBody>
          <a:bodyPr anchor="ctr">
            <a:noAutofit/>
          </a:bodyPr>
          <a:lstStyle>
            <a:lvl1pPr marL="0" indent="0" algn="ctr">
              <a:buNone/>
              <a:defRPr lang="en-US" sz="675" kern="1200" spc="113" baseline="0" dirty="0" smtClean="0">
                <a:solidFill>
                  <a:schemeClr val="accent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525206" y="4287711"/>
            <a:ext cx="866775" cy="1066800"/>
          </a:xfrm>
          <a:solidFill>
            <a:schemeClr val="tx1"/>
          </a:solidFill>
        </p:spPr>
        <p:txBody>
          <a:bodyPr>
            <a:normAutofit/>
          </a:bodyPr>
          <a:lstStyle>
            <a:lvl1pPr marL="0" indent="0" algn="l">
              <a:lnSpc>
                <a:spcPct val="100000"/>
              </a:lnSpc>
              <a:buNone/>
              <a:defRPr sz="675">
                <a:solidFill>
                  <a:sysClr val="windowText" lastClr="000000"/>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218887" y="5513216"/>
            <a:ext cx="1485900" cy="343061"/>
          </a:xfrm>
        </p:spPr>
        <p:txBody>
          <a:bodyPr anchor="t">
            <a:noAutofit/>
          </a:bodyPr>
          <a:lstStyle>
            <a:lvl1pPr marL="0" indent="0" algn="ctr">
              <a:buNone/>
              <a:defRPr lang="en-US" sz="788"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218887" y="5668585"/>
            <a:ext cx="1485900" cy="343061"/>
          </a:xfrm>
        </p:spPr>
        <p:txBody>
          <a:bodyPr anchor="ctr">
            <a:noAutofit/>
          </a:bodyPr>
          <a:lstStyle>
            <a:lvl1pPr marL="0" indent="0" algn="ctr">
              <a:buNone/>
              <a:defRPr lang="en-US" sz="675" kern="1200" spc="113" baseline="0" dirty="0" smtClean="0">
                <a:solidFill>
                  <a:schemeClr val="accent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3433845" y="4287711"/>
            <a:ext cx="866775" cy="1066800"/>
          </a:xfrm>
          <a:solidFill>
            <a:schemeClr val="tx1"/>
          </a:solidFill>
        </p:spPr>
        <p:txBody>
          <a:bodyPr>
            <a:normAutofit/>
          </a:bodyPr>
          <a:lstStyle>
            <a:lvl1pPr marL="0" indent="0" algn="l">
              <a:lnSpc>
                <a:spcPct val="100000"/>
              </a:lnSpc>
              <a:buNone/>
              <a:defRPr sz="675">
                <a:solidFill>
                  <a:sysClr val="windowText" lastClr="000000"/>
                </a:solidFill>
              </a:defRPr>
            </a:lvl1pPr>
          </a:lstStyle>
          <a:p>
            <a:r>
              <a:rPr lang="en-US"/>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127526" y="5513216"/>
            <a:ext cx="1485900" cy="343061"/>
          </a:xfrm>
        </p:spPr>
        <p:txBody>
          <a:bodyPr anchor="t">
            <a:noAutofit/>
          </a:bodyPr>
          <a:lstStyle>
            <a:lvl1pPr marL="0" indent="0" algn="ctr">
              <a:buNone/>
              <a:defRPr lang="en-US" sz="788"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127526" y="5668585"/>
            <a:ext cx="1485900" cy="343061"/>
          </a:xfrm>
        </p:spPr>
        <p:txBody>
          <a:bodyPr anchor="ctr">
            <a:noAutofit/>
          </a:bodyPr>
          <a:lstStyle>
            <a:lvl1pPr marL="0" indent="0" algn="ctr">
              <a:buNone/>
              <a:defRPr lang="en-US" sz="675" kern="1200" spc="113" baseline="0" dirty="0" smtClean="0">
                <a:solidFill>
                  <a:schemeClr val="accent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5407662" y="4287711"/>
            <a:ext cx="866775" cy="1066800"/>
          </a:xfrm>
          <a:solidFill>
            <a:schemeClr val="tx1"/>
          </a:solidFill>
        </p:spPr>
        <p:txBody>
          <a:bodyPr>
            <a:normAutofit/>
          </a:bodyPr>
          <a:lstStyle>
            <a:lvl1pPr marL="0" indent="0" algn="l">
              <a:lnSpc>
                <a:spcPct val="100000"/>
              </a:lnSpc>
              <a:buNone/>
              <a:defRPr sz="675">
                <a:solidFill>
                  <a:sysClr val="windowText" lastClr="000000"/>
                </a:solidFill>
              </a:defRPr>
            </a:lvl1pPr>
          </a:lstStyle>
          <a:p>
            <a:r>
              <a:rPr lang="en-US"/>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5151190" y="5513216"/>
            <a:ext cx="1485900" cy="343061"/>
          </a:xfrm>
        </p:spPr>
        <p:txBody>
          <a:bodyPr anchor="t">
            <a:noAutofit/>
          </a:bodyPr>
          <a:lstStyle>
            <a:lvl1pPr marL="0" indent="0" algn="ctr">
              <a:buNone/>
              <a:defRPr lang="en-US" sz="788"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5151189" y="5668585"/>
            <a:ext cx="1473448" cy="343061"/>
          </a:xfrm>
        </p:spPr>
        <p:txBody>
          <a:bodyPr anchor="ctr">
            <a:noAutofit/>
          </a:bodyPr>
          <a:lstStyle>
            <a:lvl1pPr marL="0" indent="0" algn="ctr">
              <a:buNone/>
              <a:defRPr lang="en-US" sz="675" kern="1200" spc="113" baseline="0" dirty="0" smtClean="0">
                <a:solidFill>
                  <a:schemeClr val="accent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7423662" y="4287711"/>
            <a:ext cx="866775" cy="1066800"/>
          </a:xfrm>
          <a:solidFill>
            <a:schemeClr val="tx1"/>
          </a:solidFill>
        </p:spPr>
        <p:txBody>
          <a:bodyPr>
            <a:normAutofit/>
          </a:bodyPr>
          <a:lstStyle>
            <a:lvl1pPr marL="0" indent="0" algn="l">
              <a:lnSpc>
                <a:spcPct val="100000"/>
              </a:lnSpc>
              <a:buNone/>
              <a:defRPr sz="675">
                <a:solidFill>
                  <a:sysClr val="windowText" lastClr="000000"/>
                </a:solidFill>
              </a:defRPr>
            </a:lvl1pPr>
          </a:lstStyle>
          <a:p>
            <a:r>
              <a:rPr lang="en-US"/>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7117343" y="5513216"/>
            <a:ext cx="1485900" cy="343061"/>
          </a:xfrm>
        </p:spPr>
        <p:txBody>
          <a:bodyPr anchor="t">
            <a:noAutofit/>
          </a:bodyPr>
          <a:lstStyle>
            <a:lvl1pPr marL="0" indent="0" algn="ctr">
              <a:buNone/>
              <a:defRPr lang="en-US" sz="788"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7104891" y="5668585"/>
            <a:ext cx="1498353" cy="343061"/>
          </a:xfrm>
        </p:spPr>
        <p:txBody>
          <a:bodyPr anchor="ctr">
            <a:noAutofit/>
          </a:bodyPr>
          <a:lstStyle>
            <a:lvl1pPr marL="0" indent="0" algn="ctr">
              <a:buNone/>
              <a:defRPr lang="en-US" sz="675" kern="1200" spc="113" baseline="0" dirty="0" smtClean="0">
                <a:solidFill>
                  <a:schemeClr val="accent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675">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675">
                <a:solidFill>
                  <a:srgbClr val="898989"/>
                </a:solidFill>
              </a:defRPr>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675">
                <a:solidFill>
                  <a:srgbClr val="898989"/>
                </a:solidFill>
              </a:defRPr>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3888580" y="5624513"/>
            <a:ext cx="1271588" cy="273844"/>
          </a:xfrm>
        </p:spPr>
        <p:txBody>
          <a:bodyPr/>
          <a:lstStyle/>
          <a:p>
            <a:r>
              <a:rPr lang="en-US"/>
              <a:t>20XX</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7624762" y="5624513"/>
            <a:ext cx="1271588" cy="273844"/>
          </a:xfrm>
        </p:spPr>
        <p:txBody>
          <a:bodyPr/>
          <a:lstStyle/>
          <a:p>
            <a:fld id="{A49DFD55-3C28-40EF-9E31-A92D2E4017FF}" type="slidenum">
              <a:rPr lang="en-US" smtClean="0"/>
              <a:pPr/>
              <a:t>1</a:t>
            </a:fld>
            <a:endParaRPr lang="en-US"/>
          </a:p>
        </p:txBody>
      </p:sp>
      <p:sp>
        <p:nvSpPr>
          <p:cNvPr id="11" name="Rectangle 10">
            <a:extLst>
              <a:ext uri="{FF2B5EF4-FFF2-40B4-BE49-F238E27FC236}">
                <a16:creationId xmlns:a16="http://schemas.microsoft.com/office/drawing/2014/main" id="{3CF0D06B-D5F9-16F2-C17F-3BB6DB133F06}"/>
              </a:ext>
            </a:extLst>
          </p:cNvPr>
          <p:cNvSpPr/>
          <p:nvPr/>
        </p:nvSpPr>
        <p:spPr>
          <a:xfrm>
            <a:off x="3864951" y="5729986"/>
            <a:ext cx="299488" cy="934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219363" y="1331575"/>
            <a:ext cx="9235788" cy="1754326"/>
          </a:xfrm>
          <a:prstGeom prst="rect">
            <a:avLst/>
          </a:prstGeom>
          <a:noFill/>
        </p:spPr>
        <p:txBody>
          <a:bodyPr wrap="squar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ELECTROCHEMICAL SENSORS</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p:cNvSpPr txBox="1"/>
          <p:nvPr/>
        </p:nvSpPr>
        <p:spPr>
          <a:xfrm>
            <a:off x="6539230" y="4259996"/>
            <a:ext cx="2357120" cy="923330"/>
          </a:xfrm>
          <a:prstGeom prst="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wrap="square" rtlCol="0" anchor="ctr">
            <a:spAutoFit/>
          </a:bodyPr>
          <a:lstStyle/>
          <a:p>
            <a:r>
              <a:rPr lang="en-GB" dirty="0" smtClean="0"/>
              <a:t>R </a:t>
            </a:r>
            <a:r>
              <a:rPr lang="en-GB" dirty="0" err="1" smtClean="0"/>
              <a:t>Khushwith</a:t>
            </a:r>
            <a:r>
              <a:rPr lang="en-GB" dirty="0" smtClean="0"/>
              <a:t> Kumar</a:t>
            </a:r>
          </a:p>
          <a:p>
            <a:r>
              <a:rPr lang="en-GB" dirty="0" smtClean="0"/>
              <a:t>1RN22CD069</a:t>
            </a:r>
          </a:p>
          <a:p>
            <a:r>
              <a:rPr lang="en-GB" dirty="0" smtClean="0"/>
              <a:t>CSDS-B</a:t>
            </a:r>
            <a:endParaRPr lang="en-GB" dirty="0"/>
          </a:p>
        </p:txBody>
      </p:sp>
    </p:spTree>
    <p:extLst>
      <p:ext uri="{BB962C8B-B14F-4D97-AF65-F5344CB8AC3E}">
        <p14:creationId xmlns:p14="http://schemas.microsoft.com/office/powerpoint/2010/main" val="7443797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1009650" y="5624513"/>
            <a:ext cx="2057400" cy="273844"/>
          </a:xfrm>
        </p:spPr>
        <p:txBody>
          <a:bodyPr/>
          <a:lstStyle/>
          <a:p>
            <a:r>
              <a:rPr lang="en-US"/>
              <a:t>20XX</a:t>
            </a:r>
          </a:p>
        </p:txBody>
      </p:sp>
      <p:sp>
        <p:nvSpPr>
          <p:cNvPr id="20" name="Rectangle 19">
            <a:extLst>
              <a:ext uri="{FF2B5EF4-FFF2-40B4-BE49-F238E27FC236}">
                <a16:creationId xmlns:a16="http://schemas.microsoft.com/office/drawing/2014/main" id="{7B771A2C-313C-3CAF-3A86-28862BE83D51}"/>
              </a:ext>
            </a:extLst>
          </p:cNvPr>
          <p:cNvSpPr/>
          <p:nvPr/>
        </p:nvSpPr>
        <p:spPr>
          <a:xfrm>
            <a:off x="1062452" y="5540410"/>
            <a:ext cx="506801" cy="37740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TextBox 25">
            <a:extLst>
              <a:ext uri="{FF2B5EF4-FFF2-40B4-BE49-F238E27FC236}">
                <a16:creationId xmlns:a16="http://schemas.microsoft.com/office/drawing/2014/main" id="{FF2DCF10-9A6E-E94A-A915-EF47CECD5310}"/>
              </a:ext>
            </a:extLst>
          </p:cNvPr>
          <p:cNvSpPr txBox="1"/>
          <p:nvPr/>
        </p:nvSpPr>
        <p:spPr>
          <a:xfrm>
            <a:off x="2918322" y="856533"/>
            <a:ext cx="4580626" cy="530915"/>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3000" b="1" u="sng">
                <a:solidFill>
                  <a:schemeClr val="accent1">
                    <a:lumMod val="25000"/>
                  </a:schemeClr>
                </a:solidFill>
                <a:latin typeface="Calibri"/>
                <a:cs typeface="Calibri"/>
              </a:rPr>
              <a:t>ELECTROCHEMICAL</a:t>
            </a:r>
            <a:r>
              <a:rPr lang="en-US" sz="3000" b="1">
                <a:solidFill>
                  <a:schemeClr val="accent1">
                    <a:lumMod val="25000"/>
                  </a:schemeClr>
                </a:solidFill>
                <a:latin typeface="Calibri"/>
                <a:cs typeface="Calibri"/>
              </a:rPr>
              <a:t> </a:t>
            </a:r>
            <a:r>
              <a:rPr lang="en-US" sz="3000" b="1" u="sng">
                <a:solidFill>
                  <a:schemeClr val="accent1">
                    <a:lumMod val="25000"/>
                  </a:schemeClr>
                </a:solidFill>
                <a:latin typeface="Calibri"/>
                <a:cs typeface="Calibri"/>
              </a:rPr>
              <a:t>SENSOR</a:t>
            </a:r>
          </a:p>
        </p:txBody>
      </p:sp>
      <p:sp>
        <p:nvSpPr>
          <p:cNvPr id="27" name="TextBox 26">
            <a:extLst>
              <a:ext uri="{FF2B5EF4-FFF2-40B4-BE49-F238E27FC236}">
                <a16:creationId xmlns:a16="http://schemas.microsoft.com/office/drawing/2014/main" id="{83BC29D1-1E94-AB6E-16C0-B3ECB4C4C236}"/>
              </a:ext>
            </a:extLst>
          </p:cNvPr>
          <p:cNvSpPr txBox="1"/>
          <p:nvPr/>
        </p:nvSpPr>
        <p:spPr>
          <a:xfrm>
            <a:off x="718587" y="2146901"/>
            <a:ext cx="7959305" cy="3508653"/>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marL="342900" indent="-342900">
              <a:buFont typeface="Arial"/>
              <a:buChar char="•"/>
            </a:pPr>
            <a:r>
              <a:rPr lang="en-US" sz="2100" dirty="0">
                <a:latin typeface="Angsana New"/>
                <a:cs typeface="Angsana New"/>
              </a:rPr>
              <a:t>An electrochemical sensor is a type of sensor that uses</a:t>
            </a:r>
            <a:r>
              <a:rPr lang="en-US" sz="2100" b="1" dirty="0">
                <a:latin typeface="Angsana New"/>
                <a:cs typeface="Angsana New"/>
              </a:rPr>
              <a:t> </a:t>
            </a:r>
            <a:r>
              <a:rPr lang="en-US" sz="2100" dirty="0">
                <a:latin typeface="Angsana New"/>
                <a:cs typeface="Angsana New"/>
              </a:rPr>
              <a:t>electrochemical reactions to detect and measure the </a:t>
            </a:r>
            <a:r>
              <a:rPr lang="en-US" sz="2100" dirty="0" err="1" smtClean="0">
                <a:latin typeface="Angsana New"/>
                <a:cs typeface="Angsana New"/>
              </a:rPr>
              <a:t>concentrationof</a:t>
            </a:r>
            <a:r>
              <a:rPr lang="en-US" sz="2100" dirty="0" smtClean="0">
                <a:latin typeface="Angsana New"/>
                <a:cs typeface="Angsana New"/>
              </a:rPr>
              <a:t> </a:t>
            </a:r>
            <a:r>
              <a:rPr lang="en-US" sz="2100" dirty="0">
                <a:latin typeface="Angsana New"/>
                <a:cs typeface="Angsana New"/>
              </a:rPr>
              <a:t>various chemical substances in a sample</a:t>
            </a:r>
            <a:r>
              <a:rPr lang="en-US" sz="2100" b="1" dirty="0">
                <a:latin typeface="Angsana New"/>
                <a:cs typeface="Angsana New"/>
              </a:rPr>
              <a:t>.</a:t>
            </a:r>
            <a:endParaRPr lang="en-US" sz="1350" dirty="0"/>
          </a:p>
          <a:p>
            <a:pPr marL="342900" indent="-342900">
              <a:buFont typeface="Arial"/>
              <a:buChar char="•"/>
            </a:pPr>
            <a:endParaRPr lang="en-US" sz="1350" dirty="0"/>
          </a:p>
          <a:p>
            <a:pPr marL="342900" indent="-342900">
              <a:buFont typeface="Arial"/>
              <a:buChar char="•"/>
            </a:pPr>
            <a:r>
              <a:rPr lang="en-US" sz="2100" dirty="0">
                <a:latin typeface="Angsana New"/>
                <a:ea typeface="+mn-lt"/>
                <a:cs typeface="+mn-lt"/>
              </a:rPr>
              <a:t>The basic principle behind electrochemical sensors involves exploiting the interactions between the target analyte and an electrode surface coated with a specific sensing material. </a:t>
            </a:r>
          </a:p>
          <a:p>
            <a:pPr marL="342900" indent="-342900">
              <a:buFont typeface="Arial"/>
              <a:buChar char="•"/>
            </a:pPr>
            <a:endParaRPr lang="en-US" sz="2100" dirty="0">
              <a:latin typeface="Angsana New"/>
              <a:ea typeface="+mn-lt"/>
              <a:cs typeface="+mn-lt"/>
            </a:endParaRPr>
          </a:p>
          <a:p>
            <a:pPr marL="342900" indent="-342900">
              <a:buFont typeface="Arial"/>
              <a:buChar char="•"/>
            </a:pPr>
            <a:r>
              <a:rPr lang="en" sz="2100" dirty="0">
                <a:latin typeface="Angsana New"/>
                <a:ea typeface="+mn-lt"/>
                <a:cs typeface="+mn-lt"/>
              </a:rPr>
              <a:t>Transducer and chemical recognition system are the two main components of an electrochemical sensor, these two components form a sensing electrode. </a:t>
            </a:r>
            <a:endParaRPr lang="en-US" sz="2100" dirty="0">
              <a:latin typeface="Angsana New"/>
              <a:cs typeface="Angsana New"/>
            </a:endParaRPr>
          </a:p>
        </p:txBody>
      </p:sp>
    </p:spTree>
    <p:extLst>
      <p:ext uri="{BB962C8B-B14F-4D97-AF65-F5344CB8AC3E}">
        <p14:creationId xmlns:p14="http://schemas.microsoft.com/office/powerpoint/2010/main" val="1663780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F879AC3-D4CE-493C-ADC7-06205677F4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000" y="85725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w="0"/>
              <a:solidFill>
                <a:schemeClr val="accent1"/>
              </a:solidFill>
              <a:effectLst>
                <a:outerShdw blurRad="38100" dist="25400" dir="5400000" algn="ctr" rotWithShape="0">
                  <a:srgbClr val="6E747A">
                    <a:alpha val="43000"/>
                  </a:srgbClr>
                </a:outerShdw>
              </a:effectLst>
            </a:endParaRPr>
          </a:p>
        </p:txBody>
      </p:sp>
      <p:sp>
        <p:nvSpPr>
          <p:cNvPr id="13" name="Freeform: Shape 12">
            <a:extLst>
              <a:ext uri="{FF2B5EF4-FFF2-40B4-BE49-F238E27FC236}">
                <a16:creationId xmlns:a16="http://schemas.microsoft.com/office/drawing/2014/main" id="{736F0DFD-0954-464F-BF12-DD2E6F6E03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000" y="857250"/>
            <a:ext cx="1487628" cy="51435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sz="1350"/>
          </a:p>
        </p:txBody>
      </p:sp>
      <p:sp>
        <p:nvSpPr>
          <p:cNvPr id="7" name="TextBox 6">
            <a:extLst>
              <a:ext uri="{FF2B5EF4-FFF2-40B4-BE49-F238E27FC236}">
                <a16:creationId xmlns:a16="http://schemas.microsoft.com/office/drawing/2014/main" id="{90D86C12-3DB4-525E-9B53-3065A3C7256A}"/>
              </a:ext>
            </a:extLst>
          </p:cNvPr>
          <p:cNvSpPr txBox="1"/>
          <p:nvPr/>
        </p:nvSpPr>
        <p:spPr>
          <a:xfrm>
            <a:off x="384690" y="855453"/>
            <a:ext cx="9141281" cy="5239896"/>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2800" i="1" dirty="0"/>
              <a:t>CONSTRUCTION :</a:t>
            </a:r>
          </a:p>
          <a:p>
            <a:endParaRPr lang="en-US" sz="2800" dirty="0">
              <a:latin typeface="Tenorite"/>
              <a:cs typeface="Angsana New"/>
            </a:endParaRPr>
          </a:p>
          <a:p>
            <a:pPr algn="just"/>
            <a:r>
              <a:rPr lang="en-US" sz="2800" dirty="0">
                <a:latin typeface="Angsana New"/>
                <a:cs typeface="Angsana New"/>
              </a:rPr>
              <a:t>Electrochemical sensor </a:t>
            </a:r>
            <a:endParaRPr lang="en-US" sz="2800" dirty="0">
              <a:latin typeface="Tenorite"/>
              <a:cs typeface="Angsana New"/>
            </a:endParaRPr>
          </a:p>
          <a:p>
            <a:pPr algn="just"/>
            <a:r>
              <a:rPr lang="en-US" sz="2800" dirty="0">
                <a:latin typeface="Angsana New"/>
                <a:cs typeface="Angsana New"/>
              </a:rPr>
              <a:t>consists of a working </a:t>
            </a:r>
            <a:endParaRPr lang="en-US" sz="2800" dirty="0">
              <a:latin typeface="Tenorite"/>
              <a:cs typeface="Angsana New"/>
            </a:endParaRPr>
          </a:p>
          <a:p>
            <a:pPr algn="just"/>
            <a:r>
              <a:rPr lang="en-US" sz="2800" dirty="0">
                <a:latin typeface="Angsana New"/>
                <a:cs typeface="Angsana New"/>
              </a:rPr>
              <a:t>electrode, counter electrodes </a:t>
            </a:r>
            <a:endParaRPr lang="en-US" sz="2800" dirty="0">
              <a:latin typeface="Tenorite"/>
              <a:cs typeface="Angsana New"/>
            </a:endParaRPr>
          </a:p>
          <a:p>
            <a:pPr algn="just"/>
            <a:r>
              <a:rPr lang="en-US" sz="2800" dirty="0">
                <a:latin typeface="Angsana New"/>
                <a:cs typeface="Angsana New"/>
              </a:rPr>
              <a:t>and a reference electrode.</a:t>
            </a:r>
            <a:endParaRPr lang="en-US" sz="2800" dirty="0">
              <a:latin typeface="Tenorite"/>
              <a:ea typeface="+mn-lt"/>
              <a:cs typeface="Angsana New"/>
            </a:endParaRPr>
          </a:p>
          <a:p>
            <a:pPr algn="just"/>
            <a:r>
              <a:rPr lang="en-US" sz="2800" dirty="0">
                <a:latin typeface="Angsana New"/>
                <a:ea typeface="+mn-lt"/>
                <a:cs typeface="Angsana New"/>
              </a:rPr>
              <a:t>T</a:t>
            </a:r>
            <a:r>
              <a:rPr lang="en-US" sz="2800" dirty="0">
                <a:latin typeface="Angsana New"/>
                <a:ea typeface="+mn-lt"/>
                <a:cs typeface="+mn-lt"/>
              </a:rPr>
              <a:t>he electrodes are </a:t>
            </a:r>
            <a:endParaRPr lang="en-US" sz="2800" dirty="0">
              <a:latin typeface="Tenorite"/>
              <a:ea typeface="+mn-lt"/>
              <a:cs typeface="+mn-lt"/>
            </a:endParaRPr>
          </a:p>
          <a:p>
            <a:pPr algn="just"/>
            <a:r>
              <a:rPr lang="en-US" sz="2800" dirty="0">
                <a:latin typeface="Angsana New"/>
                <a:ea typeface="+mn-lt"/>
                <a:cs typeface="+mn-lt"/>
              </a:rPr>
              <a:t>typically mounted on a </a:t>
            </a:r>
            <a:endParaRPr lang="en-US" sz="2800" dirty="0">
              <a:latin typeface="Tenorite"/>
              <a:ea typeface="+mn-lt"/>
              <a:cs typeface="+mn-lt"/>
            </a:endParaRPr>
          </a:p>
          <a:p>
            <a:pPr algn="just"/>
            <a:r>
              <a:rPr lang="en-US" sz="2800" dirty="0">
                <a:latin typeface="Angsana New"/>
                <a:ea typeface="+mn-lt"/>
                <a:cs typeface="+mn-lt"/>
              </a:rPr>
              <a:t>substrate, which is usually</a:t>
            </a:r>
            <a:endParaRPr lang="en-US" sz="2800" dirty="0">
              <a:latin typeface="Tenorite"/>
              <a:ea typeface="+mn-lt"/>
              <a:cs typeface="+mn-lt"/>
            </a:endParaRPr>
          </a:p>
          <a:p>
            <a:pPr algn="just"/>
            <a:r>
              <a:rPr lang="en-US" sz="2800" dirty="0">
                <a:latin typeface="Angsana New"/>
                <a:ea typeface="+mn-lt"/>
                <a:cs typeface="+mn-lt"/>
              </a:rPr>
              <a:t>an insulating material such </a:t>
            </a:r>
            <a:endParaRPr lang="en-US" sz="2800" dirty="0">
              <a:latin typeface="Tenorite"/>
              <a:ea typeface="+mn-lt"/>
              <a:cs typeface="+mn-lt"/>
            </a:endParaRPr>
          </a:p>
          <a:p>
            <a:pPr algn="just"/>
            <a:r>
              <a:rPr lang="en-US" sz="2800" dirty="0">
                <a:latin typeface="Angsana New"/>
                <a:ea typeface="+mn-lt"/>
                <a:cs typeface="+mn-lt"/>
              </a:rPr>
              <a:t>as glass, ceramic, or polymer. The substrate provides mechanical support and electrical isolation between the electrodes</a:t>
            </a:r>
            <a:r>
              <a:rPr lang="en-US" sz="2800" dirty="0">
                <a:ea typeface="+mn-lt"/>
                <a:cs typeface="+mn-lt"/>
              </a:rPr>
              <a:t>.</a:t>
            </a:r>
            <a:endParaRPr lang="en-US"/>
          </a:p>
        </p:txBody>
      </p:sp>
      <p:pic>
        <p:nvPicPr>
          <p:cNvPr id="4" name="Picture 3" descr="Diagram of a diagram of a battery&#10;&#10;Description automatically generated">
            <a:extLst>
              <a:ext uri="{FF2B5EF4-FFF2-40B4-BE49-F238E27FC236}">
                <a16:creationId xmlns:a16="http://schemas.microsoft.com/office/drawing/2014/main" id="{C5C85EA4-1EEB-1251-DA0E-AFA728E0AC81}"/>
              </a:ext>
            </a:extLst>
          </p:cNvPr>
          <p:cNvPicPr>
            <a:picLocks noChangeAspect="1"/>
          </p:cNvPicPr>
          <p:nvPr/>
        </p:nvPicPr>
        <p:blipFill>
          <a:blip r:embed="rId2"/>
          <a:stretch>
            <a:fillRect/>
          </a:stretch>
        </p:blipFill>
        <p:spPr>
          <a:xfrm>
            <a:off x="4717211" y="1501750"/>
            <a:ext cx="4942935" cy="3552575"/>
          </a:xfrm>
          <a:prstGeom prst="rect">
            <a:avLst/>
          </a:prstGeom>
        </p:spPr>
      </p:pic>
    </p:spTree>
    <p:extLst>
      <p:ext uri="{BB962C8B-B14F-4D97-AF65-F5344CB8AC3E}">
        <p14:creationId xmlns:p14="http://schemas.microsoft.com/office/powerpoint/2010/main" val="2586058810"/>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D7B6173-1D58-48E2-83CF-37350F315F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000" y="857249"/>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a:extLst>
              <a:ext uri="{FF2B5EF4-FFF2-40B4-BE49-F238E27FC236}">
                <a16:creationId xmlns:a16="http://schemas.microsoft.com/office/drawing/2014/main" id="{35D813D1-BA6B-40B4-A101-04BB894455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000" y="857250"/>
            <a:ext cx="9141714" cy="51435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20" name="Picture 19">
            <a:extLst>
              <a:ext uri="{FF2B5EF4-FFF2-40B4-BE49-F238E27FC236}">
                <a16:creationId xmlns:a16="http://schemas.microsoft.com/office/drawing/2014/main" id="{B0DAC8FB-A162-44E3-A606-C855A03A5B0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381000" y="857251"/>
            <a:ext cx="9141714" cy="5146785"/>
          </a:xfrm>
          <a:prstGeom prst="rect">
            <a:avLst/>
          </a:prstGeom>
        </p:spPr>
      </p:pic>
      <p:sp>
        <p:nvSpPr>
          <p:cNvPr id="22" name="Rectangle 21">
            <a:extLst>
              <a:ext uri="{FF2B5EF4-FFF2-40B4-BE49-F238E27FC236}">
                <a16:creationId xmlns:a16="http://schemas.microsoft.com/office/drawing/2014/main" id="{21BDEC81-16A7-4451-B893-C15000083B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000" y="857250"/>
            <a:ext cx="9141714" cy="51435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Rectangle 23">
            <a:extLst>
              <a:ext uri="{FF2B5EF4-FFF2-40B4-BE49-F238E27FC236}">
                <a16:creationId xmlns:a16="http://schemas.microsoft.com/office/drawing/2014/main" id="{AEA3DFA5-2D7B-4989-8ED7-8321EC114C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510" y="857251"/>
            <a:ext cx="8359485" cy="5153042"/>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a:ln w="22225">
                <a:solidFill>
                  <a:schemeClr val="accent2"/>
                </a:solidFill>
                <a:prstDash val="solid"/>
              </a:ln>
              <a:solidFill>
                <a:schemeClr val="accent2">
                  <a:lumMod val="40000"/>
                  <a:lumOff val="60000"/>
                </a:schemeClr>
              </a:solidFill>
            </a:endParaRPr>
          </a:p>
        </p:txBody>
      </p:sp>
      <p:sp>
        <p:nvSpPr>
          <p:cNvPr id="3" name="TextBox 2">
            <a:extLst>
              <a:ext uri="{FF2B5EF4-FFF2-40B4-BE49-F238E27FC236}">
                <a16:creationId xmlns:a16="http://schemas.microsoft.com/office/drawing/2014/main" id="{22BFCD57-D21E-BE74-FC4D-06BFA5DE62A3}"/>
              </a:ext>
            </a:extLst>
          </p:cNvPr>
          <p:cNvSpPr txBox="1"/>
          <p:nvPr/>
        </p:nvSpPr>
        <p:spPr>
          <a:xfrm>
            <a:off x="693803" y="359434"/>
            <a:ext cx="8516240" cy="6141958"/>
          </a:xfrm>
          <a:prstGeom prst="rect">
            <a:avLst/>
          </a:prstGeom>
        </p:spPr>
        <p:txBody>
          <a:bodyPr rot="0" spcFirstLastPara="0" vertOverflow="overflow" horzOverflow="overflow" vert="horz" lIns="68580" tIns="34290" rIns="68580" bIns="34290" numCol="1" spcCol="0" rtlCol="0" fromWordArt="0" anchor="t" anchorCtr="0" forceAA="0" compatLnSpc="1">
            <a:prstTxWarp prst="textNoShape">
              <a:avLst/>
            </a:prstTxWarp>
            <a:normAutofit lnSpcReduction="10000"/>
          </a:bodyPr>
          <a:lstStyle/>
          <a:p>
            <a:pPr indent="-171450">
              <a:lnSpc>
                <a:spcPct val="90000"/>
              </a:lnSpc>
              <a:spcAft>
                <a:spcPts val="450"/>
              </a:spcAft>
              <a:buFont typeface="Arial" panose="020B0604020202020204" pitchFamily="34" charset="0"/>
              <a:buChar char="•"/>
            </a:pPr>
            <a:r>
              <a:rPr lang="en-US" sz="650" dirty="0"/>
              <a:t>​</a:t>
            </a:r>
            <a:r>
              <a:rPr lang="en-US" sz="3600" i="1" dirty="0">
                <a:latin typeface="Tenorite"/>
                <a:cs typeface="Angsana New"/>
              </a:rPr>
              <a:t>WORKING :</a:t>
            </a:r>
          </a:p>
          <a:p>
            <a:pPr indent="-171450">
              <a:lnSpc>
                <a:spcPct val="90000"/>
              </a:lnSpc>
              <a:spcAft>
                <a:spcPts val="450"/>
              </a:spcAft>
              <a:buFont typeface="Arial" panose="020B0604020202020204" pitchFamily="34" charset="0"/>
              <a:buChar char="•"/>
            </a:pPr>
            <a:endParaRPr lang="en-US" sz="2025">
              <a:latin typeface="Angsana New"/>
              <a:cs typeface="Angsana New"/>
            </a:endParaRPr>
          </a:p>
          <a:p>
            <a:pPr marL="428625" indent="-171450">
              <a:lnSpc>
                <a:spcPct val="90000"/>
              </a:lnSpc>
              <a:spcAft>
                <a:spcPts val="450"/>
              </a:spcAft>
              <a:buFont typeface="Arial" panose="020B0604020202020204" pitchFamily="34" charset="0"/>
              <a:buChar char="•"/>
            </a:pPr>
            <a:r>
              <a:rPr lang="en-US" sz="2800" dirty="0">
                <a:latin typeface="Angsana New"/>
                <a:cs typeface="Angsana New"/>
              </a:rPr>
              <a:t>The working electrode is coated with a sensing layer </a:t>
            </a:r>
            <a:r>
              <a:rPr lang="en-US" sz="2600" dirty="0">
                <a:latin typeface="Angsana New"/>
                <a:cs typeface="Angsana New"/>
              </a:rPr>
              <a:t>or material that interacts specifically with the target analyte. This interaction results in an electrochemical signal that can be measured.</a:t>
            </a:r>
            <a:endParaRPr lang="en-US" sz="2600">
              <a:latin typeface="Angsana New"/>
              <a:cs typeface="Angsana New"/>
            </a:endParaRPr>
          </a:p>
          <a:p>
            <a:pPr marL="428625" indent="-171450">
              <a:lnSpc>
                <a:spcPct val="90000"/>
              </a:lnSpc>
              <a:spcAft>
                <a:spcPts val="450"/>
              </a:spcAft>
              <a:buFont typeface="Arial" panose="020B0604020202020204" pitchFamily="34" charset="0"/>
              <a:buChar char="•"/>
            </a:pPr>
            <a:r>
              <a:rPr lang="en-US" sz="2600" dirty="0">
                <a:latin typeface="Angsana New"/>
                <a:cs typeface="Angsana New"/>
              </a:rPr>
              <a:t>The electrodes are immersed in an electrolyte solution that contains the analyte to be detected. The electrolyte allows ions to move between the working and counter electrodes, completing the electrochemical circuit.</a:t>
            </a:r>
            <a:endParaRPr lang="en-US" sz="2600">
              <a:latin typeface="Angsana New"/>
              <a:cs typeface="Angsana New"/>
            </a:endParaRPr>
          </a:p>
          <a:p>
            <a:pPr marL="428625" indent="-171450">
              <a:lnSpc>
                <a:spcPct val="90000"/>
              </a:lnSpc>
              <a:spcAft>
                <a:spcPts val="450"/>
              </a:spcAft>
              <a:buFont typeface="Arial" panose="020B0604020202020204" pitchFamily="34" charset="0"/>
              <a:buChar char="•"/>
            </a:pPr>
            <a:r>
              <a:rPr lang="en-US" sz="2600" dirty="0">
                <a:latin typeface="Angsana New"/>
                <a:cs typeface="Angsana New"/>
              </a:rPr>
              <a:t>The electrochemical signal generated at the working electrode needs to be converted into a measurable signal which is done using transducers like amplifiers . Signal processing and data analysis methods are used to interpret the signal and determine the analyte concentration</a:t>
            </a:r>
            <a:r>
              <a:rPr lang="en-US" sz="2800" dirty="0">
                <a:latin typeface="Angsana New"/>
                <a:cs typeface="Angsana New"/>
              </a:rPr>
              <a:t>.</a:t>
            </a:r>
          </a:p>
          <a:p>
            <a:pPr indent="-171450">
              <a:lnSpc>
                <a:spcPct val="90000"/>
              </a:lnSpc>
              <a:spcAft>
                <a:spcPts val="450"/>
              </a:spcAft>
              <a:buFont typeface="Arial" panose="020B0604020202020204" pitchFamily="34" charset="0"/>
              <a:buChar char="•"/>
            </a:pPr>
            <a:r>
              <a:rPr lang="en-US" sz="675" dirty="0"/>
              <a:t>​</a:t>
            </a:r>
          </a:p>
          <a:p>
            <a:pPr indent="-171450">
              <a:lnSpc>
                <a:spcPct val="90000"/>
              </a:lnSpc>
              <a:spcAft>
                <a:spcPts val="450"/>
              </a:spcAft>
              <a:buFont typeface="Arial" panose="020B0604020202020204" pitchFamily="34" charset="0"/>
              <a:buChar char="•"/>
            </a:pPr>
            <a:r>
              <a:rPr lang="en-US" sz="675" dirty="0"/>
              <a: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4270912" y="4507580"/>
            <a:ext cx="506751" cy="151762"/>
          </a:xfrm>
        </p:spPr>
        <p:txBody>
          <a:bodyPr/>
          <a:lstStyle/>
          <a:p>
            <a:pPr defTabSz="377190">
              <a:spcAft>
                <a:spcPts val="450"/>
              </a:spcAft>
            </a:pPr>
            <a:r>
              <a:rPr lang="en-US" sz="371" kern="1200">
                <a:solidFill>
                  <a:schemeClr val="tx1">
                    <a:tint val="75000"/>
                  </a:schemeClr>
                </a:solidFill>
                <a:latin typeface="+mn-lt"/>
                <a:ea typeface="+mn-ea"/>
                <a:cs typeface="+mn-cs"/>
              </a:rPr>
              <a:t>20XX</a:t>
            </a:r>
            <a:endParaRPr lang="en-US"/>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7501452" y="4507580"/>
            <a:ext cx="1140191" cy="151762"/>
          </a:xfrm>
        </p:spPr>
        <p:txBody>
          <a:bodyPr/>
          <a:lstStyle/>
          <a:p>
            <a:pPr defTabSz="377190">
              <a:spcAft>
                <a:spcPts val="450"/>
              </a:spcAft>
            </a:pPr>
            <a:fld id="{A49DFD55-3C28-40EF-9E31-A92D2E4017FF}" type="slidenum">
              <a:rPr lang="en-US" sz="371" kern="1200">
                <a:solidFill>
                  <a:schemeClr val="tx1">
                    <a:tint val="75000"/>
                  </a:schemeClr>
                </a:solidFill>
                <a:latin typeface="+mn-lt"/>
                <a:ea typeface="+mn-ea"/>
                <a:cs typeface="+mn-cs"/>
              </a:rPr>
              <a:pPr defTabSz="377190">
                <a:spcAft>
                  <a:spcPts val="450"/>
                </a:spcAft>
              </a:pPr>
              <a:t>4</a:t>
            </a:fld>
            <a:endParaRPr lang="en-US"/>
          </a:p>
        </p:txBody>
      </p:sp>
      <p:sp>
        <p:nvSpPr>
          <p:cNvPr id="11" name="Rectangle 10">
            <a:extLst>
              <a:ext uri="{FF2B5EF4-FFF2-40B4-BE49-F238E27FC236}">
                <a16:creationId xmlns:a16="http://schemas.microsoft.com/office/drawing/2014/main" id="{1FBFF80A-EC96-3C18-D1B6-DCB84687F229}"/>
              </a:ext>
            </a:extLst>
          </p:cNvPr>
          <p:cNvSpPr/>
          <p:nvPr/>
        </p:nvSpPr>
        <p:spPr>
          <a:xfrm>
            <a:off x="4303426" y="4558921"/>
            <a:ext cx="143682" cy="6334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5715163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1009650" y="5624513"/>
            <a:ext cx="2057400" cy="273844"/>
          </a:xfrm>
        </p:spPr>
        <p:txBody>
          <a:bodyPr/>
          <a:lstStyle/>
          <a:p>
            <a:r>
              <a:rPr lang="en-US"/>
              <a:t>20XX</a:t>
            </a:r>
          </a:p>
        </p:txBody>
      </p:sp>
      <p:sp>
        <p:nvSpPr>
          <p:cNvPr id="44" name="Rectangle 43">
            <a:extLst>
              <a:ext uri="{FF2B5EF4-FFF2-40B4-BE49-F238E27FC236}">
                <a16:creationId xmlns:a16="http://schemas.microsoft.com/office/drawing/2014/main" id="{2E821F63-681D-1E1E-A374-5706F5F05C1B}"/>
              </a:ext>
            </a:extLst>
          </p:cNvPr>
          <p:cNvSpPr/>
          <p:nvPr/>
        </p:nvSpPr>
        <p:spPr>
          <a:xfrm>
            <a:off x="931960" y="5670900"/>
            <a:ext cx="463670" cy="16174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extBox 1">
            <a:extLst>
              <a:ext uri="{FF2B5EF4-FFF2-40B4-BE49-F238E27FC236}">
                <a16:creationId xmlns:a16="http://schemas.microsoft.com/office/drawing/2014/main" id="{424A70D5-C813-917C-1A4B-93768FB724A6}"/>
              </a:ext>
            </a:extLst>
          </p:cNvPr>
          <p:cNvSpPr txBox="1"/>
          <p:nvPr/>
        </p:nvSpPr>
        <p:spPr>
          <a:xfrm>
            <a:off x="370219" y="323014"/>
            <a:ext cx="6327473" cy="5055230"/>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marL="385445" indent="-385445">
              <a:buAutoNum type="romanLcPeriod"/>
            </a:pPr>
            <a:endParaRPr lang="en-US" sz="3600" i="1" dirty="0">
              <a:latin typeface="Tenorite"/>
              <a:cs typeface="Angsana New"/>
            </a:endParaRPr>
          </a:p>
          <a:p>
            <a:r>
              <a:rPr lang="en-US" sz="3600" i="1" dirty="0">
                <a:latin typeface="Tenorite"/>
                <a:cs typeface="Angsana New"/>
              </a:rPr>
              <a:t>APPLICATION :</a:t>
            </a:r>
            <a:endParaRPr lang="en-US" sz="3600" i="1" dirty="0">
              <a:latin typeface="Angsana New"/>
              <a:cs typeface="Angsana New"/>
            </a:endParaRPr>
          </a:p>
          <a:p>
            <a:pPr marL="385445" indent="-385445">
              <a:buAutoNum type="romanLcPeriod"/>
            </a:pPr>
            <a:endParaRPr lang="en-US" sz="2100" dirty="0">
              <a:latin typeface="Angsana New"/>
              <a:cs typeface="Angsana New"/>
            </a:endParaRPr>
          </a:p>
          <a:p>
            <a:pPr marL="385445" indent="-385445">
              <a:buAutoNum type="romanLcPeriod"/>
            </a:pPr>
            <a:r>
              <a:rPr lang="en-US" sz="2600" dirty="0">
                <a:latin typeface="Angsana New"/>
                <a:ea typeface="+mn-lt"/>
                <a:cs typeface="Angsana New"/>
              </a:rPr>
              <a:t>Environmental monitoring of air quality.</a:t>
            </a:r>
          </a:p>
          <a:p>
            <a:pPr marL="385445" indent="-385445">
              <a:buAutoNum type="romanLcPeriod"/>
            </a:pPr>
            <a:r>
              <a:rPr lang="en-US" sz="2600" dirty="0">
                <a:latin typeface="Angsana New"/>
                <a:ea typeface="+mn-lt"/>
                <a:cs typeface="Angsana New"/>
              </a:rPr>
              <a:t>Detection of explosive gases and toxic vapors.</a:t>
            </a:r>
          </a:p>
          <a:p>
            <a:pPr marL="385445" indent="-385445">
              <a:buAutoNum type="romanLcPeriod"/>
            </a:pPr>
            <a:r>
              <a:rPr lang="en-US" sz="2600" dirty="0">
                <a:latin typeface="Angsana New"/>
                <a:ea typeface="+mn-lt"/>
                <a:cs typeface="Angsana New"/>
              </a:rPr>
              <a:t>Oxygen monitoring in the medical sector.</a:t>
            </a:r>
          </a:p>
          <a:p>
            <a:pPr marL="385445" indent="-385445">
              <a:buAutoNum type="romanLcPeriod"/>
            </a:pPr>
            <a:r>
              <a:rPr lang="en" sz="2600" dirty="0">
                <a:latin typeface="Angsana New"/>
                <a:ea typeface="+mn-lt"/>
                <a:cs typeface="+mn-lt"/>
              </a:rPr>
              <a:t>Detection of contaminants, allergens, </a:t>
            </a:r>
            <a:endParaRPr lang="en" sz="2600">
              <a:latin typeface="Angsana New"/>
              <a:ea typeface="+mn-lt"/>
              <a:cs typeface="Angsana New"/>
            </a:endParaRPr>
          </a:p>
          <a:p>
            <a:r>
              <a:rPr lang="en" sz="2600" dirty="0">
                <a:latin typeface="Angsana New"/>
                <a:ea typeface="+mn-lt"/>
                <a:cs typeface="+mn-lt"/>
              </a:rPr>
              <a:t>   and pathogens in food products.</a:t>
            </a:r>
            <a:endParaRPr lang="en" sz="2600">
              <a:latin typeface="Angsana New"/>
              <a:cs typeface="Angsana New"/>
            </a:endParaRPr>
          </a:p>
          <a:p>
            <a:pPr marL="385445" indent="-385445">
              <a:buAutoNum type="romanLcPeriod"/>
            </a:pPr>
            <a:r>
              <a:rPr lang="en" sz="2600" dirty="0">
                <a:latin typeface="Angsana New"/>
                <a:ea typeface="+mn-lt"/>
                <a:cs typeface="+mn-lt"/>
              </a:rPr>
              <a:t>Monitoring of battery health and </a:t>
            </a:r>
            <a:endParaRPr lang="en" sz="2600">
              <a:latin typeface="Angsana New"/>
              <a:ea typeface="+mn-lt"/>
              <a:cs typeface="Angsana New"/>
            </a:endParaRPr>
          </a:p>
          <a:p>
            <a:r>
              <a:rPr lang="en" sz="2600" dirty="0">
                <a:latin typeface="Angsana New"/>
                <a:ea typeface="+mn-lt"/>
                <a:cs typeface="+mn-lt"/>
              </a:rPr>
              <a:t>   performance in electric vehicles </a:t>
            </a:r>
            <a:endParaRPr lang="en" sz="2800" dirty="0">
              <a:latin typeface="Angsana New"/>
              <a:ea typeface="+mn-lt"/>
              <a:cs typeface="Angsana New"/>
            </a:endParaRPr>
          </a:p>
          <a:p>
            <a:r>
              <a:rPr lang="en" sz="2600" dirty="0">
                <a:latin typeface="Angsana New"/>
                <a:ea typeface="+mn-lt"/>
                <a:cs typeface="+mn-lt"/>
              </a:rPr>
              <a:t>   and renewable energy systems</a:t>
            </a:r>
            <a:r>
              <a:rPr lang="en" sz="2800" dirty="0">
                <a:latin typeface="Angsana New"/>
                <a:ea typeface="+mn-lt"/>
                <a:cs typeface="+mn-lt"/>
              </a:rPr>
              <a:t>.</a:t>
            </a:r>
            <a:endParaRPr lang="en" sz="2800">
              <a:latin typeface="Angsana New"/>
              <a:cs typeface="Angsana New"/>
            </a:endParaRPr>
          </a:p>
          <a:p>
            <a:pPr marL="385445" indent="-385445">
              <a:buAutoNum type="romanLcPeriod"/>
            </a:pPr>
            <a:endParaRPr lang="en-US" sz="2100">
              <a:latin typeface="Angsana New"/>
              <a:cs typeface="Angsana New"/>
            </a:endParaRPr>
          </a:p>
        </p:txBody>
      </p:sp>
      <p:pic>
        <p:nvPicPr>
          <p:cNvPr id="4" name="Picture 3" descr="A diagram of a health care system&#10;&#10;Description automatically generated">
            <a:extLst>
              <a:ext uri="{FF2B5EF4-FFF2-40B4-BE49-F238E27FC236}">
                <a16:creationId xmlns:a16="http://schemas.microsoft.com/office/drawing/2014/main" id="{4433D6AB-1BD8-067B-036D-DF88D435E894}"/>
              </a:ext>
            </a:extLst>
          </p:cNvPr>
          <p:cNvPicPr>
            <a:picLocks noChangeAspect="1"/>
          </p:cNvPicPr>
          <p:nvPr/>
        </p:nvPicPr>
        <p:blipFill>
          <a:blip r:embed="rId2"/>
          <a:stretch>
            <a:fillRect/>
          </a:stretch>
        </p:blipFill>
        <p:spPr>
          <a:xfrm>
            <a:off x="6011173" y="3434015"/>
            <a:ext cx="3893388" cy="3181741"/>
          </a:xfrm>
          <a:prstGeom prst="rect">
            <a:avLst/>
          </a:prstGeom>
        </p:spPr>
      </p:pic>
    </p:spTree>
    <p:extLst>
      <p:ext uri="{BB962C8B-B14F-4D97-AF65-F5344CB8AC3E}">
        <p14:creationId xmlns:p14="http://schemas.microsoft.com/office/powerpoint/2010/main" val="2619301236"/>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9" name="Rectangle 218">
            <a:extLst>
              <a:ext uri="{FF2B5EF4-FFF2-40B4-BE49-F238E27FC236}">
                <a16:creationId xmlns:a16="http://schemas.microsoft.com/office/drawing/2014/main" id="{A3363022-C969-41E9-8EB2-E4C94908C1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002" y="857251"/>
            <a:ext cx="9143771" cy="51390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1" name="Rectangle 220">
            <a:extLst>
              <a:ext uri="{FF2B5EF4-FFF2-40B4-BE49-F238E27FC236}">
                <a16:creationId xmlns:a16="http://schemas.microsoft.com/office/drawing/2014/main" id="{8D1AD6B3-BE88-4CEB-BA17-790657CC472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230" y="857250"/>
            <a:ext cx="9143771"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TextBox 17">
            <a:extLst>
              <a:ext uri="{FF2B5EF4-FFF2-40B4-BE49-F238E27FC236}">
                <a16:creationId xmlns:a16="http://schemas.microsoft.com/office/drawing/2014/main" id="{CE39CFB7-D39C-9E86-A855-80F42D92474C}"/>
              </a:ext>
            </a:extLst>
          </p:cNvPr>
          <p:cNvSpPr txBox="1"/>
          <p:nvPr/>
        </p:nvSpPr>
        <p:spPr>
          <a:xfrm>
            <a:off x="5248517" y="3022364"/>
            <a:ext cx="3830939" cy="811091"/>
          </a:xfrm>
          <a:prstGeom prst="rect">
            <a:avLst/>
          </a:prstGeom>
        </p:spPr>
        <p:txBody>
          <a:bodyPr rot="0" spcFirstLastPara="0" vertOverflow="overflow" horzOverflow="overflow" vert="horz" lIns="68580" tIns="34290" rIns="68580" bIns="34290" numCol="1" spcCol="0" rtlCol="0" fromWordArt="0" anchor="t" anchorCtr="0" forceAA="0" compatLnSpc="1">
            <a:prstTxWarp prst="textNoShape">
              <a:avLst/>
            </a:prstTxWarp>
            <a:noAutofit/>
          </a:bodyPr>
          <a:lstStyle/>
          <a:p>
            <a:pPr>
              <a:lnSpc>
                <a:spcPct val="90000"/>
              </a:lnSpc>
              <a:spcBef>
                <a:spcPct val="0"/>
              </a:spcBef>
              <a:spcAft>
                <a:spcPts val="450"/>
              </a:spcAft>
            </a:pPr>
            <a:r>
              <a:rPr lang="en-US" sz="4800" b="1" i="1" kern="1200" dirty="0">
                <a:solidFill>
                  <a:schemeClr val="tx2"/>
                </a:solidFill>
                <a:latin typeface="+mj-lt"/>
                <a:ea typeface="+mj-ea"/>
                <a:cs typeface="+mj-cs"/>
              </a:rPr>
              <a:t>THANK YOU</a:t>
            </a:r>
            <a:endParaRPr lang="en-US" sz="4800" kern="1200" dirty="0">
              <a:solidFill>
                <a:schemeClr val="tx2"/>
              </a:solidFill>
              <a:latin typeface="+mj-lt"/>
              <a:ea typeface="+mj-ea"/>
              <a:cs typeface="+mj-cs"/>
            </a:endParaRPr>
          </a:p>
        </p:txBody>
      </p:sp>
      <p:pic>
        <p:nvPicPr>
          <p:cNvPr id="216" name="Graphic 215" descr="Accept">
            <a:extLst>
              <a:ext uri="{FF2B5EF4-FFF2-40B4-BE49-F238E27FC236}">
                <a16:creationId xmlns:a16="http://schemas.microsoft.com/office/drawing/2014/main" id="{4FD34420-32C4-7D42-9088-86264C8654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36353" y="2218740"/>
            <a:ext cx="3106320" cy="310632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223" name="Group 222">
            <a:extLst>
              <a:ext uri="{FF2B5EF4-FFF2-40B4-BE49-F238E27FC236}">
                <a16:creationId xmlns:a16="http://schemas.microsoft.com/office/drawing/2014/main" id="{89D1390B-7E13-4B4F-9CB2-391063412E5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7811" y="852768"/>
            <a:ext cx="4679006" cy="5147984"/>
            <a:chOff x="305" y="-5977"/>
            <a:chExt cx="6238675" cy="6863979"/>
          </a:xfrm>
        </p:grpSpPr>
        <p:sp>
          <p:nvSpPr>
            <p:cNvPr id="224" name="Freeform: Shape 223">
              <a:extLst>
                <a:ext uri="{FF2B5EF4-FFF2-40B4-BE49-F238E27FC236}">
                  <a16:creationId xmlns:a16="http://schemas.microsoft.com/office/drawing/2014/main" id="{9E720206-AA49-4786-A932-A2650DE091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25" name="Freeform: Shape 224">
              <a:extLst>
                <a:ext uri="{FF2B5EF4-FFF2-40B4-BE49-F238E27FC236}">
                  <a16:creationId xmlns:a16="http://schemas.microsoft.com/office/drawing/2014/main" id="{C72F6EE6-EDE9-45A5-8F6D-02B9B7CB2C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26" name="Freeform: Shape 225">
              <a:extLst>
                <a:ext uri="{FF2B5EF4-FFF2-40B4-BE49-F238E27FC236}">
                  <a16:creationId xmlns:a16="http://schemas.microsoft.com/office/drawing/2014/main" id="{C093DC50-3BD7-46B1-A300-CD207E152F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
        <p:nvSpPr>
          <p:cNvPr id="15" name="Date Placeholder 14">
            <a:extLst>
              <a:ext uri="{FF2B5EF4-FFF2-40B4-BE49-F238E27FC236}">
                <a16:creationId xmlns:a16="http://schemas.microsoft.com/office/drawing/2014/main" id="{289F616E-3BBD-D9C9-C3C4-E580D7439A13}"/>
              </a:ext>
            </a:extLst>
          </p:cNvPr>
          <p:cNvSpPr>
            <a:spLocks noGrp="1"/>
          </p:cNvSpPr>
          <p:nvPr>
            <p:ph type="dt" sz="half" idx="4294967295"/>
          </p:nvPr>
        </p:nvSpPr>
        <p:spPr>
          <a:xfrm>
            <a:off x="984504" y="5624513"/>
            <a:ext cx="2057400" cy="273844"/>
          </a:xfrm>
        </p:spPr>
        <p:txBody>
          <a:bodyPr vert="horz" lIns="68580" tIns="34290" rIns="68580" bIns="34290" rtlCol="0" anchor="ctr">
            <a:normAutofit/>
          </a:bodyPr>
          <a:lstStyle/>
          <a:p>
            <a:pPr>
              <a:spcAft>
                <a:spcPts val="450"/>
              </a:spcAft>
            </a:pPr>
            <a:r>
              <a:rPr lang="en-US"/>
              <a:t>20XX</a:t>
            </a:r>
          </a:p>
        </p:txBody>
      </p:sp>
      <p:sp>
        <p:nvSpPr>
          <p:cNvPr id="17" name="Slide Number Placeholder 16">
            <a:extLst>
              <a:ext uri="{FF2B5EF4-FFF2-40B4-BE49-F238E27FC236}">
                <a16:creationId xmlns:a16="http://schemas.microsoft.com/office/drawing/2014/main" id="{9E3EB62C-5501-D7B1-0A75-1C16100FB193}"/>
              </a:ext>
            </a:extLst>
          </p:cNvPr>
          <p:cNvSpPr>
            <a:spLocks noGrp="1"/>
          </p:cNvSpPr>
          <p:nvPr>
            <p:ph type="sldNum" sz="quarter" idx="4294967295"/>
          </p:nvPr>
        </p:nvSpPr>
        <p:spPr>
          <a:xfrm>
            <a:off x="6838950" y="5624513"/>
            <a:ext cx="2057400" cy="273844"/>
          </a:xfrm>
        </p:spPr>
        <p:txBody>
          <a:bodyPr vert="horz" lIns="68580" tIns="34290" rIns="68580" bIns="34290" rtlCol="0" anchor="ctr">
            <a:normAutofit/>
          </a:bodyPr>
          <a:lstStyle/>
          <a:p>
            <a:pPr>
              <a:spcAft>
                <a:spcPts val="450"/>
              </a:spcAft>
            </a:pPr>
            <a:fld id="{A49DFD55-3C28-40EF-9E31-A92D2E4017FF}" type="slidenum">
              <a:rPr lang="en-US"/>
              <a:pPr>
                <a:spcAft>
                  <a:spcPts val="450"/>
                </a:spcAft>
              </a:pPr>
              <a:t>6</a:t>
            </a:fld>
            <a:endParaRPr lang="en-US"/>
          </a:p>
        </p:txBody>
      </p:sp>
    </p:spTree>
    <p:extLst>
      <p:ext uri="{BB962C8B-B14F-4D97-AF65-F5344CB8AC3E}">
        <p14:creationId xmlns:p14="http://schemas.microsoft.com/office/powerpoint/2010/main" val="1301179532"/>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3F433AB-7807-4CA6-867C-64919B5CD82F}">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51AEBA8-55C6-45C9-B32E-3F669A6785AF}">
  <ds:schemaRefs>
    <ds:schemaRef ds:uri="http://schemas.microsoft.com/sharepoint/v3/contenttype/forms"/>
  </ds:schemaRefs>
</ds:datastoreItem>
</file>

<file path=customXml/itemProps3.xml><?xml version="1.0" encoding="utf-8"?>
<ds:datastoreItem xmlns:ds="http://schemas.openxmlformats.org/officeDocument/2006/customXml" ds:itemID="{6F17F9B5-A097-44C6-9E8A-6F65D534F822}">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presentation</Template>
  <TotalTime>7</TotalTime>
  <Words>330</Words>
  <Application>Microsoft Office PowerPoint</Application>
  <PresentationFormat>A4 Paper (210x297 mm)</PresentationFormat>
  <Paragraphs>48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Angsana New</vt:lpstr>
      <vt:lpstr>Arial</vt:lpstr>
      <vt:lpstr>Calibri</vt:lpstr>
      <vt:lpstr>Tenorite</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kushwith</dc:creator>
  <cp:lastModifiedBy>kushwith</cp:lastModifiedBy>
  <cp:revision>193</cp:revision>
  <dcterms:created xsi:type="dcterms:W3CDTF">2023-08-23T15:40:31Z</dcterms:created>
  <dcterms:modified xsi:type="dcterms:W3CDTF">2023-08-23T20:12:37Z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