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64" r:id="rId8"/>
    <p:sldId id="265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58"/>
            <p14:sldId id="259"/>
            <p14:sldId id="264"/>
            <p14:sldId id="265"/>
            <p14:sldId id="261"/>
            <p14:sldId id="262"/>
            <p14:sldId id="263"/>
          </p14:sldIdLst>
        </p14:section>
        <p14:section name="디자인, 모핑, 주석 달기, 공동 작업, 입력하세요" id="{B9B51309-D148-4332-87C2-07BE32FBCA3B}">
          <p14:sldIdLst/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2020-06-15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2020-06-15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2020-06-15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64C08-5364-4339-96E9-A67C2603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910" y="3108960"/>
            <a:ext cx="5157698" cy="64008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&lt; </a:t>
            </a:r>
            <a:r>
              <a:rPr lang="ko-KR" altLang="en-US" dirty="0"/>
              <a:t>최종 보고서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44D06-30CE-4C9A-9A88-E7CF2B69E9AF}"/>
              </a:ext>
            </a:extLst>
          </p:cNvPr>
          <p:cNvSpPr txBox="1"/>
          <p:nvPr/>
        </p:nvSpPr>
        <p:spPr>
          <a:xfrm>
            <a:off x="7956884" y="5977289"/>
            <a:ext cx="423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융합 자율학부 </a:t>
            </a:r>
            <a:r>
              <a:rPr lang="en-US" altLang="ko-KR" dirty="0"/>
              <a:t>201734013 </a:t>
            </a:r>
            <a:r>
              <a:rPr lang="ko-KR" altLang="en-US" dirty="0"/>
              <a:t>박소연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0CC04-2BCF-4A26-89F2-00CE6CA997F8}"/>
              </a:ext>
            </a:extLst>
          </p:cNvPr>
          <p:cNvSpPr txBox="1"/>
          <p:nvPr/>
        </p:nvSpPr>
        <p:spPr>
          <a:xfrm>
            <a:off x="4129238" y="1799924"/>
            <a:ext cx="34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웹 개발 입문</a:t>
            </a:r>
          </a:p>
        </p:txBody>
      </p:sp>
    </p:spTree>
    <p:extLst>
      <p:ext uri="{BB962C8B-B14F-4D97-AF65-F5344CB8AC3E}">
        <p14:creationId xmlns:p14="http://schemas.microsoft.com/office/powerpoint/2010/main" val="219747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58CCE-33DE-436D-ADB5-55900636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홈페이지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C637C-767D-4377-B8E4-9E09A2B540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4023360"/>
            <a:ext cx="9445752" cy="2514600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알바 기록을 다이어리에 쓰듯이 담아낸 홈페이지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50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58CCE-33DE-436D-ADB5-55900636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홈페이지 전체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C637C-767D-4377-B8E4-9E09A2B540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다이어리 표지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그동안 해 온 알바의 이름과 일했던 날짜들이 나타나는 홈페이지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다이어리 내부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각 알바들을 상세히 기록한 페이지들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66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7D9B2-8149-4D6E-9D80-0982D3FD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다이어리 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AC32-FDE5-4FFA-B28D-E8ACF2F111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알바 기간과 이름이 나와있다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-COMMENT </a:t>
            </a:r>
            <a:r>
              <a:rPr lang="ko-KR" altLang="en-US" dirty="0"/>
              <a:t>부분은 들어 왔을 때의 기분같은 것을 표현하여 옆에 </a:t>
            </a:r>
            <a:r>
              <a:rPr lang="en-US" altLang="ko-KR" dirty="0"/>
              <a:t>COMMENT HISTORY</a:t>
            </a:r>
            <a:r>
              <a:rPr lang="ko-KR" altLang="en-US" dirty="0"/>
              <a:t>에 담는다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배경음악은 재생을 누르면 반복재생이다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알바 사이트에 바로 들어갈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13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C566C-BE20-473D-AB14-35FBE067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다이어리 내부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CD4E-DBFB-4166-999B-9964C91FBF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각 알바의 이름과 사진이 나온다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그 옆에 클릭을 누르면 암호에 대한 답이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앵커를 통해 보이지 않는 부분의 내용을 바로 찾을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68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58CCE-33DE-436D-ADB5-55900636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홈페이지 제작에 적용한 주요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C637C-767D-4377-B8E4-9E09A2B540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대부분 </a:t>
            </a:r>
            <a:r>
              <a:rPr lang="ko-KR" altLang="en-US" dirty="0" err="1"/>
              <a:t>블럭화</a:t>
            </a:r>
            <a:r>
              <a:rPr lang="ko-KR" altLang="en-US" dirty="0"/>
              <a:t> 하여 효과를 적용했다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하이퍼링크로 다 연결하였다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마우스를 이용한 효과변화를 주었다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배경음악을 설정하였다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알바 사이트에 바로 들어갈 수 있도록 하였다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958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58CCE-33DE-436D-ADB5-55900636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2"/>
            <a:ext cx="9007803" cy="6400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홈페이지의 특별한 점이나 자랑하고 싶은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C637C-767D-4377-B8E4-9E09A2B540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5" y="2560320"/>
            <a:ext cx="10837565" cy="3977640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다이어리 내부에 클릭을 눌러야 암호의 비밀이 풀리는 느낌으로 비밀스런 느낌을 내려고 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다이어리 느낌을 살리는 디자인을 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10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58CCE-33DE-436D-ADB5-55900636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홈페이지 제작 과정에서 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C637C-767D-4377-B8E4-9E09A2B540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신기함 </a:t>
            </a:r>
            <a:r>
              <a:rPr lang="en-US" altLang="ko-KR" dirty="0"/>
              <a:t>- </a:t>
            </a:r>
            <a:r>
              <a:rPr lang="ko-KR" altLang="en-US" dirty="0"/>
              <a:t>일단 사용만 해봤던 웹 페이지를 내가 만들어내고 </a:t>
            </a:r>
            <a:r>
              <a:rPr lang="ko-KR" altLang="en-US" dirty="0" err="1"/>
              <a:t>있다는것이</a:t>
            </a:r>
            <a:r>
              <a:rPr lang="ko-KR" altLang="en-US" dirty="0"/>
              <a:t> 너무 신기했다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재밌음 </a:t>
            </a:r>
            <a:r>
              <a:rPr lang="en-US" altLang="ko-KR" dirty="0"/>
              <a:t>– </a:t>
            </a:r>
            <a:r>
              <a:rPr lang="ko-KR" altLang="en-US" dirty="0"/>
              <a:t>과제를 하면서 재밌게 한 적이 처음인 것 같다</a:t>
            </a:r>
            <a:r>
              <a:rPr lang="en-US" altLang="ko-KR" dirty="0"/>
              <a:t>. </a:t>
            </a:r>
            <a:r>
              <a:rPr lang="ko-KR" altLang="en-US" dirty="0"/>
              <a:t>블로그를 꾸미는 느낌이었다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궁금함 </a:t>
            </a:r>
            <a:r>
              <a:rPr lang="en-US" altLang="ko-KR" dirty="0"/>
              <a:t>– </a:t>
            </a:r>
            <a:r>
              <a:rPr lang="ko-KR" altLang="en-US" dirty="0"/>
              <a:t>모든 기능을 다 배운 것이 아니라 아직 배우지 못한 새로운 기능의 태그들이 궁금하다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394276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227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Segoe UI</vt:lpstr>
      <vt:lpstr>WelcomeDoc</vt:lpstr>
      <vt:lpstr>&lt; 최종 보고서&gt;</vt:lpstr>
      <vt:lpstr>홈페이지 주제</vt:lpstr>
      <vt:lpstr>홈페이지 전체 구성</vt:lpstr>
      <vt:lpstr>다이어리 표지</vt:lpstr>
      <vt:lpstr>다이어리 내부</vt:lpstr>
      <vt:lpstr>홈페이지 제작에 적용한 주요 기술</vt:lpstr>
      <vt:lpstr>홈페이지의 특별한 점이나 자랑하고 싶은 내용</vt:lpstr>
      <vt:lpstr>홈페이지 제작 과정에서 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2020-06-10T11:38:03Z</dcterms:created>
  <dcterms:modified xsi:type="dcterms:W3CDTF">2020-06-14T15:57:13Z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