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46EBF-1817-442E-86AF-7BE04FBA80C7}" type="datetimeFigureOut">
              <a:rPr lang="en-ID" smtClean="0"/>
              <a:t>12/09/2024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83D26-5286-4408-9EFF-B1BE59EA11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31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83D26-5286-4408-9EFF-B1BE59EA111C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472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E85A-C2D6-2260-4A6B-21D33B657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0F41-3E9D-ACC9-3F9A-D64D0A6B9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17490-116E-FF41-CABE-431139C4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BD6B-7546-4394-B4AB-1FCA1312F3BA}" type="datetimeFigureOut">
              <a:rPr lang="en-ID" smtClean="0"/>
              <a:t>12/09/2024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993B7-CDBB-1A0A-F24B-0EF0D157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A7AA9-913F-A5C9-E0C6-044E489B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43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94F4-4831-5B30-DAFD-EAA60021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18633-7EE0-F88E-EC9E-2192BB5A1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26A30-2EB4-E07A-2230-652FF137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BD6B-7546-4394-B4AB-1FCA1312F3BA}" type="datetimeFigureOut">
              <a:rPr lang="en-ID" smtClean="0"/>
              <a:t>12/09/2024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11A85-5F94-2D9B-B4FC-9E5DBE31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CB57E-64E6-3B18-E119-0793F1D4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325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FAC1C-C8D9-FD26-8F09-4CE7FB243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63808-CEF3-E70A-EEB2-C1A494619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08580-25BC-2988-D62F-3EB9DF84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BD6B-7546-4394-B4AB-1FCA1312F3BA}" type="datetimeFigureOut">
              <a:rPr lang="en-ID" smtClean="0"/>
              <a:t>12/09/2024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4C5B7-16FB-CC6B-EF15-24608B09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9216A-EF4D-C734-790A-8A717794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472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CE5E-6095-0B04-803A-D762BB7B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8ECC2-3946-556C-8611-9DC126A7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43F0D-4240-73B0-A035-26FEB6C7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BD6B-7546-4394-B4AB-1FCA1312F3BA}" type="datetimeFigureOut">
              <a:rPr lang="en-ID" smtClean="0"/>
              <a:t>12/09/2024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0F275-CFF5-DA28-1FB0-6C19DD19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0D3EA-6561-426A-89CC-C6EFFC30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509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2739-3516-CCCB-DE48-D571610B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5A71F-65B7-524E-3232-D72075E3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78C3E-7068-B7CE-BDF6-18E132A4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BD6B-7546-4394-B4AB-1FCA1312F3BA}" type="datetimeFigureOut">
              <a:rPr lang="en-ID" smtClean="0"/>
              <a:t>12/09/2024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735DC-851F-731B-24AD-DCCB9D1C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78FB0-8588-DB81-A7AF-9CDF03C4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188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2631-56FE-54D0-8C8E-EBCE64F9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11BAD-4C7B-B693-B2C4-700E91D65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ACB0C-9C20-9FBD-F9ED-449F47A46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1DFE5-3910-E466-F5E4-8FEB994D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BD6B-7546-4394-B4AB-1FCA1312F3BA}" type="datetimeFigureOut">
              <a:rPr lang="en-ID" smtClean="0"/>
              <a:t>12/09/2024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86E06-929E-FE48-76B1-FC6A5BAE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4C046-0459-D9C0-DE3D-FC0D261C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181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D49C-012A-0395-37D2-B9018FB2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80993-2ACE-C771-990E-1A27F1942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0101F-7BA6-A05F-DA37-700B3EE57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D8445-0AE2-AC54-FC64-CBE036AF7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E9CA64-300B-EC90-9E6B-AE1547F7C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6159B6-E869-F587-4E10-DF910A3F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BD6B-7546-4394-B4AB-1FCA1312F3BA}" type="datetimeFigureOut">
              <a:rPr lang="en-ID" smtClean="0"/>
              <a:t>12/09/2024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92AB5F-C647-1A77-9564-2A0B7E7BC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AAD9C5-FD15-C2CC-F663-F3A92579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9785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E5B3-9B14-97BF-B329-A33F209F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8FC0D-165F-851C-DB04-7952AA85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BD6B-7546-4394-B4AB-1FCA1312F3BA}" type="datetimeFigureOut">
              <a:rPr lang="en-ID" smtClean="0"/>
              <a:t>12/09/2024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2B631-F403-FC2F-3468-23DA7DEB2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491F8-EB39-BD49-982C-9805B2F4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496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12D09C-5D8E-D8D1-5618-65CA3FF74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BD6B-7546-4394-B4AB-1FCA1312F3BA}" type="datetimeFigureOut">
              <a:rPr lang="en-ID" smtClean="0"/>
              <a:t>12/09/2024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36AD8-B390-EB4B-DCD5-3A32AE7B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FBB23-0A3A-1629-34CA-54ABFAF9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522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6C50-9A52-80A7-1EB6-36EC73FB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71466-5C93-6094-6E75-983FAAAD6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59B59-3ADF-EA85-B2C5-2667429B2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A7DB7-DCBD-6864-986B-4664DDD1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BD6B-7546-4394-B4AB-1FCA1312F3BA}" type="datetimeFigureOut">
              <a:rPr lang="en-ID" smtClean="0"/>
              <a:t>12/09/2024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B2012-9A14-EE9A-89FC-B4147B2E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D3D9A-25FA-553D-BEFC-302D464F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413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9EDA-B7BB-3005-1315-51632DA58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0B568C-639D-79DA-8F77-0E6A55D5D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98452-7586-7873-7AB0-815A36FEB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EC573-4157-4AD2-CF63-6FBF7AA4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BD6B-7546-4394-B4AB-1FCA1312F3BA}" type="datetimeFigureOut">
              <a:rPr lang="en-ID" smtClean="0"/>
              <a:t>12/09/2024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09700-FCD1-187A-E2FD-41D9EEC3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3D4DA-176F-A291-3F48-98486FBD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89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744609-BB2F-E490-1F4C-EF25C7D5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D7CEA-CD95-1070-9D94-7E14E9F2F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C7B38-268E-A681-EEB3-2DF2CE242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0BD6B-7546-4394-B4AB-1FCA1312F3BA}" type="datetimeFigureOut">
              <a:rPr lang="en-ID" smtClean="0"/>
              <a:t>12/09/2024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C9645-93FA-C141-3ECD-5723E8A92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9BF61-63DE-1CEF-6FAE-6F97245AC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493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EA3E-8973-FD25-79F1-8B941889F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73" y="1041400"/>
            <a:ext cx="11559654" cy="2387600"/>
          </a:xfrm>
        </p:spPr>
        <p:txBody>
          <a:bodyPr anchor="b">
            <a:normAutofit/>
          </a:bodyPr>
          <a:lstStyle/>
          <a:p>
            <a:r>
              <a:rPr lang="en-US" sz="5000" err="1"/>
              <a:t>Pertemuan</a:t>
            </a:r>
            <a:r>
              <a:rPr lang="en-US" sz="5000"/>
              <a:t> 1 – </a:t>
            </a:r>
            <a:r>
              <a:rPr lang="en-US" sz="5000" err="1"/>
              <a:t>Pengantar</a:t>
            </a:r>
            <a:r>
              <a:rPr lang="en-US" sz="5000"/>
              <a:t> Bahasa Python</a:t>
            </a:r>
            <a:endParaRPr lang="en-ID" sz="5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7E053-BD55-588D-3904-C1B4F0C44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err="1"/>
              <a:t>Aryajaya</a:t>
            </a:r>
            <a:r>
              <a:rPr lang="en-US"/>
              <a:t> </a:t>
            </a:r>
            <a:r>
              <a:rPr lang="en-US" err="1"/>
              <a:t>Alamsyah</a:t>
            </a:r>
            <a:r>
              <a:rPr lang="en-US"/>
              <a:t>, </a:t>
            </a:r>
            <a:r>
              <a:rPr lang="en-US" err="1"/>
              <a:t>S.Kom</a:t>
            </a:r>
            <a:r>
              <a:rPr lang="en-US"/>
              <a:t>., </a:t>
            </a:r>
            <a:r>
              <a:rPr lang="en-US" err="1"/>
              <a:t>M.Kom</a:t>
            </a:r>
            <a:r>
              <a:rPr lang="en-US"/>
              <a:t>., MTA.</a:t>
            </a:r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FFEE61-5FFD-E7B5-F970-A378D3C3F33A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539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r>
              <a:rPr lang="en-US"/>
              <a:t>Python – Looping</a:t>
            </a:r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4EAC0C-EF9A-5A6A-8471-812DF50E692B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822B0-EC3F-B539-C6E8-2567E51C5866}"/>
              </a:ext>
            </a:extLst>
          </p:cNvPr>
          <p:cNvSpPr txBox="1"/>
          <p:nvPr/>
        </p:nvSpPr>
        <p:spPr>
          <a:xfrm>
            <a:off x="221226" y="1690688"/>
            <a:ext cx="6114196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PROGRAM Perulangan1.py</a:t>
            </a:r>
            <a:endParaRPr lang="en-ID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ID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ALGORITMA</a:t>
            </a:r>
            <a:endParaRPr lang="en-ID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__name__</a:t>
            </a:r>
            <a:r>
              <a:rPr lang="en-ID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"Perulangan - FOR"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ID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"Bilangan ke-"</a:t>
            </a:r>
            <a:r>
              <a:rPr lang="en-ID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b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(x))</a:t>
            </a:r>
          </a:p>
          <a:p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---------------------------------</a:t>
            </a:r>
            <a:endParaRPr lang="en-ID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"Perulangan - WHILE"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y </a:t>
            </a:r>
            <a:r>
              <a:rPr lang="en-ID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</a:t>
            </a:r>
            <a:endParaRPr lang="en-ID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n-ID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"Bilangan ke-"</a:t>
            </a:r>
            <a:r>
              <a:rPr lang="en-ID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b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(y))</a:t>
            </a:r>
          </a:p>
          <a:p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y </a:t>
            </a:r>
            <a:r>
              <a:rPr lang="en-ID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n-ID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3</a:t>
            </a:r>
            <a:endParaRPr lang="en-ID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---------------------------------</a:t>
            </a:r>
            <a:endParaRPr lang="en-ID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586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r>
              <a:rPr lang="en-US"/>
              <a:t>Konsep Dasar Lainnya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4A71-5A41-4FA3-87FB-3311DF9E9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5" y="1825625"/>
            <a:ext cx="11769213" cy="4530930"/>
          </a:xfrm>
        </p:spPr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BB7BE-CDDF-5F8C-0140-A6991F61E6EF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266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r>
              <a:rPr lang="en-US"/>
              <a:t>Template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4A71-5A41-4FA3-87FB-3311DF9E9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5" y="1825625"/>
            <a:ext cx="11769213" cy="4530930"/>
          </a:xfrm>
        </p:spPr>
        <p:txBody>
          <a:bodyPr/>
          <a:lstStyle/>
          <a:p>
            <a:r>
              <a:rPr lang="en-US"/>
              <a:t>Isi</a:t>
            </a: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BB7BE-CDDF-5F8C-0140-A6991F61E6EF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824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r>
              <a:rPr lang="en-US"/>
              <a:t>Bahasa Pemrograman Python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4A71-5A41-4FA3-87FB-3311DF9E9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5" y="1825625"/>
            <a:ext cx="11769213" cy="45309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Kebutuhan Perangkat Lunax</a:t>
            </a:r>
          </a:p>
          <a:p>
            <a:r>
              <a:rPr lang="en-US"/>
              <a:t>Anaconda3 2024.06</a:t>
            </a:r>
          </a:p>
          <a:p>
            <a:r>
              <a:rPr lang="en-US"/>
              <a:t>VSCode (last update)</a:t>
            </a:r>
          </a:p>
          <a:p>
            <a:r>
              <a:rPr lang="en-US"/>
              <a:t>Google Chrome (last update)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Kebutuhan Perangkat Keras</a:t>
            </a:r>
          </a:p>
          <a:p>
            <a:r>
              <a:rPr lang="en-US"/>
              <a:t>Intel Core i5-8265U 1.80 GHz</a:t>
            </a:r>
          </a:p>
          <a:p>
            <a:r>
              <a:rPr lang="en-US"/>
              <a:t>RAM DDR4 2400 MHz</a:t>
            </a:r>
          </a:p>
          <a:p>
            <a:r>
              <a:rPr lang="en-US"/>
              <a:t>SSD SATA 256GB</a:t>
            </a: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BB7BE-CDDF-5F8C-0140-A6991F61E6EF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354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r>
              <a:rPr lang="en-US"/>
              <a:t>Bahasa Pemrograman Python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4A71-5A41-4FA3-87FB-3311DF9E9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5" y="1825625"/>
            <a:ext cx="11769213" cy="4530930"/>
          </a:xfrm>
        </p:spPr>
        <p:txBody>
          <a:bodyPr/>
          <a:lstStyle/>
          <a:p>
            <a:r>
              <a:rPr lang="en-US"/>
              <a:t>Bahasa </a:t>
            </a:r>
            <a:r>
              <a:rPr lang="en-US" err="1"/>
              <a:t>pemrograma</a:t>
            </a:r>
            <a:r>
              <a:rPr lang="en-US"/>
              <a:t> </a:t>
            </a:r>
            <a:r>
              <a:rPr lang="en-US" err="1"/>
              <a:t>adalah</a:t>
            </a:r>
            <a:r>
              <a:rPr lang="en-US"/>
              <a:t> </a:t>
            </a:r>
            <a:r>
              <a:rPr lang="en-US" err="1"/>
              <a:t>suatu</a:t>
            </a:r>
            <a:r>
              <a:rPr lang="en-US"/>
              <a:t> </a:t>
            </a:r>
            <a:r>
              <a:rPr lang="en-US" err="1"/>
              <a:t>bahasa</a:t>
            </a:r>
            <a:r>
              <a:rPr lang="en-US"/>
              <a:t>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memberikan</a:t>
            </a:r>
            <a:r>
              <a:rPr lang="en-US"/>
              <a:t> </a:t>
            </a:r>
            <a:r>
              <a:rPr lang="en-US" err="1"/>
              <a:t>instruksi</a:t>
            </a:r>
            <a:r>
              <a:rPr lang="en-US"/>
              <a:t> </a:t>
            </a:r>
            <a:r>
              <a:rPr lang="en-US" err="1"/>
              <a:t>kepada</a:t>
            </a:r>
            <a:r>
              <a:rPr lang="en-US"/>
              <a:t> </a:t>
            </a:r>
            <a:r>
              <a:rPr lang="en-US" err="1"/>
              <a:t>sebuah</a:t>
            </a:r>
            <a:r>
              <a:rPr lang="en-US"/>
              <a:t> </a:t>
            </a:r>
            <a:r>
              <a:rPr lang="en-US" err="1"/>
              <a:t>komputer</a:t>
            </a:r>
            <a:r>
              <a:rPr lang="en-US"/>
              <a:t> agar </a:t>
            </a:r>
            <a:r>
              <a:rPr lang="en-US" err="1"/>
              <a:t>melakukan</a:t>
            </a:r>
            <a:r>
              <a:rPr lang="en-US"/>
              <a:t> </a:t>
            </a:r>
            <a:r>
              <a:rPr lang="en-US" err="1"/>
              <a:t>tugas-tugas</a:t>
            </a:r>
            <a:r>
              <a:rPr lang="en-US"/>
              <a:t> </a:t>
            </a:r>
            <a:r>
              <a:rPr lang="en-US" err="1"/>
              <a:t>tertentu</a:t>
            </a:r>
            <a:r>
              <a:rPr lang="en-US"/>
              <a:t>.</a:t>
            </a:r>
          </a:p>
          <a:p>
            <a:r>
              <a:rPr lang="en-US" err="1"/>
              <a:t>Contoh</a:t>
            </a:r>
            <a:r>
              <a:rPr lang="en-US"/>
              <a:t>: C, C++, C#, Java, JSP, PHP, Perl, Python, dan lain-lain.</a:t>
            </a:r>
          </a:p>
          <a:p>
            <a:endParaRPr lang="en-US"/>
          </a:p>
          <a:p>
            <a:r>
              <a:rPr lang="en-US"/>
              <a:t>Pemrograman adalah proses menulis, menguji, dan memelihara kode programan untuk membuat perangkat lunak.</a:t>
            </a:r>
          </a:p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BB7BE-CDDF-5F8C-0140-A6991F61E6EF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036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r>
              <a:rPr lang="en-US"/>
              <a:t>Konsep Dasar Algoritma dan Pemrograman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4A71-5A41-4FA3-87FB-3311DF9E9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5" y="1825625"/>
            <a:ext cx="11769213" cy="4530930"/>
          </a:xfrm>
        </p:spPr>
        <p:txBody>
          <a:bodyPr/>
          <a:lstStyle/>
          <a:p>
            <a:r>
              <a:rPr lang="en-US"/>
              <a:t>Runtunan (Sequence)</a:t>
            </a:r>
          </a:p>
          <a:p>
            <a:pPr lvl="1"/>
            <a:r>
              <a:rPr lang="en-US"/>
              <a:t>“Kode program atau statement akan dieksekusi secara berurutan dari baris pertama sampai baris terakhir”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Percabangan atau Selection</a:t>
            </a:r>
          </a:p>
          <a:p>
            <a:pPr lvl="1"/>
            <a:r>
              <a:rPr lang="en-US"/>
              <a:t>“Kode program atau statement akan dieksekusi apabila kondisi percabangan benar”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Perulangan atau Looping</a:t>
            </a:r>
          </a:p>
          <a:p>
            <a:pPr lvl="1"/>
            <a:r>
              <a:rPr lang="en-US"/>
              <a:t>“Kode program atau statement akan terus dieksekusi selama kondisi perulangan benar”</a:t>
            </a: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BB7BE-CDDF-5F8C-0140-A6991F61E6EF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688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r>
              <a:rPr lang="en-US"/>
              <a:t>Python – First Code</a:t>
            </a: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BB7BE-CDDF-5F8C-0140-A6991F61E6EF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176D88-8F25-6ADC-D7E1-01A68CF59AF4}"/>
              </a:ext>
            </a:extLst>
          </p:cNvPr>
          <p:cNvSpPr txBox="1"/>
          <p:nvPr/>
        </p:nvSpPr>
        <p:spPr>
          <a:xfrm>
            <a:off x="221226" y="1690688"/>
            <a:ext cx="6114196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PROGRAM Hello.py</a:t>
            </a:r>
            <a:endParaRPr lang="en-US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ALGORITMA</a:t>
            </a:r>
            <a:endParaRPr lang="en-US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US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keluaran program</a:t>
            </a:r>
            <a:endParaRPr lang="en-US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3604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r>
              <a:rPr lang="en-US"/>
              <a:t>Python – Input Output</a:t>
            </a: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BB7BE-CDDF-5F8C-0140-A6991F61E6EF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086D7B-F954-39E7-37DB-1F080935692D}"/>
              </a:ext>
            </a:extLst>
          </p:cNvPr>
          <p:cNvSpPr txBox="1"/>
          <p:nvPr/>
        </p:nvSpPr>
        <p:spPr>
          <a:xfrm>
            <a:off x="221226" y="1690688"/>
            <a:ext cx="6114196" cy="4247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PROGRAM InputOutput.py</a:t>
            </a:r>
            <a:endParaRPr lang="en-ID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ID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ALGORITMA</a:t>
            </a:r>
            <a:endParaRPr lang="en-ID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ID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Input program</a:t>
            </a:r>
            <a:endParaRPr lang="en-ID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"Input program dari keyboard"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nama </a:t>
            </a:r>
            <a:r>
              <a:rPr lang="en-ID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"Siapa nama anda : "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jurusan </a:t>
            </a:r>
            <a:r>
              <a:rPr lang="en-ID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"Apa jurusan anda : "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Output program</a:t>
            </a:r>
            <a:endParaRPr lang="en-ID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"Output program dari keyboard"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"Nama Anda : "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nama)</a:t>
            </a:r>
          </a:p>
          <a:p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"Jurusan Anda : "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jurusan)</a:t>
            </a:r>
          </a:p>
        </p:txBody>
      </p:sp>
    </p:spTree>
    <p:extLst>
      <p:ext uri="{BB962C8B-B14F-4D97-AF65-F5344CB8AC3E}">
        <p14:creationId xmlns:p14="http://schemas.microsoft.com/office/powerpoint/2010/main" val="3722044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r>
              <a:rPr lang="en-US"/>
              <a:t>Python – Sequence</a:t>
            </a:r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941D2-3823-825E-4A88-F124299D61F6}"/>
              </a:ext>
            </a:extLst>
          </p:cNvPr>
          <p:cNvSpPr txBox="1"/>
          <p:nvPr/>
        </p:nvSpPr>
        <p:spPr>
          <a:xfrm>
            <a:off x="221226" y="1690688"/>
            <a:ext cx="8123830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PROGRAM Zakat.py</a:t>
            </a:r>
            <a:endParaRPr lang="en-ID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D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main method</a:t>
            </a:r>
            <a:endParaRPr lang="en-ID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ID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- input program</a:t>
            </a:r>
            <a:endParaRPr lang="en-ID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penghasilan </a:t>
            </a:r>
            <a:r>
              <a:rPr lang="en-ID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"Masukan penghasilan anda : Rp. "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- proses program</a:t>
            </a:r>
            <a:endParaRPr lang="en-ID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zakat </a:t>
            </a:r>
            <a:r>
              <a:rPr lang="en-ID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(penghasilan) </a:t>
            </a:r>
            <a:r>
              <a:rPr lang="en-ID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0.025</a:t>
            </a:r>
            <a:endParaRPr lang="en-ID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- proses program</a:t>
            </a:r>
            <a:endParaRPr lang="en-ID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"Jumlah zakat sebesar Rp. "</a:t>
            </a:r>
            <a:r>
              <a:rPr lang="en-ID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{:0,.2f}</a:t>
            </a:r>
            <a:r>
              <a:rPr lang="en-ID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(zakat))</a:t>
            </a:r>
          </a:p>
        </p:txBody>
      </p:sp>
    </p:spTree>
    <p:extLst>
      <p:ext uri="{BB962C8B-B14F-4D97-AF65-F5344CB8AC3E}">
        <p14:creationId xmlns:p14="http://schemas.microsoft.com/office/powerpoint/2010/main" val="1856238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r>
              <a:rPr lang="en-US"/>
              <a:t>Python – Selection</a:t>
            </a:r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7CEDF3-52AC-E235-D294-95FB845E6F8A}"/>
              </a:ext>
            </a:extLst>
          </p:cNvPr>
          <p:cNvSpPr txBox="1"/>
          <p:nvPr/>
        </p:nvSpPr>
        <p:spPr>
          <a:xfrm>
            <a:off x="221226" y="1690688"/>
            <a:ext cx="6107372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PROGRAM GanjilGenap.py</a:t>
            </a:r>
            <a:endParaRPr lang="en-ID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ID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main method</a:t>
            </a:r>
            <a:endParaRPr lang="en-ID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ID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input program</a:t>
            </a:r>
            <a:endParaRPr lang="en-ID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bilangan </a:t>
            </a:r>
            <a:r>
              <a:rPr lang="en-ID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"Masukan bilangan : "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proses program</a:t>
            </a:r>
            <a:endParaRPr lang="en-ID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bilangan </a:t>
            </a:r>
            <a:r>
              <a:rPr lang="en-ID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output program</a:t>
            </a:r>
            <a:endParaRPr lang="en-ID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"Bilangan Genap"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D">
              <a:solidFill>
                <a:srgbClr val="1F2328"/>
              </a:solidFill>
              <a:latin typeface="Consolas" panose="020B0609020204030204" pitchFamily="49" charset="0"/>
            </a:endParaRPr>
          </a:p>
          <a:p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ID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output program</a:t>
            </a:r>
            <a:endParaRPr lang="en-ID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"Bilangan Ganjil"</a:t>
            </a:r>
            <a:r>
              <a:rPr lang="en-ID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4EAC0C-EF9A-5A6A-8471-812DF50E692B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788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523</Words>
  <Application>Microsoft Office PowerPoint</Application>
  <PresentationFormat>Widescreen</PresentationFormat>
  <Paragraphs>93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Pertemuan 1 – Pengantar Bahasa Python</vt:lpstr>
      <vt:lpstr>Template</vt:lpstr>
      <vt:lpstr>Bahasa Pemrograman Python</vt:lpstr>
      <vt:lpstr>Bahasa Pemrograman Python</vt:lpstr>
      <vt:lpstr>Konsep Dasar Algoritma dan Pemrograman</vt:lpstr>
      <vt:lpstr>Python – First Code</vt:lpstr>
      <vt:lpstr>Python – Input Output</vt:lpstr>
      <vt:lpstr>Python – Sequence</vt:lpstr>
      <vt:lpstr>Python – Selection</vt:lpstr>
      <vt:lpstr>Python – Looping</vt:lpstr>
      <vt:lpstr>Konsep Dasar Lainnya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lunox</dc:creator>
  <cp:lastModifiedBy>lunox</cp:lastModifiedBy>
  <cp:revision>146</cp:revision>
  <dcterms:created xsi:type="dcterms:W3CDTF">2024-09-12T00:42:54Z</dcterms:created>
  <dcterms:modified xsi:type="dcterms:W3CDTF">2024-09-12T08:29:41Z</dcterms:modified>
</cp:coreProperties>
</file>