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DCA01-04CC-4B1E-B8C2-6B9F1D245312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B57F-23C3-4E34-8BF9-B83C6B711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14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83D26-5286-4408-9EFF-B1BE59EA111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72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E7B-6079-2B7E-F2B6-BF7D247A1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0C983-E2E2-38F4-336A-5B35B559D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8907-4492-DBCA-F8F7-CD4A721C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5777-0518-8F50-AA67-7A7043CE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68B7-236F-4862-30A1-F5030546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902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5647-45CC-D532-50DD-F1BCA66A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5AFB5-93AF-D525-241B-5C6F0DAD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5F95-8175-BE5C-C1DE-8865441A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D4F2-4A8C-90E0-AA93-BFF89E98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BF91-5738-36E3-37CA-BD7A0106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921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7E946-AE93-C596-060F-A266311BF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BB10D-F6BD-E7AD-8438-0136B676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03CD-7E7D-FD18-34B5-C1474D4B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C5F0A-8A14-54E9-4545-FA64A1B9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B0FC-B00B-0622-2D04-5DF95530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315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8FD5-8F52-2156-4BD2-AE501664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8DD9-6D8D-C60F-56C0-E37FFFA3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CF822-5FCC-2322-69EF-523BF1DA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A747-CF9B-84DA-24A2-4F096C56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56C5-955E-9FCE-DCE7-9BC415D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70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5B8-D650-0E2E-ECF6-EFF67DDF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418DA-125A-20D3-5511-BE3452A1E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D325-15B0-3E7C-C518-B2B3748F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4D5C-C1B1-62C7-03A2-D0362432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8E439-515B-B0B7-FA17-C132B0A7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92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2BB7-2AC5-1D91-6523-89007760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AC53-EC3D-7063-A505-DF214CC6D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8D9E-4F71-73B7-EBA6-FCD57299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D3358-818F-F0DD-10AA-811B368D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26E87-C24F-231E-F013-605D203F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DF122-54A8-D387-18F7-7994BCBD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39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EB5D-36E4-B626-2EF3-C9179E35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D7C42-43BB-F4A7-CCDC-A8335E16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E9FE8-2C77-2A91-2032-EFDA52E09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E3F71-BD7F-B3EA-4B78-61CBEB34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62199-71C7-779B-B420-8ACCC6847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37A68-C1C6-D998-FDC8-46C0838A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D8BB7-85A4-7624-F420-83FB73F9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BE25F-1734-665D-2B72-3FFE622F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087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41EB-02DE-00F8-F059-E523837B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81865-9A57-1ADB-7B08-1E355F54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00A8A-D00E-3768-9230-60F8F098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9D24-CCEC-E9B2-EF1C-7585E696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08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A285F-7C2F-16DD-BBB4-DD4F3A9E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4F1FD-32BA-D985-5C3C-C7101A31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71AE-46AF-B8CD-818F-6BFB5994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43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A13E-C4C4-0B61-6829-3B018FC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8931-4883-2F38-C404-C6305550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092B2-9D27-EFF4-F2B4-96B6A5C11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5D9BE-8543-AF71-5365-F871C48B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36CDE-AE5E-DCAC-9683-4CB059CD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05334-7383-37C7-9B49-2C13AF74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98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D6FC-D018-C3A0-893F-36450AE8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37662-8FFC-6E6E-5167-9A2345774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3EDEF-65F9-4E9D-BBC5-9D5C6D4F4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7E757-67BA-203F-1F3B-9E4E0F19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FAEE9-7DCE-938C-ED50-CBFDD336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063B2-C3A6-34E7-FB89-447BB6F5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739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F9CBC-34EA-851E-9A3B-1FDC6550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6F9B-70DC-5E1C-E619-D5035295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2E51C-B85D-1706-8C08-F70A55605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B381-7DD5-41D7-BCF3-B2C198F92C54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06DA-F0D4-0284-04D1-0B47B0B73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F0CF-B9B9-C968-B568-14A54D67A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008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EA3E-8973-FD25-79F1-8B941889F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73" y="1041400"/>
            <a:ext cx="11559654" cy="2387600"/>
          </a:xfrm>
        </p:spPr>
        <p:txBody>
          <a:bodyPr anchor="b">
            <a:normAutofit/>
          </a:bodyPr>
          <a:lstStyle/>
          <a:p>
            <a:r>
              <a:rPr lang="en-US" sz="5000" err="1"/>
              <a:t>Pertemuan</a:t>
            </a:r>
            <a:r>
              <a:rPr lang="en-US" sz="5000"/>
              <a:t> 1 – Materi Kuliah</a:t>
            </a:r>
            <a:endParaRPr lang="en-ID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E053-BD55-588D-3904-C1B4F0C44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err="1"/>
              <a:t>Aryajaya</a:t>
            </a:r>
            <a:r>
              <a:rPr lang="en-US"/>
              <a:t> </a:t>
            </a:r>
            <a:r>
              <a:rPr lang="en-US" err="1"/>
              <a:t>Alamsyah</a:t>
            </a:r>
            <a:r>
              <a:rPr lang="en-US"/>
              <a:t>, </a:t>
            </a:r>
            <a:r>
              <a:rPr lang="en-US" err="1"/>
              <a:t>S.Kom</a:t>
            </a:r>
            <a:r>
              <a:rPr lang="en-US"/>
              <a:t>., </a:t>
            </a:r>
            <a:r>
              <a:rPr lang="en-US" err="1"/>
              <a:t>M.Kom</a:t>
            </a:r>
            <a:r>
              <a:rPr lang="en-US"/>
              <a:t>., MTA.</a:t>
            </a: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FEE61-5FFD-E7B5-F970-A378D3C3F33A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39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Template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/>
          <a:lstStyle/>
          <a:p>
            <a:r>
              <a:rPr lang="en-US"/>
              <a:t>Isi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24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Pertemuan 1 – Materi Kuliah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lunox</dc:creator>
  <cp:lastModifiedBy>lunox</cp:lastModifiedBy>
  <cp:revision>1</cp:revision>
  <dcterms:created xsi:type="dcterms:W3CDTF">2024-09-12T01:01:11Z</dcterms:created>
  <dcterms:modified xsi:type="dcterms:W3CDTF">2024-09-12T01:01:34Z</dcterms:modified>
</cp:coreProperties>
</file>