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1" r:id="rId13"/>
    <p:sldId id="270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46EBF-1817-442E-86AF-7BE04FBA80C7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83D26-5286-4408-9EFF-B1BE59EA1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3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83D26-5286-4408-9EFF-B1BE59EA111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72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83D26-5286-4408-9EFF-B1BE59EA111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224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85A-C2D6-2260-4A6B-21D33B657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0F41-3E9D-ACC9-3F9A-D64D0A6B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7490-116E-FF41-CABE-431139C4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93B7-CDBB-1A0A-F24B-0EF0D157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7AA9-913F-A5C9-E0C6-044E489B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43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94F4-4831-5B30-DAFD-EAA6002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18633-7EE0-F88E-EC9E-2192BB5A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6A30-2EB4-E07A-2230-652FF137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1A85-5F94-2D9B-B4FC-9E5DBE31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B57E-64E6-3B18-E119-0793F1D4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2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FAC1C-C8D9-FD26-8F09-4CE7FB243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63808-CEF3-E70A-EEB2-C1A49461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8580-25BC-2988-D62F-3EB9DF84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5B7-16FB-CC6B-EF15-24608B09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216A-EF4D-C734-790A-8A71779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47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CE5E-6095-0B04-803A-D762BB7B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ECC2-3946-556C-8611-9DC126A7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3F0D-4240-73B0-A035-26FEB6C7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F275-CFF5-DA28-1FB0-6C19DD19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D3EA-6561-426A-89CC-C6EFFC30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509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2739-3516-CCCB-DE48-D571610B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5A71F-65B7-524E-3232-D72075E3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8C3E-7068-B7CE-BDF6-18E132A4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35DC-851F-731B-24AD-DCCB9D1C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8FB0-8588-DB81-A7AF-9CDF03C4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18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2631-56FE-54D0-8C8E-EBCE64F9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1BAD-4C7B-B693-B2C4-700E91D65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CB0C-9C20-9FBD-F9ED-449F47A46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1DFE5-3910-E466-F5E4-8FEB994D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86E06-929E-FE48-76B1-FC6A5BAE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C046-0459-D9C0-DE3D-FC0D261C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181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D49C-012A-0395-37D2-B9018FB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80993-2ACE-C771-990E-1A27F194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0101F-7BA6-A05F-DA37-700B3EE5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D8445-0AE2-AC54-FC64-CBE036AF7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9CA64-300B-EC90-9E6B-AE1547F7C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159B6-E869-F587-4E10-DF910A3F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2AB5F-C647-1A77-9564-2A0B7E7B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AD9C5-FD15-C2CC-F663-F3A92579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78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E5B3-9B14-97BF-B329-A33F209F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FC0D-165F-851C-DB04-7952AA85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B631-F403-FC2F-3468-23DA7DEB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491F8-EB39-BD49-982C-9805B2F4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49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2D09C-5D8E-D8D1-5618-65CA3FF7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36AD8-B390-EB4B-DCD5-3A32AE7B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FBB23-0A3A-1629-34CA-54ABFAF9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22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6C50-9A52-80A7-1EB6-36EC73FB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1466-5C93-6094-6E75-983FAAAD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59B59-3ADF-EA85-B2C5-2667429B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A7DB7-DCBD-6864-986B-4664DDD1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B2012-9A14-EE9A-89FC-B4147B2E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D3D9A-25FA-553D-BEFC-302D464F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413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9EDA-B7BB-3005-1315-51632DA5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B568C-639D-79DA-8F77-0E6A55D5D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98452-7586-7873-7AB0-815A36FE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EC573-4157-4AD2-CF63-6FBF7AA4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9700-FCD1-187A-E2FD-41D9EEC3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D4DA-176F-A291-3F48-98486FBD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89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44609-BB2F-E490-1F4C-EF25C7D5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7CEA-CD95-1070-9D94-7E14E9F2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7B38-268E-A681-EEB3-2DF2CE242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BD6B-7546-4394-B4AB-1FCA1312F3BA}" type="datetimeFigureOut">
              <a:rPr lang="en-ID" smtClean="0"/>
              <a:t>04/01/2025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9645-93FA-C141-3ECD-5723E8A92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BF61-63DE-1CEF-6FAE-6F97245A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93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EA3E-8973-FD25-79F1-8B941889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73" y="1041400"/>
            <a:ext cx="11559654" cy="2387600"/>
          </a:xfrm>
        </p:spPr>
        <p:txBody>
          <a:bodyPr anchor="b">
            <a:normAutofit/>
          </a:bodyPr>
          <a:lstStyle/>
          <a:p>
            <a:r>
              <a:rPr lang="en-US" sz="5000" err="1"/>
              <a:t>Pertemuan</a:t>
            </a:r>
            <a:r>
              <a:rPr lang="en-US" sz="5000"/>
              <a:t> 1 – </a:t>
            </a:r>
            <a:r>
              <a:rPr lang="en-US" sz="5000" err="1"/>
              <a:t>Pengantar</a:t>
            </a:r>
            <a:r>
              <a:rPr lang="en-US" sz="5000"/>
              <a:t> Bahasa Python</a:t>
            </a:r>
            <a:endParaRPr lang="en-ID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E053-BD55-588D-3904-C1B4F0C4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/>
              <a:t>Aryajaya </a:t>
            </a:r>
            <a:r>
              <a:rPr lang="en-US" err="1"/>
              <a:t>Alamsyah</a:t>
            </a:r>
            <a:r>
              <a:rPr lang="en-US"/>
              <a:t>, </a:t>
            </a:r>
            <a:r>
              <a:rPr lang="en-US" err="1"/>
              <a:t>S.Kom</a:t>
            </a:r>
            <a:r>
              <a:rPr lang="en-US"/>
              <a:t>., </a:t>
            </a:r>
            <a:r>
              <a:rPr lang="en-US" err="1"/>
              <a:t>M.Kom</a:t>
            </a:r>
            <a:r>
              <a:rPr lang="en-US"/>
              <a:t>., MTA.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FEE61-5FFD-E7B5-F970-A378D3C3F33A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39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Selection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Tuliskan program untuk menentukan bilangan terbesar dari 3 buah bilangan.</a:t>
            </a:r>
          </a:p>
          <a:p>
            <a:r>
              <a:rPr lang="en-US" sz="2200"/>
              <a:t>Tuliskan program untuk menentukan tahun kabisat.</a:t>
            </a:r>
          </a:p>
          <a:p>
            <a:r>
              <a:rPr lang="en-US" sz="2200"/>
              <a:t>Diketahui x merupakan sebuah bilangan bulat. Tuliskan program untuk menentukan angka mutlak dari x.</a:t>
            </a:r>
          </a:p>
          <a:p>
            <a:r>
              <a:rPr lang="en-US" sz="2200"/>
              <a:t>Diketahui x merupakan sebuah bilangan bulat. Tuliskan program untuk menentukan apakah x bilangan positif atau negative.</a:t>
            </a:r>
          </a:p>
          <a:p>
            <a:r>
              <a:rPr lang="en-US" sz="2200"/>
              <a:t>Tuliskan program untuk membaca bilangan bulat positif dalam rentang 1, 2, 3, …, 10. Lakukan proses untuk konversi bilangan tersebut menjadi angka romawi.</a:t>
            </a:r>
          </a:p>
          <a:p>
            <a:r>
              <a:rPr lang="en-US" sz="2200"/>
              <a:t>Sebuah toko swalayan memberikan diskon 10% apabila total pembelian barang mencapai 500 rb. Tuliskan program untuk menghitung total pembelian, total diskon, dan harga barang setelah diskon.</a:t>
            </a:r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45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Looping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043917" y="1690688"/>
            <a:ext cx="812383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Perulangan1.py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"Perulangan - FOR"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ke-"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---------------------------------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"Perulangan - WHILE"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ke-"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(y))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---------------------------------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8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Looping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043917" y="1690688"/>
            <a:ext cx="8123830" cy="35548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PROGRAM Faktorial.py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bilangan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"Masukan sebuah bilangan: 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proses menghitung faktorial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(bilangan,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"faktorial "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(bilangan)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adalah :"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(faktorial))</a:t>
            </a:r>
          </a:p>
        </p:txBody>
      </p:sp>
    </p:spTree>
    <p:extLst>
      <p:ext uri="{BB962C8B-B14F-4D97-AF65-F5344CB8AC3E}">
        <p14:creationId xmlns:p14="http://schemas.microsoft.com/office/powerpoint/2010/main" val="177879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Looping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Buatlah program untuk menghitung jumlah bilangan ganjil dari 1 sampai N (yaitu 1, 3, 5, …, N). </a:t>
            </a:r>
          </a:p>
          <a:p>
            <a:r>
              <a:rPr lang="en-US" sz="2200"/>
              <a:t>Tuliskan program untuk menampilkan bilangan prima diantara 1 sampai 100.</a:t>
            </a:r>
          </a:p>
          <a:p>
            <a:r>
              <a:rPr lang="en-US" sz="2200"/>
              <a:t>Tuliskan program untuk menampilkan bilangan fibonaci diantara 1 sampai 100.</a:t>
            </a:r>
          </a:p>
          <a:p>
            <a:r>
              <a:rPr lang="en-US" sz="2200"/>
              <a:t>Buatlah program untuk menampilkan pola Bintang berikut.</a:t>
            </a:r>
          </a:p>
          <a:p>
            <a:pPr marL="0" indent="0">
              <a:buNone/>
            </a:pPr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E82CC-3F3B-B49C-BC75-78315280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595687"/>
            <a:ext cx="1438275" cy="26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BFCFF-273B-3340-641E-A636C612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4162424"/>
            <a:ext cx="26289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8986F-438E-7F33-78A9-47220023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588" y="3595687"/>
            <a:ext cx="1438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2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Array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043917" y="1690688"/>
            <a:ext cx="812383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DEKLARASI Pustaka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Arr1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Arr2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proses penjumlahan array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Arr3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Arr1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Arr2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"Hasil penjumlahan array"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(Arr3)</a:t>
            </a:r>
          </a:p>
        </p:txBody>
      </p:sp>
    </p:spTree>
    <p:extLst>
      <p:ext uri="{BB962C8B-B14F-4D97-AF65-F5344CB8AC3E}">
        <p14:creationId xmlns:p14="http://schemas.microsoft.com/office/powerpoint/2010/main" val="396906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93" y="2766218"/>
            <a:ext cx="11769212" cy="1325563"/>
          </a:xfrm>
        </p:spPr>
        <p:txBody>
          <a:bodyPr/>
          <a:lstStyle/>
          <a:p>
            <a:pPr algn="ctr"/>
            <a:r>
              <a:rPr lang="en-US"/>
              <a:t>Terima Kasih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6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Bahasa Pemrograman Python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Kebutuhan Perangkat Lunax</a:t>
            </a:r>
          </a:p>
          <a:p>
            <a:r>
              <a:rPr lang="en-US" sz="2200"/>
              <a:t>Anaconda3 2024.06</a:t>
            </a:r>
          </a:p>
          <a:p>
            <a:r>
              <a:rPr lang="en-US" sz="2200"/>
              <a:t>VSCode (last update)</a:t>
            </a:r>
          </a:p>
          <a:p>
            <a:r>
              <a:rPr lang="en-US" sz="2200"/>
              <a:t>Google Chrome (last update)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Kebutuhan Perangkat Keras</a:t>
            </a:r>
          </a:p>
          <a:p>
            <a:r>
              <a:rPr lang="en-US" sz="2200"/>
              <a:t>Intel Core i5-8265U 1.80 GHz</a:t>
            </a:r>
          </a:p>
          <a:p>
            <a:r>
              <a:rPr lang="en-US" sz="2200"/>
              <a:t>RAM DDR4 2400 MHz</a:t>
            </a:r>
          </a:p>
          <a:p>
            <a:r>
              <a:rPr lang="en-US" sz="2200"/>
              <a:t>SSD SATA 256GB</a:t>
            </a:r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54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Bahasa Pemrograman Python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Bahasa </a:t>
            </a:r>
            <a:r>
              <a:rPr lang="en-US" sz="2200" err="1"/>
              <a:t>pemrograma</a:t>
            </a:r>
            <a:r>
              <a:rPr lang="en-US" sz="2200"/>
              <a:t> </a:t>
            </a:r>
            <a:r>
              <a:rPr lang="en-US" sz="2200" err="1"/>
              <a:t>adalah</a:t>
            </a:r>
            <a:r>
              <a:rPr lang="en-US" sz="2200"/>
              <a:t> </a:t>
            </a:r>
            <a:r>
              <a:rPr lang="en-US" sz="2200" err="1"/>
              <a:t>suatu</a:t>
            </a:r>
            <a:r>
              <a:rPr lang="en-US" sz="2200"/>
              <a:t> </a:t>
            </a:r>
            <a:r>
              <a:rPr lang="en-US" sz="2200" err="1"/>
              <a:t>bahasa</a:t>
            </a:r>
            <a:r>
              <a:rPr lang="en-US" sz="2200"/>
              <a:t> </a:t>
            </a:r>
            <a:r>
              <a:rPr lang="en-US" sz="2200" err="1"/>
              <a:t>untuk</a:t>
            </a:r>
            <a:r>
              <a:rPr lang="en-US" sz="2200"/>
              <a:t> </a:t>
            </a:r>
            <a:r>
              <a:rPr lang="en-US" sz="2200" err="1"/>
              <a:t>memberikan</a:t>
            </a:r>
            <a:r>
              <a:rPr lang="en-US" sz="2200"/>
              <a:t> </a:t>
            </a:r>
            <a:r>
              <a:rPr lang="en-US" sz="2200" err="1"/>
              <a:t>instruksi</a:t>
            </a:r>
            <a:r>
              <a:rPr lang="en-US" sz="2200"/>
              <a:t> </a:t>
            </a:r>
            <a:r>
              <a:rPr lang="en-US" sz="2200" err="1"/>
              <a:t>kepada</a:t>
            </a:r>
            <a:r>
              <a:rPr lang="en-US" sz="2200"/>
              <a:t> </a:t>
            </a:r>
            <a:r>
              <a:rPr lang="en-US" sz="2200" err="1"/>
              <a:t>sebuah</a:t>
            </a:r>
            <a:r>
              <a:rPr lang="en-US" sz="2200"/>
              <a:t> </a:t>
            </a:r>
            <a:r>
              <a:rPr lang="en-US" sz="2200" err="1"/>
              <a:t>komputer</a:t>
            </a:r>
            <a:r>
              <a:rPr lang="en-US" sz="2200"/>
              <a:t> agar </a:t>
            </a:r>
            <a:r>
              <a:rPr lang="en-US" sz="2200" err="1"/>
              <a:t>melakukan</a:t>
            </a:r>
            <a:r>
              <a:rPr lang="en-US" sz="2200"/>
              <a:t> </a:t>
            </a:r>
            <a:r>
              <a:rPr lang="en-US" sz="2200" err="1"/>
              <a:t>tugas-tugas</a:t>
            </a:r>
            <a:r>
              <a:rPr lang="en-US" sz="2200"/>
              <a:t> </a:t>
            </a:r>
            <a:r>
              <a:rPr lang="en-US" sz="2200" err="1"/>
              <a:t>tertentu</a:t>
            </a:r>
            <a:r>
              <a:rPr lang="en-US" sz="2200"/>
              <a:t>.</a:t>
            </a:r>
          </a:p>
          <a:p>
            <a:r>
              <a:rPr lang="en-US" sz="2200" err="1"/>
              <a:t>Contoh</a:t>
            </a:r>
            <a:r>
              <a:rPr lang="en-US" sz="2200"/>
              <a:t>: C, C++, C#, Java, JSP, PHP, Perl, Python, dan lain-lain.</a:t>
            </a:r>
          </a:p>
          <a:p>
            <a:endParaRPr lang="en-US" sz="2200"/>
          </a:p>
          <a:p>
            <a:r>
              <a:rPr lang="en-US" sz="2200"/>
              <a:t>Pemrograman adalah proses menulis, menguji, dan memelihara kode programan untuk membuat perangkat lunak.</a:t>
            </a:r>
          </a:p>
          <a:p>
            <a:r>
              <a:rPr lang="en-US" sz="2200"/>
              <a:t>Contoh: Aplikasi Penjualan Tiket Pesawat Menggunakan Python3</a:t>
            </a:r>
          </a:p>
          <a:p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36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Konsep Dasar Algoritma dan Pemrograman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/>
          <a:lstStyle/>
          <a:p>
            <a:r>
              <a:rPr lang="en-US"/>
              <a:t>Runtunan (Sequence)</a:t>
            </a:r>
          </a:p>
          <a:p>
            <a:pPr lvl="1"/>
            <a:r>
              <a:rPr lang="en-US"/>
              <a:t>“Kode program atau statement akan dieksekusi secara berurutan dari baris pertama sampai baris terakhir”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Percabangan atau Selection</a:t>
            </a:r>
          </a:p>
          <a:p>
            <a:pPr lvl="1"/>
            <a:r>
              <a:rPr lang="en-US"/>
              <a:t>“Kode program atau statement akan dieksekusi apabila kondisi percabangan benar”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Perulangan atau Looping</a:t>
            </a:r>
          </a:p>
          <a:p>
            <a:pPr lvl="1"/>
            <a:r>
              <a:rPr lang="en-US"/>
              <a:t>“Kode program atau statement akan terus dieksekusi selama kondisi perulangan benar”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88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First Code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76D88-8F25-6ADC-D7E1-01A68CF59AF4}"/>
              </a:ext>
            </a:extLst>
          </p:cNvPr>
          <p:cNvSpPr txBox="1"/>
          <p:nvPr/>
        </p:nvSpPr>
        <p:spPr>
          <a:xfrm>
            <a:off x="2043917" y="2574920"/>
            <a:ext cx="8123829" cy="170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Hello.py</a:t>
            </a:r>
            <a:endParaRPr lang="en-US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US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keluaran program</a:t>
            </a:r>
            <a:endParaRPr lang="en-US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360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Input Output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6D7B-F954-39E7-37DB-1F080935692D}"/>
              </a:ext>
            </a:extLst>
          </p:cNvPr>
          <p:cNvSpPr txBox="1"/>
          <p:nvPr/>
        </p:nvSpPr>
        <p:spPr>
          <a:xfrm>
            <a:off x="2034084" y="1690688"/>
            <a:ext cx="8123830" cy="35548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InputOutput.py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"Input program dari keyboard"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nama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"Siapa nama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jurusan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"Apa jurusan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"Output program dari keyboard"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"Nama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nama)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"Jurusan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jurusan)</a:t>
            </a:r>
          </a:p>
        </p:txBody>
      </p:sp>
    </p:spTree>
    <p:extLst>
      <p:ext uri="{BB962C8B-B14F-4D97-AF65-F5344CB8AC3E}">
        <p14:creationId xmlns:p14="http://schemas.microsoft.com/office/powerpoint/2010/main" val="372204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Sequence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941D2-3823-825E-4A88-F124299D61F6}"/>
              </a:ext>
            </a:extLst>
          </p:cNvPr>
          <p:cNvSpPr txBox="1"/>
          <p:nvPr/>
        </p:nvSpPr>
        <p:spPr>
          <a:xfrm>
            <a:off x="2043917" y="1690688"/>
            <a:ext cx="8123830" cy="3093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Zakat.py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input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penghasilan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"Masukan penghasilan anda : Rp.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proses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zakat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(penghasilan)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0.025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proses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"Jumlah zakat sebesar Rp. 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{:0,.2f}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(zakat))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738D3-DFF7-43A2-7455-D930B6966BE2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623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Sequence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Buatlah program untuk menghitung berat badan ideal. Rumus untuk menghitung berat badan ideal adalah tinggi badan dikurangi 100. Kemudian dikurangi lagi dengan 10% dari pengurangan pertama.</a:t>
            </a:r>
          </a:p>
          <a:p>
            <a:r>
              <a:rPr lang="en-US" sz="2200"/>
              <a:t>Buatlah program untuk menghitung luas dan keliling dari tiga bangun datar dan bangun ruang.</a:t>
            </a:r>
          </a:p>
          <a:p>
            <a:r>
              <a:rPr lang="en-ID" sz="2200"/>
              <a:t>Jika diketahui X merupakan satuan suhu. Dimana titik didih air adalah 75 derajat X. Tuliskan program untuk melakukan konversi suhu dari X menjadi celcius, reamur, fahrenheit, dan kelvin.</a:t>
            </a:r>
          </a:p>
          <a:p>
            <a:r>
              <a:rPr lang="en-ID" sz="2200"/>
              <a:t>Jika sebuah segitiga memiliki alas X cm dan tinggi Y cm. Tuliskan program untuk menghitung sisi miring dari segitiga tersebut.</a:t>
            </a:r>
          </a:p>
          <a:p>
            <a:r>
              <a:rPr lang="en-ID" sz="2200"/>
              <a:t>Sebuah mobil melaju dengan kecepatan tetap x km/jam dan berjalan selama t jam. Tuliskan program untuk menghitung jarak yang sudah ditempuh oleh mobil tersebut (dalam meter).</a:t>
            </a:r>
          </a:p>
          <a:p>
            <a:r>
              <a:rPr lang="en-ID" sz="2200"/>
              <a:t>Sebuah program memiliki input berupa x hari. Tuliskan program untuk merubah x hari menjadi A tahun, B bulan, dan C hari (yyyy-mm-dd). Diasumsikan 1 bulan = 30 hari dan 1 tahun = 360 hari.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524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Selection</a:t>
            </a:r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CEDF3-52AC-E235-D294-95FB845E6F8A}"/>
              </a:ext>
            </a:extLst>
          </p:cNvPr>
          <p:cNvSpPr txBox="1"/>
          <p:nvPr/>
        </p:nvSpPr>
        <p:spPr>
          <a:xfrm>
            <a:off x="2043917" y="1690688"/>
            <a:ext cx="812383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GanjilGenap.py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bilangan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"Masukan bilangan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proses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bilangan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Genap"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D" sz="1500">
              <a:solidFill>
                <a:srgbClr val="1F2328"/>
              </a:solidFill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Ganjil"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88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1040</Words>
  <Application>Microsoft Office PowerPoint</Application>
  <PresentationFormat>Widescreen</PresentationFormat>
  <Paragraphs>139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Pertemuan 1 – Pengantar Bahasa Python</vt:lpstr>
      <vt:lpstr>Bahasa Pemrograman Python</vt:lpstr>
      <vt:lpstr>Bahasa Pemrograman Python</vt:lpstr>
      <vt:lpstr>Konsep Dasar Algoritma dan Pemrograman</vt:lpstr>
      <vt:lpstr>Python – First Code</vt:lpstr>
      <vt:lpstr>Python – Input Output</vt:lpstr>
      <vt:lpstr>Python – Sequence</vt:lpstr>
      <vt:lpstr>Python – Sequence</vt:lpstr>
      <vt:lpstr>Python – Selection</vt:lpstr>
      <vt:lpstr>Python – Selection</vt:lpstr>
      <vt:lpstr>Python – Looping</vt:lpstr>
      <vt:lpstr>Python – Looping</vt:lpstr>
      <vt:lpstr>Python – Looping</vt:lpstr>
      <vt:lpstr>Python – Array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lunox</dc:creator>
  <cp:lastModifiedBy>lunox</cp:lastModifiedBy>
  <cp:revision>262</cp:revision>
  <dcterms:created xsi:type="dcterms:W3CDTF">2024-09-12T00:42:54Z</dcterms:created>
  <dcterms:modified xsi:type="dcterms:W3CDTF">2025-01-04T12:57:16Z</dcterms:modified>
</cp:coreProperties>
</file>