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06/12/2023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/>
            </a:br>
            <a:r>
              <a:rPr lang="en-US" sz="5000"/>
              <a:t>Dasar – Dasar Visualisasi Data</a:t>
            </a:r>
            <a:br>
              <a:rPr lang="en-US" sz="5000"/>
            </a:br>
            <a:r>
              <a:rPr lang="en-US" sz="5000"/>
              <a:t>Menggunakan Pustaka Streamlit</a:t>
            </a:r>
            <a:br>
              <a:rPr lang="en-US" sz="5000"/>
            </a:br>
            <a:r>
              <a:rPr lang="en-US" sz="3300"/>
              <a:t>(Studi case: Web informasi video games sales)</a:t>
            </a:r>
            <a:endParaRPr lang="en-ID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ID"/>
              <a:t>Aryajaya Alamsyah, S.Kom., M.Kom., MTA.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0284F-2AF9-E7D7-3672-1CE9A431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072E22-BA13-0A10-ED7B-C5BEC2FD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065A6-C9BF-B03C-B8B4-1B4710B61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/>
              <a:t>Riwayat Pendidikan</a:t>
            </a:r>
          </a:p>
          <a:p>
            <a:pPr lvl="1"/>
            <a:r>
              <a:rPr lang="en-US" sz="2000"/>
              <a:t>2013 – 2015, CCIT FT UI – Tek. Informasi Perbankan Syariah</a:t>
            </a:r>
          </a:p>
          <a:p>
            <a:pPr lvl="1"/>
            <a:r>
              <a:rPr lang="en-US" sz="2000"/>
              <a:t>2014 – 2018, S1 UIN Jakarta – Teknik Informatika</a:t>
            </a:r>
          </a:p>
          <a:p>
            <a:pPr lvl="1"/>
            <a:r>
              <a:rPr lang="en-US" sz="2000"/>
              <a:t>2019 – 2023, S2 IPB – Ilmu Komputer</a:t>
            </a:r>
          </a:p>
          <a:p>
            <a:r>
              <a:rPr lang="en-US" sz="2400"/>
              <a:t>Bidang Keahlian</a:t>
            </a:r>
          </a:p>
          <a:p>
            <a:pPr lvl="1"/>
            <a:r>
              <a:rPr lang="en-US" sz="2000"/>
              <a:t>Software engineering, focus on backend developers</a:t>
            </a:r>
          </a:p>
          <a:p>
            <a:pPr lvl="1"/>
            <a:r>
              <a:rPr lang="en-US" sz="2000"/>
              <a:t>Data Science, focus on data analyst. </a:t>
            </a:r>
          </a:p>
          <a:p>
            <a:r>
              <a:rPr lang="en-US" sz="2400"/>
              <a:t>Karya tulis ilmiyah</a:t>
            </a:r>
          </a:p>
          <a:p>
            <a:pPr lvl="1"/>
            <a:r>
              <a:rPr lang="en-ID" sz="1700"/>
              <a:t>Alamsyah A, Shofi IM, Suseno HB. 2021. Prototipe Sistem Computer Based Test dengan Pengacakan Soal Menggunakan Metode Fisher Yates Shuffle. IPB: Jurnal Ilmu Komputer Agri-Informatika. eISSN: 2654-9735. pISSN: 2089-6026.</a:t>
            </a:r>
          </a:p>
          <a:p>
            <a:pPr lvl="1"/>
            <a:r>
              <a:rPr lang="en-ID" sz="1700"/>
              <a:t>Buslim N, Rahmatullah IL, Setyawan BA, Alamsyah A. Comparing Bitcoin Prediction Model Using GRU, RNN, and LSTM by Hyperparameter Optimization GridSearch and RandomSearch. IEEE: International Conference on Cyber and IT Service Management. DOI: 10.1109/CITSM52892.2021.9588947.</a:t>
            </a:r>
          </a:p>
          <a:p>
            <a:pPr lvl="1"/>
            <a:r>
              <a:rPr lang="en-ID" sz="1700"/>
              <a:t>Alamsyah A, Sitanggang IS, Annisa, Mushthofa. Predictions of Hotspot With Rainfall and ENSO Factor Using LSTM-RNN Algorithm. UIN: Jurnal Teknik Informatika. (in review)</a:t>
            </a:r>
          </a:p>
          <a:p>
            <a:pPr lvl="1"/>
            <a:endParaRPr lang="en-ID" sz="20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Sekilas data pribadi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C727A8-71D4-E556-799F-57171B5D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EB704-01C6-7402-2EE3-A868DFCF2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DC107-6CE6-57FA-F591-2566001BB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DD981-D0B2-40FC-B11F-A51BC651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72D6-064D-6F7B-5AD8-B267FDAC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27EC1-824E-1264-8775-EBFBF92A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Data Science (DS)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BB2BF-F899-1DAA-3520-E31ADAAA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Bidang Keahilan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Ilmu 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Algoritma &amp; Pemrograman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Kecerdasan Buatan (Ai)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Teknologi Big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Ilmu 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Sistem 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Sistem Penunjang 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Manajemen 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Matematika &amp; 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Deep 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Ensambel</a:t>
            </a:r>
            <a:r>
              <a:rPr lang="en-US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Anomali</a:t>
            </a:r>
            <a:r>
              <a:rPr lang="en-US"/>
              <a:t> detections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 ilmu khusus mempelajari cara pengolahan mulai dari pengumpulan data hingga menjadi suatu pengetahuan.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Data Engineering vs Data Analyst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Merancang, membangun dan infrastuktur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Mencari data dan mengumpulkan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Melakukan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Periksa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Pembersihan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Reduksi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Transformasi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dll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SQL, NoSQL, Hadop, MapReduce, Hive, Pig, ETL, Cloud Computing, Java, Python, dll.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Paham arsitektur data dan membuat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Data Analys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Mencari pola-pola tersembunyi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Memeriksa validitas sebuah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Menerapkan teknik analisa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Klasifikasi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Klastering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Prediksi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Asosiasi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Visualisasi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Ai, ML, DL, MS Excel, SPSS, Matlab, JupyterLab, Rstudio, Tensorflow, Sklearn, Matplotlib, dll.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Paham statistik dan penerapan algoritma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15F6C-3855-149B-A5EE-F1A6F474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00B0FE-FEFB-8F97-351E-CAE80EFD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90273-7B94-FE18-18C6-01CB19FF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285B3-EE0D-3004-5AE3-3DC48649A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/>
              <a:t>Pustaka manipulasi data</a:t>
            </a:r>
          </a:p>
          <a:p>
            <a:pPr marL="457200" indent="-457200">
              <a:buAutoNum type="arabicPeriod"/>
            </a:pPr>
            <a:r>
              <a:rPr lang="en-US" sz="2200"/>
              <a:t>Pandas, </a:t>
            </a:r>
            <a:r>
              <a:rPr lang="en-US" sz="2200">
                <a:hlinkClick r:id="rId2"/>
              </a:rPr>
              <a:t>https://pandas.pydata.org/docs/</a:t>
            </a:r>
            <a:endParaRPr lang="en-US" sz="2200"/>
          </a:p>
          <a:p>
            <a:pPr marL="457200" indent="-457200">
              <a:buAutoNum type="arabicPeriod"/>
            </a:pPr>
            <a:r>
              <a:rPr lang="en-US" sz="2200"/>
              <a:t>Numpy, </a:t>
            </a:r>
            <a:r>
              <a:rPr lang="en-US" sz="2200">
                <a:hlinkClick r:id="rId3"/>
              </a:rPr>
              <a:t>https://numpy.org/doc/</a:t>
            </a:r>
            <a:r>
              <a:rPr lang="en-US" sz="2200"/>
              <a:t> 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Pustaka visualisasi data</a:t>
            </a:r>
          </a:p>
          <a:p>
            <a:pPr marL="514350" indent="-514350">
              <a:buAutoNum type="arabicPeriod"/>
            </a:pPr>
            <a:r>
              <a:rPr lang="en-US" sz="220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/>
              <a:t>Plotly, </a:t>
            </a:r>
            <a:r>
              <a:rPr lang="en-US" sz="2200">
                <a:hlinkClick r:id="rId4"/>
              </a:rPr>
              <a:t>https://plotly.com/python/</a:t>
            </a:r>
            <a:endParaRPr lang="en-US" sz="2200"/>
          </a:p>
          <a:p>
            <a:pPr marL="514350" indent="-514350">
              <a:buAutoNum type="arabicPeriod"/>
            </a:pPr>
            <a:r>
              <a:rPr lang="en-US" sz="2200"/>
              <a:t>Seaborn, </a:t>
            </a:r>
            <a:r>
              <a:rPr lang="en-US" sz="2200">
                <a:hlinkClick r:id="rId5"/>
              </a:rPr>
              <a:t>https://seaborn.pydata.org/examples/index.html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Kerangka kerja visualisasi</a:t>
            </a:r>
          </a:p>
          <a:p>
            <a:pPr marL="514350" indent="-514350">
              <a:buAutoNum type="arabicPeriod"/>
            </a:pPr>
            <a:r>
              <a:rPr lang="en-US" sz="2200"/>
              <a:t>Streamlit, </a:t>
            </a:r>
            <a:r>
              <a:rPr lang="en-US" sz="2200">
                <a:hlinkClick r:id="rId6"/>
              </a:rPr>
              <a:t>https://docs.streamlit.io/</a:t>
            </a:r>
            <a:endParaRPr lang="en-US" sz="22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6DB0F-3BD4-4E91-84E0-C7135A2F07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E6ADE1-F5D9-E9F1-3FCB-43D5901BD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79" y="208293"/>
            <a:ext cx="15199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1028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lunox</cp:lastModifiedBy>
  <cp:revision>340</cp:revision>
  <dcterms:created xsi:type="dcterms:W3CDTF">2023-12-04T02:41:35Z</dcterms:created>
  <dcterms:modified xsi:type="dcterms:W3CDTF">2023-12-06T04:12:22Z</dcterms:modified>
</cp:coreProperties>
</file>