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Science (DS)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Keahilan</a:t>
            </a:r>
            <a:r>
              <a:rPr lang="en-US" dirty="0"/>
              <a:t>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</a:t>
            </a:r>
            <a:r>
              <a:rPr lang="en-US"/>
              <a:t>Ai)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Matematika</a:t>
            </a:r>
            <a:r>
              <a:rPr lang="en-US" dirty="0"/>
              <a:t> &amp; </a:t>
            </a:r>
            <a:r>
              <a:rPr lang="en-US" dirty="0" err="1"/>
              <a:t>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Statistik Deskriptif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Statistik Inferensial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manipulasi</a:t>
            </a:r>
            <a:r>
              <a:rPr lang="en-US" sz="2200" dirty="0"/>
              <a:t> data</a:t>
            </a:r>
          </a:p>
          <a:p>
            <a:pPr marL="457200" indent="-457200">
              <a:buAutoNum type="arabicPeriod"/>
            </a:pPr>
            <a:r>
              <a:rPr lang="en-US" sz="2200" dirty="0"/>
              <a:t>Pandas, </a:t>
            </a:r>
            <a:r>
              <a:rPr lang="en-US" sz="2200" dirty="0">
                <a:hlinkClick r:id="rId2"/>
              </a:rPr>
              <a:t>https://pandas.pydata.org/docs/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>
                <a:hlinkClick r:id="rId3"/>
              </a:rPr>
              <a:t>https://numpy.org/doc/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visualisasi</a:t>
            </a:r>
            <a:r>
              <a:rPr lang="en-US" sz="2200" dirty="0"/>
              <a:t> data</a:t>
            </a:r>
          </a:p>
          <a:p>
            <a:pPr marL="514350" indent="-514350">
              <a:buAutoNum type="arabicPeriod"/>
            </a:pPr>
            <a:r>
              <a:rPr lang="en-US" sz="2200" dirty="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 dirty="0" err="1"/>
              <a:t>Plotly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https://plotly.com/python/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/>
              <a:t>Seaborn, </a:t>
            </a:r>
            <a:r>
              <a:rPr lang="en-US" sz="2200" dirty="0">
                <a:hlinkClick r:id="rId5"/>
              </a:rPr>
              <a:t>https://seaborn.pydata.org/examples/index.html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visualisasi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 err="1"/>
              <a:t>Streamlit</a:t>
            </a:r>
            <a:r>
              <a:rPr lang="en-US" sz="2200" dirty="0"/>
              <a:t>, </a:t>
            </a:r>
            <a:r>
              <a:rPr lang="en-US" sz="2200" dirty="0">
                <a:hlinkClick r:id="rId6"/>
              </a:rPr>
              <a:t>https://docs.streamlit.io/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1017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lunox</cp:lastModifiedBy>
  <cp:revision>353</cp:revision>
  <dcterms:created xsi:type="dcterms:W3CDTF">2023-12-04T02:41:35Z</dcterms:created>
  <dcterms:modified xsi:type="dcterms:W3CDTF">2024-09-21T07:48:01Z</dcterms:modified>
</cp:coreProperties>
</file>