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22/04/2024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0284F-2AF9-E7D7-3672-1CE9A431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72E22-BA13-0A10-ED7B-C5BEC2FD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065A6-C9BF-B03C-B8B4-1B4710B61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727A8-71D4-E556-799F-57171B5D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EB704-01C6-7402-2EE3-A868DFCF2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DC107-6CE6-57FA-F591-2566001B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DD981-D0B2-40FC-B11F-A51BC651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72D6-064D-6F7B-5AD8-B267FDAC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27EC1-824E-1264-8775-EBFBF92A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Science (DS)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BB2BF-F899-1DAA-3520-E31ADAAA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Keahilan</a:t>
            </a:r>
            <a:r>
              <a:rPr lang="en-US" dirty="0"/>
              <a:t>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Teknologi</a:t>
            </a:r>
            <a:r>
              <a:rPr lang="en-US" dirty="0"/>
              <a:t> 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Matematika</a:t>
            </a:r>
            <a:r>
              <a:rPr lang="en-US" dirty="0"/>
              <a:t> &amp; </a:t>
            </a:r>
            <a:r>
              <a:rPr lang="en-US" dirty="0" err="1"/>
              <a:t>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Ensambel</a:t>
            </a:r>
            <a:r>
              <a:rPr lang="en-US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Anomali</a:t>
            </a:r>
            <a:r>
              <a:rPr lang="en-US" dirty="0"/>
              <a:t> detections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0B0FE-FEFB-8F97-351E-CAE80EFD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90273-7B94-FE18-18C6-01CB19FF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285B3-EE0D-3004-5AE3-3DC4864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manipulasi</a:t>
            </a:r>
            <a:r>
              <a:rPr lang="en-US" sz="2200" dirty="0"/>
              <a:t> data</a:t>
            </a:r>
          </a:p>
          <a:p>
            <a:pPr marL="457200" indent="-457200">
              <a:buAutoNum type="arabicPeriod"/>
            </a:pPr>
            <a:r>
              <a:rPr lang="en-US" sz="2200" dirty="0"/>
              <a:t>Pandas, </a:t>
            </a:r>
            <a:r>
              <a:rPr lang="en-US" sz="2200" dirty="0">
                <a:hlinkClick r:id="rId2"/>
              </a:rPr>
              <a:t>https://pandas.pydata.org/docs/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>
                <a:hlinkClick r:id="rId3"/>
              </a:rPr>
              <a:t>https://numpy.org/doc/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visualisasi</a:t>
            </a:r>
            <a:r>
              <a:rPr lang="en-US" sz="2200" dirty="0"/>
              <a:t> data</a:t>
            </a:r>
          </a:p>
          <a:p>
            <a:pPr marL="514350" indent="-514350">
              <a:buAutoNum type="arabicPeriod"/>
            </a:pPr>
            <a:r>
              <a:rPr lang="en-US" sz="2200" dirty="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 dirty="0" err="1"/>
              <a:t>Plotly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https://plotly.com/python/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/>
              <a:t>Seaborn, </a:t>
            </a:r>
            <a:r>
              <a:rPr lang="en-US" sz="2200" dirty="0">
                <a:hlinkClick r:id="rId5"/>
              </a:rPr>
              <a:t>https://seaborn.pydata.org/examples/index.html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visualisasi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 err="1"/>
              <a:t>Streamlit</a:t>
            </a:r>
            <a:r>
              <a:rPr lang="en-US" sz="2200" dirty="0"/>
              <a:t>, </a:t>
            </a:r>
            <a:r>
              <a:rPr lang="en-US" sz="2200" dirty="0">
                <a:hlinkClick r:id="rId6"/>
              </a:rPr>
              <a:t>https://docs.streamlit.io/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6DB0F-3BD4-4E91-84E0-C7135A2F0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E6ADE1-F5D9-E9F1-3FCB-43D5901BD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1024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IIM KARIMAH</cp:lastModifiedBy>
  <cp:revision>350</cp:revision>
  <dcterms:created xsi:type="dcterms:W3CDTF">2023-12-04T02:41:35Z</dcterms:created>
  <dcterms:modified xsi:type="dcterms:W3CDTF">2024-04-21T18:21:23Z</dcterms:modified>
</cp:coreProperties>
</file>