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C54B-8760-096E-818D-70624A3E3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6DE4-64F2-8F3F-B10E-884C4E176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6906-7690-91C3-1ABA-54C2A2853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03B93-372A-5606-39B0-EE899FE0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537AD-A657-908C-3EAC-06D75483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983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0557-8A85-F916-F79C-9639A388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396AA-0D68-ACE7-F310-A98C47762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984F-1413-B2D0-A5B8-A64989E3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7B77-5059-B566-B2DA-43ECD8E4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05F2-9FE1-2CEE-A936-A4858A66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766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6C888-5E00-07BA-3400-B7D7D050B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C149D-D740-0FF2-48CC-9FB050A06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03646-F7D7-F74F-46E2-F436AC51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8075-1F9E-48E4-C2D8-1DDB2C8A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DCE96-1E10-D5D0-6697-C28B3B86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59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90FD-0D4A-BAA1-AB15-77F9DE80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8E4EF-32B0-3F37-D4D0-00F1E251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ACEC-56E8-A971-400C-7DF849E4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7736-C35B-5687-8D84-1F5D1C3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7D7F2-42E8-7246-3E0C-4B003E36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17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7456-4D87-589E-4743-840D4043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57F7C-BB1A-C0F3-24F3-1FC1FF88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400F-5DD9-F59A-31F9-24AD0CB3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5D8A7-8EA2-3735-74C2-F86B116F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E156A-B43B-1269-47BA-4A9B04AD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512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8A7B-5E10-8DF7-7CB1-06C2DE2E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DB4A-EF68-BAFD-C4B9-B741AC8B7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9F44E-C094-55D5-F5F5-6FAAA060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09CC3-4E14-2D0B-72D7-499051D5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562CE-C2A4-15EB-5355-89A0DCEE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5AA0-8E2B-3BCE-8843-625B6833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0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A14F-C072-2F73-06CA-4417B3EA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CE560-5165-EA0F-A1FB-D5AF31219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55A1-11BA-E84A-1507-D4F98BF53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E68BE-93CA-93B4-1179-7C70D8F9F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E037D6-9B67-C7CA-052B-E39B3FD8F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FC36F-4FFF-5942-C51A-7A4AEE03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1AD95-1864-835E-7EBE-7825A1D6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6ECB1-C188-FF94-9BCA-EF374EC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63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5F402-AFBB-774F-79E3-24D4CAAC1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0A3CA-47E8-7416-A672-448AD6CA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80748-5588-E1A0-297E-2F8B00A7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6ACFD-6654-95C2-3532-FCC971A9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428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9E4DA-9487-08C5-BE57-094EF402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E5FBC-FBE9-51B3-7269-70D3085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F85E-5E70-F659-9AEC-FAF3C1B0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97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2E10-DC67-2E04-5D7D-2EA8665D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0C211-23F5-C8A8-273A-B4A08D84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1910F-3ABD-FA56-2D3B-D989217E9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8A8F-120F-3A55-18E6-7A487680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CFEC-FF81-BDD3-3FC4-66490837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0B0A-A93B-6BFB-2D8A-7025DB24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41724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192B-F321-3C39-C162-DA5C9C67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F9336-D418-43DF-AAC8-889DD663C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EA728-7E23-CC3A-2CF0-3E9592C8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77DD3-2349-515D-E8B3-89DAE648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DE422-4E53-C994-87F1-7F7C7B2A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B3C9A-2EE2-C5C3-1040-4EDF863A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859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84802-A26C-EC6B-D176-DF1665E4E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F1BE1-A979-F878-9D21-C69B03E1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152E1-DACE-CBA9-2F70-1911A4EE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76AD1-8E63-4F61-BE5B-E64E7D1FC45C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19A8-C2CC-C793-5078-E3A4BFD02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3908-16CF-872F-74E1-C4F4335CC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0330-01B2-4516-AE7A-F5F29E519F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06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E119-EEEE-1198-F5C5-D6FF29B9A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690" y="1041400"/>
            <a:ext cx="11204620" cy="2387600"/>
          </a:xfrm>
        </p:spPr>
        <p:txBody>
          <a:bodyPr>
            <a:normAutofit/>
          </a:bodyPr>
          <a:lstStyle/>
          <a:p>
            <a:r>
              <a:rPr lang="en-US" sz="3400" dirty="0"/>
              <a:t>Improved the performance of copra type classification model using ensemble learning algorithms</a:t>
            </a:r>
            <a:br>
              <a:rPr lang="en-US" sz="3400" dirty="0"/>
            </a:br>
            <a:endParaRPr lang="en-ID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DFB10-25E3-BE20-7A3C-5E5F94D0C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D" dirty="0"/>
              <a:t>Presented By:</a:t>
            </a:r>
          </a:p>
          <a:p>
            <a:r>
              <a:rPr lang="en-ID" dirty="0" err="1"/>
              <a:t>Aryajaya</a:t>
            </a:r>
            <a:r>
              <a:rPr lang="en-ID" dirty="0"/>
              <a:t> </a:t>
            </a:r>
            <a:r>
              <a:rPr lang="en-ID" dirty="0" err="1"/>
              <a:t>Alamsyah</a:t>
            </a:r>
            <a:r>
              <a:rPr lang="en-ID" dirty="0"/>
              <a:t>, </a:t>
            </a:r>
            <a:r>
              <a:rPr lang="en-ID" dirty="0" err="1"/>
              <a:t>S.Kom</a:t>
            </a:r>
            <a:r>
              <a:rPr lang="en-ID" dirty="0"/>
              <a:t>., </a:t>
            </a:r>
            <a:r>
              <a:rPr lang="en-ID" dirty="0" err="1"/>
              <a:t>M.Kom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07ED-1600-49D1-3C33-EB802AF0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details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F288-DCCE-28E9-46A8-39A2B57D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Introduction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Releted</a:t>
            </a:r>
            <a:r>
              <a:rPr lang="en-US" dirty="0"/>
              <a:t> Work</a:t>
            </a:r>
          </a:p>
          <a:p>
            <a:pPr marL="0" indent="0">
              <a:buNone/>
            </a:pPr>
            <a:r>
              <a:rPr lang="en-US" dirty="0"/>
              <a:t>3. Research Method</a:t>
            </a:r>
          </a:p>
          <a:p>
            <a:pPr marL="0" indent="0">
              <a:buNone/>
            </a:pPr>
            <a:r>
              <a:rPr lang="en-US" dirty="0"/>
              <a:t>4. Results and Discussion</a:t>
            </a:r>
          </a:p>
          <a:p>
            <a:pPr marL="0" indent="0">
              <a:buNone/>
            </a:pPr>
            <a:r>
              <a:rPr lang="en-ID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280558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C1EA-9CF3-9A7E-01EB-8D50EC00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problem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CA22-FC45-45F1-C5AE-93287A379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723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3D1-7CA8-B79C-0584-3F22BD3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 supervised learning with </a:t>
            </a:r>
            <a:r>
              <a:rPr lang="en-US" sz="4000" dirty="0" err="1"/>
              <a:t>somes</a:t>
            </a:r>
            <a:r>
              <a:rPr lang="en-US" sz="4000" dirty="0"/>
              <a:t> algorithm</a:t>
            </a:r>
            <a:endParaRPr lang="en-ID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96D32-5170-EAF8-4338-FB9E71916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" y="1687804"/>
            <a:ext cx="5793086" cy="3087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780B6-9841-369C-E618-8745A9D0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438" y="1687804"/>
            <a:ext cx="5793086" cy="30873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B51D35-A46D-D536-C974-ABEE59922751}"/>
              </a:ext>
            </a:extLst>
          </p:cNvPr>
          <p:cNvSpPr txBox="1"/>
          <p:nvPr/>
        </p:nvSpPr>
        <p:spPr>
          <a:xfrm>
            <a:off x="1326412" y="4800864"/>
            <a:ext cx="37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 train 90% and data test 10%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CED1F-D2C1-6B18-8830-B41494C6AC8C}"/>
              </a:ext>
            </a:extLst>
          </p:cNvPr>
          <p:cNvSpPr txBox="1"/>
          <p:nvPr/>
        </p:nvSpPr>
        <p:spPr>
          <a:xfrm>
            <a:off x="7224936" y="480086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data train 80% and data test 20%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7173D8-0A72-42C1-74C2-35D96F32A742}"/>
              </a:ext>
            </a:extLst>
          </p:cNvPr>
          <p:cNvSpPr/>
          <p:nvPr/>
        </p:nvSpPr>
        <p:spPr>
          <a:xfrm>
            <a:off x="8635545" y="2318198"/>
            <a:ext cx="1306946" cy="46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9C9464-503D-7BFF-FBEB-8EA90764C249}"/>
              </a:ext>
            </a:extLst>
          </p:cNvPr>
          <p:cNvSpPr/>
          <p:nvPr/>
        </p:nvSpPr>
        <p:spPr>
          <a:xfrm>
            <a:off x="10230642" y="2189410"/>
            <a:ext cx="1306946" cy="4636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239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3D1-7CA8-B79C-0584-3F22BD3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 ensemble with bagging algorithm</a:t>
            </a:r>
            <a:endParaRPr lang="en-ID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51D35-A46D-D536-C974-ABEE59922751}"/>
              </a:ext>
            </a:extLst>
          </p:cNvPr>
          <p:cNvSpPr txBox="1"/>
          <p:nvPr/>
        </p:nvSpPr>
        <p:spPr>
          <a:xfrm>
            <a:off x="1326412" y="4800864"/>
            <a:ext cx="37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 train 90% and data test 10%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CED1F-D2C1-6B18-8830-B41494C6AC8C}"/>
              </a:ext>
            </a:extLst>
          </p:cNvPr>
          <p:cNvSpPr txBox="1"/>
          <p:nvPr/>
        </p:nvSpPr>
        <p:spPr>
          <a:xfrm>
            <a:off x="7224936" y="480086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data train 80% and data test 20%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D6663-B403-65FD-B34A-C385D1FF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" y="1686378"/>
            <a:ext cx="5793086" cy="308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D06A3-68CE-C9B0-66AF-EE60EB49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0" y="1686378"/>
            <a:ext cx="5792400" cy="30870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72277D-F284-F79D-1798-630364688CBB}"/>
              </a:ext>
            </a:extLst>
          </p:cNvPr>
          <p:cNvSpPr/>
          <p:nvPr/>
        </p:nvSpPr>
        <p:spPr>
          <a:xfrm>
            <a:off x="2646869" y="1918392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C6B69D-30BF-27B6-C547-8E4CE4847C1A}"/>
              </a:ext>
            </a:extLst>
          </p:cNvPr>
          <p:cNvSpPr/>
          <p:nvPr/>
        </p:nvSpPr>
        <p:spPr>
          <a:xfrm>
            <a:off x="8646277" y="2062455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603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3D1-7CA8-B79C-0584-3F22BD3D1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14" y="365125"/>
            <a:ext cx="1169161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Result ensemble with voting and stacking algorithm</a:t>
            </a:r>
            <a:endParaRPr lang="en-ID" sz="4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51D35-A46D-D536-C974-ABEE59922751}"/>
              </a:ext>
            </a:extLst>
          </p:cNvPr>
          <p:cNvSpPr txBox="1"/>
          <p:nvPr/>
        </p:nvSpPr>
        <p:spPr>
          <a:xfrm>
            <a:off x="1326412" y="4800864"/>
            <a:ext cx="374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 train 90% and data test 10%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FCED1F-D2C1-6B18-8830-B41494C6AC8C}"/>
              </a:ext>
            </a:extLst>
          </p:cNvPr>
          <p:cNvSpPr txBox="1"/>
          <p:nvPr/>
        </p:nvSpPr>
        <p:spPr>
          <a:xfrm>
            <a:off x="7224936" y="4800864"/>
            <a:ext cx="3746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data train 80% and data test 20%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D6663-B403-65FD-B34A-C385D1FF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6" y="1686378"/>
            <a:ext cx="5793086" cy="308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D06A3-68CE-C9B0-66AF-EE60EB49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20" y="1686378"/>
            <a:ext cx="5792400" cy="308700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072277D-F284-F79D-1798-630364688CBB}"/>
              </a:ext>
            </a:extLst>
          </p:cNvPr>
          <p:cNvSpPr/>
          <p:nvPr/>
        </p:nvSpPr>
        <p:spPr>
          <a:xfrm>
            <a:off x="2646869" y="1918392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C6B69D-30BF-27B6-C547-8E4CE4847C1A}"/>
              </a:ext>
            </a:extLst>
          </p:cNvPr>
          <p:cNvSpPr/>
          <p:nvPr/>
        </p:nvSpPr>
        <p:spPr>
          <a:xfrm>
            <a:off x="8646277" y="2062455"/>
            <a:ext cx="1306946" cy="8757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1275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Improved the performance of copra type classification model using ensemble learning algorithms </vt:lpstr>
      <vt:lpstr>Material details</vt:lpstr>
      <vt:lpstr>Research problem</vt:lpstr>
      <vt:lpstr>Result supervised learning with somes algorithm</vt:lpstr>
      <vt:lpstr>Result ensemble with bagging algorithm</vt:lpstr>
      <vt:lpstr>Result ensemble with voting and stacking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lunox</dc:creator>
  <cp:lastModifiedBy>lunox</cp:lastModifiedBy>
  <cp:revision>45</cp:revision>
  <dcterms:created xsi:type="dcterms:W3CDTF">2023-11-02T06:03:43Z</dcterms:created>
  <dcterms:modified xsi:type="dcterms:W3CDTF">2023-11-02T13:27:56Z</dcterms:modified>
</cp:coreProperties>
</file>