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C54B-8760-096E-818D-70624A3E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6DE4-64F2-8F3F-B10E-884C4E176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6906-7690-91C3-1ABA-54C2A285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3B93-372A-5606-39B0-EE899FE0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537AD-A657-908C-3EAC-06D75483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98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0557-8A85-F916-F79C-9639A388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396AA-0D68-ACE7-F310-A98C4776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984F-1413-B2D0-A5B8-A64989E3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7B77-5059-B566-B2DA-43ECD8E4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05F2-9FE1-2CEE-A936-A4858A66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766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6C888-5E00-07BA-3400-B7D7D050B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C149D-D740-0FF2-48CC-9FB050A0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3646-F7D7-F74F-46E2-F436AC51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8075-1F9E-48E4-C2D8-1DDB2C8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CE96-1E10-D5D0-6697-C28B3B86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759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90FD-0D4A-BAA1-AB15-77F9DE80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E4EF-32B0-3F37-D4D0-00F1E251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ACEC-56E8-A971-400C-7DF849E4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C7736-C35B-5687-8D84-1F5D1C36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D7F2-42E8-7246-3E0C-4B003E36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17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7456-4D87-589E-4743-840D4043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7F7C-BB1A-C0F3-24F3-1FC1FF88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400F-5DD9-F59A-31F9-24AD0CB3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D8A7-8EA2-3735-74C2-F86B116F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156A-B43B-1269-47BA-4A9B04AD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512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8A7B-5E10-8DF7-7CB1-06C2DE2E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DB4A-EF68-BAFD-C4B9-B741AC8B7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F44E-C094-55D5-F5F5-6FAAA060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09CC3-4E14-2D0B-72D7-499051D5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562CE-C2A4-15EB-5355-89A0DCEE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F5AA0-8E2B-3BCE-8843-625B6833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80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A14F-C072-2F73-06CA-4417B3EA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E560-5165-EA0F-A1FB-D5AF3121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55A1-11BA-E84A-1507-D4F98BF5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E68BE-93CA-93B4-1179-7C70D8F9F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037D6-9B67-C7CA-052B-E39B3FD8F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FC36F-4FFF-5942-C51A-7A4AEE03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1AD95-1864-835E-7EBE-7825A1D6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6ECB1-C188-FF94-9BCA-EF374EC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63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F402-AFBB-774F-79E3-24D4CAAC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0A3CA-47E8-7416-A672-448AD6CA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80748-5588-E1A0-297E-2F8B00A7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6ACFD-6654-95C2-3532-FCC971A9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428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9E4DA-9487-08C5-BE57-094EF402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E5FBC-FBE9-51B3-7269-70D3085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F85E-5E70-F659-9AEC-FAF3C1B0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97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2E10-DC67-2E04-5D7D-2EA8665D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C211-23F5-C8A8-273A-B4A08D84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1910F-3ABD-FA56-2D3B-D989217E9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18A8F-120F-3A55-18E6-7A487680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FEC-FF81-BDD3-3FC4-66490837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0B0A-A93B-6BFB-2D8A-7025DB2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72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192B-F321-3C39-C162-DA5C9C67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F9336-D418-43DF-AAC8-889DD663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A728-7E23-CC3A-2CF0-3E9592C8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77DD3-2349-515D-E8B3-89DAE648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E422-4E53-C994-87F1-7F7C7B2A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3C9A-2EE2-C5C3-1040-4EDF863A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85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84802-A26C-EC6B-D176-DF1665E4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1BE1-A979-F878-9D21-C69B03E1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152E1-DACE-CBA9-2F70-1911A4EE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6AD1-8E63-4F61-BE5B-E64E7D1FC45C}" type="datetimeFigureOut">
              <a:rPr lang="en-ID" smtClean="0"/>
              <a:t>06/03/2024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19A8-C2CC-C793-5078-E3A4BFD02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3908-16CF-872F-74E1-C4F4335CC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6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E119-EEEE-1198-F5C5-D6FF29B9A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690" y="1041400"/>
            <a:ext cx="11204620" cy="2387600"/>
          </a:xfrm>
        </p:spPr>
        <p:txBody>
          <a:bodyPr>
            <a:normAutofit/>
          </a:bodyPr>
          <a:lstStyle/>
          <a:p>
            <a:r>
              <a:rPr lang="en-US" sz="3400" dirty="0"/>
              <a:t>Improved the performance of copra type classification model using ensemble learning algorithms</a:t>
            </a:r>
            <a:br>
              <a:rPr lang="en-US" sz="3400" dirty="0"/>
            </a:br>
            <a:endParaRPr lang="en-ID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DFB10-25E3-BE20-7A3C-5E5F94D0C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/>
              <a:t>Presented By:</a:t>
            </a:r>
          </a:p>
          <a:p>
            <a:r>
              <a:rPr lang="en-ID" dirty="0" err="1"/>
              <a:t>Aryajaya</a:t>
            </a:r>
            <a:r>
              <a:rPr lang="en-ID" dirty="0"/>
              <a:t> </a:t>
            </a:r>
            <a:r>
              <a:rPr lang="en-ID" dirty="0" err="1"/>
              <a:t>Alamsyah</a:t>
            </a:r>
            <a:r>
              <a:rPr lang="en-ID" dirty="0"/>
              <a:t>, </a:t>
            </a:r>
            <a:r>
              <a:rPr lang="en-ID" dirty="0" err="1"/>
              <a:t>S.Kom</a:t>
            </a:r>
            <a:r>
              <a:rPr lang="en-ID" dirty="0"/>
              <a:t>., </a:t>
            </a:r>
            <a:r>
              <a:rPr lang="en-ID" dirty="0" err="1"/>
              <a:t>M.Kom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0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210D7-9B9D-83BF-83DA-C71D546C2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C14-ADFD-40BC-DDF1-3CCE2F5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Visualisasi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klasifikasi</a:t>
            </a:r>
            <a:r>
              <a:rPr lang="en-US" sz="3600" dirty="0"/>
              <a:t> menggunakan supervised learning</a:t>
            </a:r>
            <a:endParaRPr lang="en-ID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123FB-5DE0-2253-2862-29DBC6A6E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4" y="1690688"/>
            <a:ext cx="5395428" cy="2932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86443-CDE3-D187-92E4-55E69E1E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19" y="1684591"/>
            <a:ext cx="5395428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0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A0857-F360-263C-00A7-B94818DAA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B617-2440-FA4B-789E-70D60765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Visualisasi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klasifikasi</a:t>
            </a:r>
            <a:r>
              <a:rPr lang="en-US" sz="3600" dirty="0"/>
              <a:t> menggunakan Bagging</a:t>
            </a:r>
            <a:endParaRPr lang="en-ID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89F1E-376C-38DD-4EA9-25A48075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4" y="1690688"/>
            <a:ext cx="5432007" cy="2932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36964-A110-A203-8C81-AF1B901A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71" y="1690688"/>
            <a:ext cx="5438103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4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DFE49-92B7-FFD5-9459-312A9F633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5BDB-D480-9847-6020-4F0782C3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Visualisasi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klasifikasi</a:t>
            </a:r>
            <a:r>
              <a:rPr lang="en-US" sz="3600" dirty="0"/>
              <a:t> menggunakan stacking dan </a:t>
            </a:r>
            <a:r>
              <a:rPr lang="en-US" sz="3600" dirty="0" err="1"/>
              <a:t>votting</a:t>
            </a:r>
            <a:endParaRPr lang="en-ID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46056-0C9A-830C-883D-E30B4B72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4" y="1690688"/>
            <a:ext cx="5432007" cy="2938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3F096-F709-02CD-6B6C-AEDF5F75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71" y="1690688"/>
            <a:ext cx="5438103" cy="29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Improved the performance of copra type classification model using ensemble learning algorithms </vt:lpstr>
      <vt:lpstr>Visualisasi hasil klasifikasi menggunakan supervised learning</vt:lpstr>
      <vt:lpstr>Visualisasi hasil klasifikasi menggunakan Bagging</vt:lpstr>
      <vt:lpstr>Visualisasi hasil klasifikasi menggunakan stacking dan votting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lunox</dc:creator>
  <cp:lastModifiedBy>Kusin Alamsyah</cp:lastModifiedBy>
  <cp:revision>74</cp:revision>
  <dcterms:created xsi:type="dcterms:W3CDTF">2023-11-02T06:03:43Z</dcterms:created>
  <dcterms:modified xsi:type="dcterms:W3CDTF">2024-03-06T07:55:09Z</dcterms:modified>
</cp:coreProperties>
</file>