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C54B-8760-096E-818D-70624A3E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6DE4-64F2-8F3F-B10E-884C4E17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6906-7690-91C3-1ABA-54C2A285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B93-372A-5606-39B0-EE899FE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37AD-A657-908C-3EAC-06D7548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98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57-8A85-F916-F79C-9639A38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6AA-0D68-ACE7-F310-A98C4776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84F-1413-B2D0-A5B8-A64989E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7B77-5059-B566-B2DA-43ECD8E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5F2-9FE1-2CEE-A936-A4858A6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66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C888-5E00-07BA-3400-B7D7D050B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149D-D740-0FF2-48CC-9FB050A0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3646-F7D7-F74F-46E2-F436AC5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8075-1F9E-48E4-C2D8-1DDB2C8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CE96-1E10-D5D0-6697-C28B3B8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5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0FD-0D4A-BAA1-AB15-77F9DE8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4EF-32B0-3F37-D4D0-00F1E251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ACEC-56E8-A971-400C-7DF849E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7736-C35B-5687-8D84-1F5D1C3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D7F2-42E8-7246-3E0C-4B003E3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7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456-4D87-589E-4743-840D4043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7F7C-BB1A-C0F3-24F3-1FC1FF88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00F-5DD9-F59A-31F9-24AD0CB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8A7-8EA2-3735-74C2-F86B116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156A-B43B-1269-47BA-4A9B04A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12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A7B-5E10-8DF7-7CB1-06C2DE2E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B4A-EF68-BAFD-C4B9-B741AC8B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F44E-C094-55D5-F5F5-6FAAA06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9CC3-4E14-2D0B-72D7-499051D5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62CE-C2A4-15EB-5355-89A0DCE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5AA0-8E2B-3BCE-8843-625B6833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A14F-C072-2F73-06CA-4417B3EA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560-5165-EA0F-A1FB-D5AF3121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55A1-11BA-E84A-1507-D4F98BF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E68BE-93CA-93B4-1179-7C70D8F9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037D6-9B67-C7CA-052B-E39B3FD8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FC36F-4FFF-5942-C51A-7A4AEE03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1AD95-1864-835E-7EBE-7825A1D6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ECB1-C188-FF94-9BCA-EF374EC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6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402-AFBB-774F-79E3-24D4CAA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0A3CA-47E8-7416-A672-448AD6CA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80748-5588-E1A0-297E-2F8B00A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CFD-6654-95C2-3532-FCC971A9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2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E4DA-9487-08C5-BE57-094EF40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E5FBC-FBE9-51B3-7269-70D3085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F85E-5E70-F659-9AEC-FAF3C1B0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7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2E10-DC67-2E04-5D7D-2EA8665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C211-23F5-C8A8-273A-B4A08D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910F-3ABD-FA56-2D3B-D989217E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8A8F-120F-3A55-18E6-7A48768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FEC-FF81-BDD3-3FC4-66490837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B0A-A93B-6BFB-2D8A-7025DB2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7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192B-F321-3C39-C162-DA5C9C6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9336-D418-43DF-AAC8-889DD663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A728-7E23-CC3A-2CF0-3E9592C8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7DD3-2349-515D-E8B3-89DAE648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E422-4E53-C994-87F1-7F7C7B2A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3C9A-2EE2-C5C3-1040-4EDF863A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5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4802-A26C-EC6B-D176-DF1665E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1BE1-A979-F878-9D21-C69B03E1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52E1-DACE-CBA9-2F70-1911A4EE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6AD1-8E63-4F61-BE5B-E64E7D1FC45C}" type="datetimeFigureOut">
              <a:rPr lang="en-ID" smtClean="0"/>
              <a:t>06/11/2023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19A8-C2CC-C793-5078-E3A4BFD0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3908-16CF-872F-74E1-C4F4335C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6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E119-EEEE-1198-F5C5-D6FF29B9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90" y="1041400"/>
            <a:ext cx="11204620" cy="2387600"/>
          </a:xfrm>
        </p:spPr>
        <p:txBody>
          <a:bodyPr>
            <a:normAutofit/>
          </a:bodyPr>
          <a:lstStyle/>
          <a:p>
            <a:r>
              <a:rPr lang="en-US" sz="3400" dirty="0"/>
              <a:t>Improved the performance of copra type classification model using ensemble learning algorithms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DFB10-25E3-BE20-7A3C-5E5F94D0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Presented By:</a:t>
            </a:r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7ED-1600-49D1-3C33-EB802AF0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details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F288-DCCE-28E9-46A8-39A2B57D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Releted</a:t>
            </a:r>
            <a:r>
              <a:rPr lang="en-US" dirty="0"/>
              <a:t> Work</a:t>
            </a:r>
          </a:p>
          <a:p>
            <a:pPr marL="0" indent="0">
              <a:buNone/>
            </a:pPr>
            <a:r>
              <a:rPr lang="en-US" dirty="0"/>
              <a:t>3. Research Method</a:t>
            </a:r>
          </a:p>
          <a:p>
            <a:pPr marL="0" indent="0">
              <a:buNone/>
            </a:pPr>
            <a:r>
              <a:rPr lang="en-US" dirty="0"/>
              <a:t>4. Results and Discussion</a:t>
            </a:r>
          </a:p>
          <a:p>
            <a:pPr marL="0" indent="0">
              <a:buNone/>
            </a:pPr>
            <a:r>
              <a:rPr lang="en-ID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28055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1EA-9CF3-9A7E-01EB-8D50EC0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CA22-FC45-45F1-C5AE-93287A37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7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supervised learning with </a:t>
            </a:r>
            <a:r>
              <a:rPr lang="en-US" sz="4000" dirty="0" err="1"/>
              <a:t>somes</a:t>
            </a:r>
            <a:r>
              <a:rPr lang="en-US" sz="4000" dirty="0"/>
              <a:t> algorithm</a:t>
            </a:r>
            <a:endParaRPr lang="en-ID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96D32-5170-EAF8-4338-FB9E7191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7804"/>
            <a:ext cx="5793086" cy="3087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780B6-9841-369C-E618-8745A9D0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38" y="1687804"/>
            <a:ext cx="5793086" cy="3087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173D8-0A72-42C1-74C2-35D96F32A742}"/>
              </a:ext>
            </a:extLst>
          </p:cNvPr>
          <p:cNvSpPr/>
          <p:nvPr/>
        </p:nvSpPr>
        <p:spPr>
          <a:xfrm>
            <a:off x="8635545" y="2318198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9C9464-503D-7BFF-FBEB-8EA90764C249}"/>
              </a:ext>
            </a:extLst>
          </p:cNvPr>
          <p:cNvSpPr/>
          <p:nvPr/>
        </p:nvSpPr>
        <p:spPr>
          <a:xfrm>
            <a:off x="10230642" y="2189410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3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bagging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60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voting and stacking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275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Improved the performance of copra type classification model using ensemble learning algorithms </vt:lpstr>
      <vt:lpstr>Material details</vt:lpstr>
      <vt:lpstr>Research problem</vt:lpstr>
      <vt:lpstr>Result supervised learning with somes algorithm</vt:lpstr>
      <vt:lpstr>Result ensemble with bagging algorithm</vt:lpstr>
      <vt:lpstr>Result ensemble with voting and stacking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lunox</dc:creator>
  <cp:lastModifiedBy>lunox</cp:lastModifiedBy>
  <cp:revision>45</cp:revision>
  <dcterms:created xsi:type="dcterms:W3CDTF">2023-11-02T06:03:43Z</dcterms:created>
  <dcterms:modified xsi:type="dcterms:W3CDTF">2023-11-06T06:43:11Z</dcterms:modified>
</cp:coreProperties>
</file>