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김은숙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다양한 연예인들의 사진을 모델로 삼아 자신이 어떤 연예인과 얼마나 닮았는지 알 수 있다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..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비스무리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다양한 연예인의 사진을 바탕으로 자신이 고양이 상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강아지 상 등 어떤 연예인을 닮았는지 알 수 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https://github.com/kuskus0625/Tm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A7E8CA-481C-4A7E-BF5B-0E218B2C159E}"/>
              </a:ext>
            </a:extLst>
          </p:cNvPr>
          <p:cNvSpPr txBox="1"/>
          <p:nvPr/>
        </p:nvSpPr>
        <p:spPr>
          <a:xfrm>
            <a:off x="482083" y="6195727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197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USER</cp:lastModifiedBy>
  <cp:revision>20</cp:revision>
  <dcterms:created xsi:type="dcterms:W3CDTF">2020-11-16T04:48:21Z</dcterms:created>
  <dcterms:modified xsi:type="dcterms:W3CDTF">2020-11-27T07:37:29Z</dcterms:modified>
</cp:coreProperties>
</file>