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4" r:id="rId47"/>
    <p:sldId id="302" r:id="rId48"/>
    <p:sldId id="303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4D1D-EE38-4A6E-95A4-9BEB86B2628A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62167-2B76-4CC7-9BDD-88B029661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62167-2B76-4CC7-9BDD-88B0296614C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BBF5-7AA8-4C52-96AB-D3783D85B378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4364-1EAC-410F-8B07-FC7523997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Typing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Tcl</a:t>
            </a:r>
            <a:r>
              <a:rPr lang="en-US" dirty="0"/>
              <a:t> is a dynamically typed language. The value of the variable can be dynamically converted to the required type when required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variableA</a:t>
            </a:r>
            <a:r>
              <a:rPr lang="en-US" dirty="0" smtClean="0"/>
              <a:t> </a:t>
            </a:r>
            <a:r>
              <a:rPr lang="en-US" dirty="0"/>
              <a:t>"10"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</a:t>
            </a:r>
            <a:r>
              <a:rPr lang="en-US" dirty="0" err="1" smtClean="0"/>
              <a:t>variableA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sum </a:t>
            </a:r>
            <a:r>
              <a:rPr lang="en-US" dirty="0"/>
              <a:t>[</a:t>
            </a:r>
            <a:r>
              <a:rPr lang="en-US" dirty="0" err="1" smtClean="0"/>
              <a:t>expr</a:t>
            </a:r>
            <a:r>
              <a:rPr lang="en-US" dirty="0" smtClean="0"/>
              <a:t> $</a:t>
            </a:r>
            <a:r>
              <a:rPr lang="en-US" dirty="0" err="1" smtClean="0"/>
              <a:t>variableA</a:t>
            </a:r>
            <a:r>
              <a:rPr lang="en-US" dirty="0" smtClean="0"/>
              <a:t> </a:t>
            </a:r>
            <a:r>
              <a:rPr lang="en-US" dirty="0"/>
              <a:t>+20];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$sum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expr</a:t>
            </a:r>
            <a:r>
              <a:rPr lang="en-US" dirty="0"/>
              <a:t> is used for representing mathematical </a:t>
            </a:r>
            <a:r>
              <a:rPr lang="en-US" dirty="0" smtClean="0"/>
              <a:t>expression</a:t>
            </a:r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variableA</a:t>
            </a:r>
            <a:r>
              <a:rPr lang="en-US" dirty="0" smtClean="0"/>
              <a:t> </a:t>
            </a:r>
            <a:r>
              <a:rPr lang="en-US" dirty="0"/>
              <a:t>"10"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result </a:t>
            </a:r>
            <a:r>
              <a:rPr lang="en-US" dirty="0"/>
              <a:t>[</a:t>
            </a:r>
            <a:r>
              <a:rPr lang="en-US" dirty="0" err="1" smtClean="0"/>
              <a:t>expr</a:t>
            </a:r>
            <a:r>
              <a:rPr lang="en-US" dirty="0" smtClean="0"/>
              <a:t> $</a:t>
            </a:r>
            <a:r>
              <a:rPr lang="en-US" dirty="0" err="1" smtClean="0"/>
              <a:t>variableA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smtClean="0"/>
              <a:t> </a:t>
            </a:r>
            <a:r>
              <a:rPr lang="en-US" dirty="0"/>
              <a:t>9];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$result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result </a:t>
            </a:r>
            <a:r>
              <a:rPr lang="en-US" dirty="0"/>
              <a:t>[</a:t>
            </a:r>
            <a:r>
              <a:rPr lang="en-US" dirty="0" err="1" smtClean="0"/>
              <a:t>expr</a:t>
            </a:r>
            <a:r>
              <a:rPr lang="en-US" dirty="0" smtClean="0"/>
              <a:t> $</a:t>
            </a:r>
            <a:r>
              <a:rPr lang="en-US" dirty="0" err="1" smtClean="0"/>
              <a:t>variableA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smtClean="0"/>
              <a:t> </a:t>
            </a:r>
            <a:r>
              <a:rPr lang="en-US" dirty="0"/>
              <a:t>9.0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 puts $result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variableA</a:t>
            </a:r>
            <a:r>
              <a:rPr lang="en-US" dirty="0" smtClean="0"/>
              <a:t> </a:t>
            </a:r>
            <a:r>
              <a:rPr lang="en-US" dirty="0"/>
              <a:t>"10.0"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result </a:t>
            </a:r>
            <a:r>
              <a:rPr lang="en-US" dirty="0"/>
              <a:t>[</a:t>
            </a:r>
            <a:r>
              <a:rPr lang="en-US" dirty="0" err="1" smtClean="0"/>
              <a:t>expr</a:t>
            </a:r>
            <a:r>
              <a:rPr lang="en-US" dirty="0" smtClean="0"/>
              <a:t> $</a:t>
            </a:r>
            <a:r>
              <a:rPr lang="en-US" dirty="0" err="1" smtClean="0"/>
              <a:t>variableA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smtClean="0"/>
              <a:t> </a:t>
            </a:r>
            <a:r>
              <a:rPr lang="en-US" dirty="0"/>
              <a:t>9];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Ternary Operator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Arithmetic Operators        +,-,*,/,%</a:t>
            </a:r>
          </a:p>
          <a:p>
            <a:pPr>
              <a:buNone/>
            </a:pPr>
            <a:r>
              <a:rPr lang="en-US" dirty="0"/>
              <a:t>Relational </a:t>
            </a:r>
            <a:r>
              <a:rPr lang="en-US" dirty="0" smtClean="0"/>
              <a:t>Operators    ==,!=,&gt;,&lt;,&gt;=,&lt;=</a:t>
            </a:r>
          </a:p>
          <a:p>
            <a:pPr>
              <a:buNone/>
            </a:pPr>
            <a:r>
              <a:rPr lang="en-US" dirty="0"/>
              <a:t>Logical </a:t>
            </a:r>
            <a:r>
              <a:rPr lang="en-US" dirty="0" smtClean="0"/>
              <a:t>Operators    &amp;&amp;,||,!</a:t>
            </a:r>
          </a:p>
          <a:p>
            <a:pPr>
              <a:buNone/>
            </a:pPr>
            <a:r>
              <a:rPr lang="en-US" dirty="0"/>
              <a:t>Ternary </a:t>
            </a:r>
            <a:r>
              <a:rPr lang="en-US" dirty="0" smtClean="0"/>
              <a:t>Operator </a:t>
            </a:r>
            <a:r>
              <a:rPr lang="en-US" dirty="0"/>
              <a:t>? :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</a:t>
            </a:r>
            <a:br>
              <a:rPr lang="en-US" dirty="0" smtClean="0"/>
            </a:br>
            <a:r>
              <a:rPr lang="en-US" dirty="0"/>
              <a:t> Bitwise operator works on bits and perform bit-by-bit operation. 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829550" cy="372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r>
              <a:rPr lang="en-US" sz="2000" dirty="0"/>
              <a:t>Assume if A = 60; and B = 13; now in binary format they will be as follows:</a:t>
            </a:r>
            <a:br>
              <a:rPr lang="en-US" sz="2000" dirty="0"/>
            </a:br>
            <a:r>
              <a:rPr lang="en-US" sz="2000" dirty="0"/>
              <a:t>A = 0011 1100</a:t>
            </a:r>
            <a:br>
              <a:rPr lang="en-US" sz="2000" dirty="0"/>
            </a:br>
            <a:r>
              <a:rPr lang="en-US" sz="2000" dirty="0"/>
              <a:t>B = 0000 1101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2496"/>
            <a:ext cx="8229600" cy="444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Precedence 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6845502" cy="510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34290"/>
            <a:ext cx="8229600" cy="405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a </a:t>
            </a:r>
            <a:r>
              <a:rPr lang="en-US" dirty="0"/>
              <a:t>10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/>
              <a:t>check the </a:t>
            </a:r>
            <a:r>
              <a:rPr lang="en-US" dirty="0" err="1"/>
              <a:t>boolean</a:t>
            </a:r>
            <a:r>
              <a:rPr lang="en-US" dirty="0"/>
              <a:t> condition using if statement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/>
              <a:t>{</a:t>
            </a:r>
            <a:r>
              <a:rPr lang="en-US" dirty="0" smtClean="0"/>
              <a:t> $a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dirty="0"/>
              <a:t>20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/>
              <a:t>if condition is true then print the following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"a is less than 20"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"value of a is : $a"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a </a:t>
            </a:r>
            <a:r>
              <a:rPr lang="en-US" dirty="0"/>
              <a:t>100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/>
              <a:t>check the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condition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if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$a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dirty="0"/>
              <a:t>20</a:t>
            </a: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#if condition is true then print the following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"a is less than </a:t>
            </a:r>
            <a:r>
              <a:rPr lang="en-US" dirty="0" smtClean="0"/>
              <a:t>20“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else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#if condition is false then print the following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"a is not less than 20"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"value of a is : $a"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"Hello, World</a:t>
            </a:r>
            <a:r>
              <a:rPr lang="en-US" dirty="0" smtClean="0"/>
              <a:t>!“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To run:</a:t>
            </a:r>
          </a:p>
          <a:p>
            <a:pPr>
              <a:buNone/>
            </a:pPr>
            <a:r>
              <a:rPr lang="en-US" dirty="0" err="1" smtClean="0"/>
              <a:t>tclsh</a:t>
            </a:r>
            <a:r>
              <a:rPr lang="en-US" dirty="0" smtClean="0"/>
              <a:t> filename.tcl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</a:t>
            </a:r>
            <a:r>
              <a:rPr lang="en-US" dirty="0" err="1" smtClean="0"/>
              <a:t>elseif</a:t>
            </a:r>
            <a:r>
              <a:rPr lang="en-US" dirty="0" smtClean="0"/>
              <a:t>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tclsh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a 100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#check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condition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{ $a == 10 }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# if condition is true then print the following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puts "Value of a is 10"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 $a == 20 }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# if else if condition is true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puts "Value of a is 20"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 $a == 30 }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# if else if condition is true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puts "Value of a is 30"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 else 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# if none of the conditions is true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puts "None of the values is matching"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puts "Exact value of a is: $a"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a 100</a:t>
            </a:r>
          </a:p>
          <a:p>
            <a:pPr>
              <a:buNone/>
            </a:pPr>
            <a:r>
              <a:rPr lang="en-US" dirty="0" smtClean="0"/>
              <a:t>set b 200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# check the </a:t>
            </a:r>
            <a:r>
              <a:rPr lang="en-US" dirty="0" err="1" smtClean="0"/>
              <a:t>boolean</a:t>
            </a:r>
            <a:r>
              <a:rPr lang="en-US" dirty="0" smtClean="0"/>
              <a:t> condition </a:t>
            </a:r>
          </a:p>
          <a:p>
            <a:pPr>
              <a:buNone/>
            </a:pPr>
            <a:r>
              <a:rPr lang="en-US" dirty="0" smtClean="0"/>
              <a:t>if { $a == 100 } {</a:t>
            </a:r>
          </a:p>
          <a:p>
            <a:pPr>
              <a:buNone/>
            </a:pPr>
            <a:r>
              <a:rPr lang="en-US" dirty="0" smtClean="0"/>
              <a:t>   # if condition is true then check the following </a:t>
            </a:r>
          </a:p>
          <a:p>
            <a:pPr>
              <a:buNone/>
            </a:pPr>
            <a:r>
              <a:rPr lang="en-US" dirty="0" smtClean="0"/>
              <a:t>   if { $b == 200 } {</a:t>
            </a:r>
          </a:p>
          <a:p>
            <a:pPr>
              <a:buNone/>
            </a:pPr>
            <a:r>
              <a:rPr lang="en-US" dirty="0" smtClean="0"/>
              <a:t>      #if condition is true then print the following </a:t>
            </a:r>
          </a:p>
          <a:p>
            <a:pPr>
              <a:buNone/>
            </a:pPr>
            <a:r>
              <a:rPr lang="en-US" dirty="0" smtClean="0"/>
              <a:t>      puts "Value of a is 100 and b is 200"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puts "Exact value of a is : $a"</a:t>
            </a:r>
          </a:p>
          <a:p>
            <a:pPr>
              <a:buNone/>
            </a:pPr>
            <a:r>
              <a:rPr lang="en-US" dirty="0" smtClean="0"/>
              <a:t>puts "Exact value of b is : $b"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Unquoted version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grade C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000" dirty="0"/>
              <a:t>switch</a:t>
            </a:r>
            <a:r>
              <a:rPr lang="en-US" sz="2000" dirty="0" smtClean="0"/>
              <a:t> $grade A </a:t>
            </a:r>
            <a:r>
              <a:rPr lang="en-US" sz="2000" dirty="0"/>
              <a:t>{</a:t>
            </a:r>
            <a:r>
              <a:rPr lang="en-US" sz="2000" dirty="0" smtClean="0"/>
              <a:t> puts </a:t>
            </a:r>
            <a:r>
              <a:rPr lang="en-US" sz="2000" dirty="0"/>
              <a:t>"Well done!"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  <a:r>
              <a:rPr lang="en-US" sz="2000" dirty="0" smtClean="0"/>
              <a:t> B </a:t>
            </a:r>
            <a:r>
              <a:rPr lang="en-US" sz="2000" dirty="0"/>
              <a:t>{</a:t>
            </a:r>
            <a:r>
              <a:rPr lang="en-US" sz="2000" dirty="0" smtClean="0"/>
              <a:t> puts </a:t>
            </a:r>
            <a:r>
              <a:rPr lang="en-US" sz="2000" dirty="0"/>
              <a:t>"Excellent!"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  <a:r>
              <a:rPr lang="en-US" sz="2000" dirty="0" smtClean="0"/>
              <a:t> C </a:t>
            </a:r>
            <a:r>
              <a:rPr lang="en-US" sz="2000" dirty="0"/>
              <a:t>{</a:t>
            </a:r>
            <a:r>
              <a:rPr lang="en-US" sz="2000" dirty="0" smtClean="0"/>
              <a:t> puts </a:t>
            </a:r>
            <a:r>
              <a:rPr lang="en-US" sz="2000" dirty="0"/>
              <a:t>"You passed!"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  <a:r>
              <a:rPr lang="en-US" sz="2000" dirty="0" smtClean="0"/>
              <a:t> F </a:t>
            </a:r>
            <a:r>
              <a:rPr lang="en-US" sz="2000" dirty="0"/>
              <a:t>{</a:t>
            </a:r>
            <a:r>
              <a:rPr lang="en-US" sz="2000" dirty="0" smtClean="0"/>
              <a:t> puts </a:t>
            </a:r>
            <a:r>
              <a:rPr lang="en-US" sz="2000" dirty="0"/>
              <a:t>"Better try again"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  <a:r>
              <a:rPr lang="en-US" sz="2000" dirty="0" smtClean="0"/>
              <a:t> </a:t>
            </a:r>
            <a:r>
              <a:rPr lang="en-US" sz="2000" dirty="0"/>
              <a:t>default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 smtClean="0"/>
              <a:t> puts </a:t>
            </a:r>
            <a:r>
              <a:rPr lang="en-US" sz="2000" dirty="0"/>
              <a:t>"Invalid grade"</a:t>
            </a:r>
            <a:r>
              <a:rPr lang="en-US" sz="2000" dirty="0" smtClean="0"/>
              <a:t> </a:t>
            </a:r>
            <a:r>
              <a:rPr lang="en-US" sz="2000" dirty="0"/>
              <a:t>}</a:t>
            </a:r>
            <a:r>
              <a:rPr lang="en-US" sz="2000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"Your grade is $grade"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Quoted version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/bin/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tclsh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set grade B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switch $grade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A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puts "Well done!"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B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puts "Excellent!"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C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puts "You passed!"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F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puts "Better try again"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default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puts "Invalid grade"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puts "Your grade is  $grade"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Switch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00200"/>
            <a:ext cx="7315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a 100</a:t>
            </a:r>
          </a:p>
          <a:p>
            <a:r>
              <a:rPr lang="en-US" dirty="0" smtClean="0"/>
              <a:t>set b 200</a:t>
            </a:r>
          </a:p>
          <a:p>
            <a:endParaRPr lang="en-US" dirty="0" smtClean="0"/>
          </a:p>
          <a:p>
            <a:r>
              <a:rPr lang="en-US" dirty="0" smtClean="0"/>
              <a:t>switch $a {</a:t>
            </a:r>
          </a:p>
          <a:p>
            <a:r>
              <a:rPr lang="en-US" dirty="0" smtClean="0"/>
              <a:t>   100 {</a:t>
            </a:r>
          </a:p>
          <a:p>
            <a:r>
              <a:rPr lang="en-US" dirty="0" smtClean="0"/>
              <a:t>     puts "This is part of outer switch"</a:t>
            </a:r>
          </a:p>
          <a:p>
            <a:r>
              <a:rPr lang="en-US" dirty="0" smtClean="0"/>
              <a:t>     switch $b {</a:t>
            </a:r>
          </a:p>
          <a:p>
            <a:r>
              <a:rPr lang="en-US" dirty="0" smtClean="0"/>
              <a:t>        200 {</a:t>
            </a:r>
          </a:p>
          <a:p>
            <a:r>
              <a:rPr lang="en-US" dirty="0" smtClean="0"/>
              <a:t>           puts "This is part of inner switch!"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	 }</a:t>
            </a:r>
          </a:p>
          <a:p>
            <a:r>
              <a:rPr lang="en-US" dirty="0" smtClean="0"/>
              <a:t>   }  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puts "Exact value of a is : $a"</a:t>
            </a:r>
          </a:p>
          <a:p>
            <a:r>
              <a:rPr lang="en-US" dirty="0" smtClean="0"/>
              <a:t>puts "Exact value of a is : $b"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a 10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#while loop execution </a:t>
            </a:r>
          </a:p>
          <a:p>
            <a:pPr>
              <a:buNone/>
            </a:pPr>
            <a:r>
              <a:rPr lang="en-US" dirty="0" smtClean="0"/>
              <a:t>while { $a &lt; 20 } {</a:t>
            </a:r>
          </a:p>
          <a:p>
            <a:pPr>
              <a:buNone/>
            </a:pPr>
            <a:r>
              <a:rPr lang="en-US" dirty="0" smtClean="0"/>
              <a:t>   puts "value of a: $a"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incr</a:t>
            </a:r>
            <a:r>
              <a:rPr lang="en-US" dirty="0" smtClean="0"/>
              <a:t> a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loop-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for loop execution</a:t>
            </a:r>
          </a:p>
          <a:p>
            <a:pPr>
              <a:buNone/>
            </a:pPr>
            <a:r>
              <a:rPr lang="en-US" dirty="0" smtClean="0"/>
              <a:t>for { set a 10}  {$a &lt; 20} {</a:t>
            </a:r>
            <a:r>
              <a:rPr lang="en-US" dirty="0" err="1" smtClean="0"/>
              <a:t>incr</a:t>
            </a:r>
            <a:r>
              <a:rPr lang="en-US" dirty="0" smtClean="0"/>
              <a:t> a} {</a:t>
            </a:r>
          </a:p>
          <a:p>
            <a:pPr>
              <a:buNone/>
            </a:pPr>
            <a:r>
              <a:rPr lang="en-US" dirty="0" smtClean="0"/>
              <a:t>   puts "value of a: $a"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</a:t>
            </a:r>
            <a:r>
              <a:rPr lang="en-US" dirty="0"/>
              <a:t> the prime numbers from 2 to 100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j 0</a:t>
            </a:r>
          </a:p>
          <a:p>
            <a:pPr>
              <a:buNone/>
            </a:pPr>
            <a:r>
              <a:rPr lang="en-US" dirty="0" smtClean="0"/>
              <a:t>for {set </a:t>
            </a:r>
            <a:r>
              <a:rPr lang="en-US" dirty="0" err="1" smtClean="0"/>
              <a:t>i</a:t>
            </a:r>
            <a:r>
              <a:rPr lang="en-US" dirty="0" smtClean="0"/>
              <a:t> 2} {$</a:t>
            </a:r>
            <a:r>
              <a:rPr lang="en-US" dirty="0" err="1" smtClean="0"/>
              <a:t>i</a:t>
            </a:r>
            <a:r>
              <a:rPr lang="en-US" dirty="0" smtClean="0"/>
              <a:t>&lt;100} {</a:t>
            </a:r>
            <a:r>
              <a:rPr lang="en-US" dirty="0" err="1" smtClean="0"/>
              <a:t>incr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} {</a:t>
            </a:r>
          </a:p>
          <a:p>
            <a:pPr>
              <a:buNone/>
            </a:pPr>
            <a:r>
              <a:rPr lang="en-US" dirty="0" smtClean="0"/>
              <a:t>   for {set j 2} {$j &lt;= [</a:t>
            </a:r>
            <a:r>
              <a:rPr lang="en-US" dirty="0" err="1" smtClean="0"/>
              <a:t>expr</a:t>
            </a:r>
            <a:r>
              <a:rPr lang="en-US" dirty="0" smtClean="0"/>
              <a:t> $</a:t>
            </a:r>
            <a:r>
              <a:rPr lang="en-US" dirty="0" err="1" smtClean="0"/>
              <a:t>i</a:t>
            </a:r>
            <a:r>
              <a:rPr lang="en-US" dirty="0" smtClean="0"/>
              <a:t>/$j] } {</a:t>
            </a:r>
            <a:r>
              <a:rPr lang="en-US" dirty="0" err="1" smtClean="0"/>
              <a:t>incr</a:t>
            </a:r>
            <a:r>
              <a:rPr lang="en-US" dirty="0" smtClean="0"/>
              <a:t> j} {</a:t>
            </a:r>
          </a:p>
          <a:p>
            <a:pPr>
              <a:buNone/>
            </a:pPr>
            <a:r>
              <a:rPr lang="en-US" dirty="0" smtClean="0"/>
              <a:t>      if {  [</a:t>
            </a:r>
            <a:r>
              <a:rPr lang="en-US" dirty="0" err="1" smtClean="0"/>
              <a:t>expr</a:t>
            </a:r>
            <a:r>
              <a:rPr lang="en-US" dirty="0" smtClean="0"/>
              <a:t> $</a:t>
            </a:r>
            <a:r>
              <a:rPr lang="en-US" dirty="0" err="1" smtClean="0"/>
              <a:t>i</a:t>
            </a:r>
            <a:r>
              <a:rPr lang="en-US" dirty="0" smtClean="0"/>
              <a:t>%$j] == 0 } {</a:t>
            </a:r>
          </a:p>
          <a:p>
            <a:pPr>
              <a:buNone/>
            </a:pPr>
            <a:r>
              <a:rPr lang="en-US" dirty="0" smtClean="0"/>
              <a:t>         break</a:t>
            </a:r>
          </a:p>
          <a:p>
            <a:pPr>
              <a:buNone/>
            </a:pPr>
            <a:r>
              <a:rPr lang="en-US" dirty="0" smtClean="0"/>
              <a:t>      } 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if {$j &gt;[</a:t>
            </a:r>
            <a:r>
              <a:rPr lang="en-US" dirty="0" err="1" smtClean="0"/>
              <a:t>expr</a:t>
            </a:r>
            <a:r>
              <a:rPr lang="en-US" dirty="0" smtClean="0"/>
              <a:t> $</a:t>
            </a:r>
            <a:r>
              <a:rPr lang="en-US" dirty="0" err="1" smtClean="0"/>
              <a:t>i</a:t>
            </a:r>
            <a:r>
              <a:rPr lang="en-US" dirty="0" smtClean="0"/>
              <a:t>/$j] } {</a:t>
            </a:r>
          </a:p>
          <a:p>
            <a:pPr>
              <a:buNone/>
            </a:pPr>
            <a:r>
              <a:rPr lang="en-US" dirty="0" smtClean="0"/>
              <a:t>      puts "$</a:t>
            </a:r>
            <a:r>
              <a:rPr lang="en-US" dirty="0" err="1" smtClean="0"/>
              <a:t>i</a:t>
            </a:r>
            <a:r>
              <a:rPr lang="en-US" dirty="0" smtClean="0"/>
              <a:t> is prime"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a 10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while loop execution </a:t>
            </a:r>
          </a:p>
          <a:p>
            <a:pPr>
              <a:buNone/>
            </a:pPr>
            <a:r>
              <a:rPr lang="en-US" dirty="0" smtClean="0"/>
              <a:t>while {$a &lt; 20 } {</a:t>
            </a:r>
          </a:p>
          <a:p>
            <a:pPr>
              <a:buNone/>
            </a:pPr>
            <a:r>
              <a:rPr lang="en-US" dirty="0" smtClean="0"/>
              <a:t>   puts "value of a: $a"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incr</a:t>
            </a:r>
            <a:r>
              <a:rPr lang="en-US" dirty="0" smtClean="0"/>
              <a:t> a</a:t>
            </a:r>
          </a:p>
          <a:p>
            <a:pPr>
              <a:buNone/>
            </a:pPr>
            <a:r>
              <a:rPr lang="en-US" dirty="0" smtClean="0"/>
              <a:t>   if { $a &gt; 15} {</a:t>
            </a:r>
          </a:p>
          <a:p>
            <a:pPr>
              <a:buNone/>
            </a:pPr>
            <a:r>
              <a:rPr lang="en-US" dirty="0" smtClean="0"/>
              <a:t>      # terminate the loop using break statement </a:t>
            </a:r>
          </a:p>
          <a:p>
            <a:pPr>
              <a:buNone/>
            </a:pPr>
            <a:r>
              <a:rPr lang="en-US" dirty="0" smtClean="0"/>
              <a:t>          break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a 10</a:t>
            </a:r>
          </a:p>
          <a:p>
            <a:pPr>
              <a:buNone/>
            </a:pPr>
            <a:r>
              <a:rPr lang="en-US" dirty="0" smtClean="0"/>
              <a:t># do loop execution </a:t>
            </a:r>
          </a:p>
          <a:p>
            <a:pPr>
              <a:buNone/>
            </a:pPr>
            <a:r>
              <a:rPr lang="en-US" dirty="0" smtClean="0"/>
              <a:t>while { $a &lt; 20 } {</a:t>
            </a:r>
          </a:p>
          <a:p>
            <a:pPr>
              <a:buNone/>
            </a:pPr>
            <a:r>
              <a:rPr lang="en-US" dirty="0" smtClean="0"/>
              <a:t>   if { $a == 15} {</a:t>
            </a:r>
          </a:p>
          <a:p>
            <a:pPr>
              <a:buNone/>
            </a:pPr>
            <a:r>
              <a:rPr lang="en-US" dirty="0" smtClean="0"/>
              <a:t>     #skip the iteration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incr</a:t>
            </a:r>
            <a:r>
              <a:rPr lang="en-US" dirty="0" smtClean="0"/>
              <a:t> a</a:t>
            </a:r>
          </a:p>
          <a:p>
            <a:pPr>
              <a:buNone/>
            </a:pPr>
            <a:r>
              <a:rPr lang="en-US" dirty="0" smtClean="0"/>
              <a:t>     continue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puts "value of a: $a"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incr</a:t>
            </a:r>
            <a:r>
              <a:rPr lang="en-US" dirty="0" smtClean="0"/>
              <a:t> a  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# my first program in </a:t>
            </a:r>
            <a:r>
              <a:rPr lang="en-US" dirty="0" err="1" smtClean="0"/>
              <a:t>Tcl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"Hello </a:t>
            </a:r>
            <a:r>
              <a:rPr lang="en-US" dirty="0" smtClean="0"/>
              <a:t>World!“</a:t>
            </a:r>
          </a:p>
          <a:p>
            <a:pPr>
              <a:buNone/>
            </a:pPr>
            <a:r>
              <a:rPr lang="en-US" dirty="0"/>
              <a:t>Multi line or block comment is written using if with condition 0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/>
              <a:t>0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my</a:t>
            </a:r>
            <a:r>
              <a:rPr lang="en-US" dirty="0" smtClean="0"/>
              <a:t> first program </a:t>
            </a:r>
            <a:r>
              <a:rPr lang="en-US" dirty="0"/>
              <a:t>in</a:t>
            </a:r>
            <a:r>
              <a:rPr lang="en-US" dirty="0" smtClean="0"/>
              <a:t> </a:t>
            </a:r>
            <a:r>
              <a:rPr lang="en-US" dirty="0" err="1"/>
              <a:t>Tcl</a:t>
            </a:r>
            <a:r>
              <a:rPr lang="en-US" dirty="0" smtClean="0"/>
              <a:t> program </a:t>
            </a:r>
          </a:p>
          <a:p>
            <a:pPr>
              <a:buNone/>
            </a:pPr>
            <a:r>
              <a:rPr lang="en-US" dirty="0" smtClean="0"/>
              <a:t>Its very simple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"Hello World!"</a:t>
            </a:r>
            <a:r>
              <a:rPr lang="en-US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while {1} {</a:t>
            </a:r>
          </a:p>
          <a:p>
            <a:pPr>
              <a:buNone/>
            </a:pPr>
            <a:r>
              <a:rPr lang="en-US" dirty="0" smtClean="0"/>
              <a:t>   puts "This loop will run forever."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/>
              <a:t>ArrayName</a:t>
            </a:r>
            <a:r>
              <a:rPr lang="en-US" dirty="0"/>
              <a:t>(Index)</a:t>
            </a:r>
            <a:r>
              <a:rPr lang="en-US" dirty="0" smtClean="0"/>
              <a:t> value</a:t>
            </a:r>
          </a:p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languages(0) </a:t>
            </a:r>
            <a:r>
              <a:rPr lang="en-US" dirty="0" err="1" smtClean="0"/>
              <a:t>Tcl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 languages(1) "C Language"</a:t>
            </a:r>
          </a:p>
          <a:p>
            <a:pPr>
              <a:buNone/>
            </a:pPr>
            <a:r>
              <a:rPr lang="en-US" dirty="0" smtClean="0"/>
              <a:t>puts $languages(0)</a:t>
            </a:r>
          </a:p>
          <a:p>
            <a:pPr>
              <a:buNone/>
            </a:pPr>
            <a:r>
              <a:rPr lang="en-US" dirty="0" smtClean="0"/>
              <a:t>puts $languages(1)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Size of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[</a:t>
            </a:r>
            <a:r>
              <a:rPr lang="en-US" dirty="0" smtClean="0"/>
              <a:t>array size </a:t>
            </a:r>
            <a:r>
              <a:rPr lang="en-US" dirty="0" err="1" smtClean="0"/>
              <a:t>variablename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languages(0) </a:t>
            </a:r>
            <a:r>
              <a:rPr lang="en-US" dirty="0" err="1" smtClean="0"/>
              <a:t>Tcl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 languages(1) "C Language"</a:t>
            </a:r>
          </a:p>
          <a:p>
            <a:pPr>
              <a:buNone/>
            </a:pPr>
            <a:r>
              <a:rPr lang="en-US" dirty="0" smtClean="0"/>
              <a:t>puts  [array size languages]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Iteration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languages(0) </a:t>
            </a:r>
            <a:r>
              <a:rPr lang="en-US" dirty="0" err="1" smtClean="0"/>
              <a:t>Tcl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 languages(1) "C Language"</a:t>
            </a:r>
          </a:p>
          <a:p>
            <a:pPr>
              <a:buNone/>
            </a:pPr>
            <a:r>
              <a:rPr lang="en-US" sz="2600" dirty="0" smtClean="0"/>
              <a:t>for { set index 0 }  { $index &lt; [array size languages] }  { </a:t>
            </a:r>
            <a:r>
              <a:rPr lang="en-US" sz="2600" dirty="0" err="1" smtClean="0"/>
              <a:t>incr</a:t>
            </a:r>
            <a:r>
              <a:rPr lang="en-US" sz="2600" dirty="0" smtClean="0"/>
              <a:t> index }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puts "languages($index) : $languages($index)"</a:t>
            </a:r>
          </a:p>
          <a:p>
            <a:pPr>
              <a:buNone/>
            </a:pPr>
            <a:r>
              <a:rPr lang="en-US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languages(0) : </a:t>
            </a:r>
            <a:r>
              <a:rPr lang="en-US" dirty="0" err="1" smtClean="0"/>
              <a:t>Tcl</a:t>
            </a:r>
            <a:endParaRPr lang="en-US" dirty="0"/>
          </a:p>
          <a:p>
            <a:pPr>
              <a:buNone/>
            </a:pPr>
            <a:r>
              <a:rPr lang="en-US" dirty="0" smtClean="0"/>
              <a:t>languages(1) : C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In </a:t>
            </a:r>
            <a:r>
              <a:rPr lang="en-US" dirty="0" err="1"/>
              <a:t>Tcl</a:t>
            </a:r>
            <a:r>
              <a:rPr lang="en-US" dirty="0"/>
              <a:t>, all arrays by nature are associative. Arrays are stored and retrieved without any specific order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associative array with non-number </a:t>
            </a:r>
            <a:r>
              <a:rPr lang="en-US" dirty="0" smtClean="0"/>
              <a:t>indices</a:t>
            </a:r>
          </a:p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personA</a:t>
            </a:r>
            <a:r>
              <a:rPr lang="en-US" dirty="0" smtClean="0"/>
              <a:t>(Name) "Dave"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personA</a:t>
            </a:r>
            <a:r>
              <a:rPr lang="en-US" dirty="0" smtClean="0"/>
              <a:t>(Age) 14</a:t>
            </a:r>
          </a:p>
          <a:p>
            <a:pPr>
              <a:buNone/>
            </a:pPr>
            <a:r>
              <a:rPr lang="en-US" dirty="0" smtClean="0"/>
              <a:t>puts  $</a:t>
            </a:r>
            <a:r>
              <a:rPr lang="en-US" dirty="0" err="1" smtClean="0"/>
              <a:t>personA</a:t>
            </a:r>
            <a:r>
              <a:rPr lang="en-US" dirty="0" smtClean="0"/>
              <a:t>(Name)</a:t>
            </a:r>
          </a:p>
          <a:p>
            <a:pPr>
              <a:buNone/>
            </a:pPr>
            <a:r>
              <a:rPr lang="en-US" dirty="0" smtClean="0"/>
              <a:t>puts  $</a:t>
            </a:r>
            <a:r>
              <a:rPr lang="en-US" dirty="0" err="1" smtClean="0"/>
              <a:t>personA</a:t>
            </a:r>
            <a:r>
              <a:rPr lang="en-US" dirty="0" smtClean="0"/>
              <a:t>(Age)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Indices of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syntax for retrieving indices of array is shown </a:t>
            </a:r>
            <a:r>
              <a:rPr lang="en-US" dirty="0" smtClean="0"/>
              <a:t>below</a:t>
            </a:r>
          </a:p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personA</a:t>
            </a:r>
            <a:r>
              <a:rPr lang="en-US" dirty="0" smtClean="0"/>
              <a:t>(Name) "Dave"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personA</a:t>
            </a:r>
            <a:r>
              <a:rPr lang="en-US" dirty="0" smtClean="0"/>
              <a:t>(Age) 14</a:t>
            </a:r>
          </a:p>
          <a:p>
            <a:pPr>
              <a:buNone/>
            </a:pPr>
            <a:r>
              <a:rPr lang="en-US" dirty="0" smtClean="0"/>
              <a:t>puts [array names </a:t>
            </a:r>
            <a:r>
              <a:rPr lang="en-US" dirty="0" err="1" smtClean="0"/>
              <a:t>personA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Age Name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Iteration of associative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personA</a:t>
            </a:r>
            <a:r>
              <a:rPr lang="en-US" dirty="0" smtClean="0"/>
              <a:t>(Name) "Dave"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personA</a:t>
            </a:r>
            <a:r>
              <a:rPr lang="en-US" dirty="0" smtClean="0"/>
              <a:t>(Age) 14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index [array names </a:t>
            </a:r>
            <a:r>
              <a:rPr lang="en-US" dirty="0" err="1" smtClean="0"/>
              <a:t>personA</a:t>
            </a:r>
            <a:r>
              <a:rPr lang="en-US" dirty="0" smtClean="0"/>
              <a:t>] {</a:t>
            </a:r>
          </a:p>
          <a:p>
            <a:pPr>
              <a:buNone/>
            </a:pPr>
            <a:r>
              <a:rPr lang="en-US" dirty="0" smtClean="0"/>
              <a:t>   puts "</a:t>
            </a:r>
            <a:r>
              <a:rPr lang="en-US" dirty="0" err="1" smtClean="0"/>
              <a:t>personA</a:t>
            </a:r>
            <a:r>
              <a:rPr lang="en-US" dirty="0" smtClean="0"/>
              <a:t>($index): $</a:t>
            </a:r>
            <a:r>
              <a:rPr lang="en-US" dirty="0" err="1" smtClean="0"/>
              <a:t>personA</a:t>
            </a:r>
            <a:r>
              <a:rPr lang="en-US" dirty="0" smtClean="0"/>
              <a:t>($index)"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err="1" smtClean="0"/>
              <a:t>personA</a:t>
            </a:r>
            <a:r>
              <a:rPr lang="en-US" dirty="0" smtClean="0"/>
              <a:t>(Age): 14 </a:t>
            </a:r>
          </a:p>
          <a:p>
            <a:pPr>
              <a:buNone/>
            </a:pPr>
            <a:r>
              <a:rPr lang="en-US" dirty="0" err="1" smtClean="0"/>
              <a:t>personA</a:t>
            </a:r>
            <a:r>
              <a:rPr lang="en-US" dirty="0" smtClean="0"/>
              <a:t>(Name): Dave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comparison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s1 "Hello"</a:t>
            </a:r>
          </a:p>
          <a:p>
            <a:pPr>
              <a:buNone/>
            </a:pPr>
            <a:r>
              <a:rPr lang="en-US" dirty="0" smtClean="0"/>
              <a:t>set s2 "World"</a:t>
            </a:r>
          </a:p>
          <a:p>
            <a:pPr>
              <a:buNone/>
            </a:pPr>
            <a:r>
              <a:rPr lang="en-US" dirty="0" smtClean="0"/>
              <a:t>set s3 </a:t>
            </a:r>
            <a:r>
              <a:rPr lang="en-US" smtClean="0"/>
              <a:t>"World“</a:t>
            </a:r>
            <a:endParaRPr lang="en-US" dirty="0" smtClean="0"/>
          </a:p>
          <a:p>
            <a:pPr>
              <a:buNone/>
            </a:pPr>
            <a:r>
              <a:rPr lang="en-US" smtClean="0"/>
              <a:t>if </a:t>
            </a:r>
            <a:r>
              <a:rPr lang="en-US" dirty="0" smtClean="0"/>
              <a:t>{[string compare s2 s3] == 0} {</a:t>
            </a:r>
          </a:p>
          <a:p>
            <a:pPr>
              <a:buNone/>
            </a:pPr>
            <a:r>
              <a:rPr lang="en-US" dirty="0" smtClean="0"/>
              <a:t>puts "String \'s1\' and \'s2\' are same."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{[string compare s1 s2] == -1} {</a:t>
            </a:r>
          </a:p>
          <a:p>
            <a:pPr>
              <a:buNone/>
            </a:pPr>
            <a:r>
              <a:rPr lang="en-US" dirty="0" smtClean="0"/>
              <a:t>puts "String \'s1\' comes before \'s2\'."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{[string compare s2 s1] == 1} {</a:t>
            </a:r>
          </a:p>
          <a:p>
            <a:pPr>
              <a:buNone/>
            </a:pPr>
            <a:r>
              <a:rPr lang="en-US" dirty="0" smtClean="0"/>
              <a:t>puts "String \'s2\' comes before \'s1\'."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-1</a:t>
            </a:r>
          </a:p>
          <a:p>
            <a:pPr>
              <a:buNone/>
            </a:pPr>
            <a:r>
              <a:rPr lang="en-US" dirty="0" smtClean="0"/>
              <a:t> String 's1' comes before 's2'. </a:t>
            </a:r>
          </a:p>
          <a:p>
            <a:pPr>
              <a:buNone/>
            </a:pPr>
            <a:r>
              <a:rPr lang="en-US" dirty="0" smtClean="0"/>
              <a:t>String 's2' comes before 's1'.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 of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s1 "Hello World"</a:t>
            </a:r>
          </a:p>
          <a:p>
            <a:pPr>
              <a:buNone/>
            </a:pPr>
            <a:r>
              <a:rPr lang="en-US" dirty="0" smtClean="0"/>
              <a:t>set s2 "o"</a:t>
            </a:r>
          </a:p>
          <a:p>
            <a:pPr>
              <a:buNone/>
            </a:pPr>
            <a:r>
              <a:rPr lang="en-US" dirty="0" smtClean="0"/>
              <a:t>puts "First occurrence of $s2 in s1"</a:t>
            </a:r>
          </a:p>
          <a:p>
            <a:pPr>
              <a:buNone/>
            </a:pPr>
            <a:r>
              <a:rPr lang="en-US" dirty="0" smtClean="0"/>
              <a:t>puts [string first $s2 $s1]</a:t>
            </a:r>
          </a:p>
          <a:p>
            <a:pPr>
              <a:buNone/>
            </a:pPr>
            <a:r>
              <a:rPr lang="en-US" dirty="0" smtClean="0"/>
              <a:t>puts "Character at index 0 in s1"</a:t>
            </a:r>
          </a:p>
          <a:p>
            <a:pPr>
              <a:buNone/>
            </a:pPr>
            <a:r>
              <a:rPr lang="en-US" dirty="0" smtClean="0"/>
              <a:t>puts [string index $s1 0]</a:t>
            </a:r>
          </a:p>
          <a:p>
            <a:pPr>
              <a:buNone/>
            </a:pPr>
            <a:r>
              <a:rPr lang="en-US" dirty="0" smtClean="0"/>
              <a:t>puts "Last occurrence of $s2 in s1"</a:t>
            </a:r>
          </a:p>
          <a:p>
            <a:pPr>
              <a:buNone/>
            </a:pPr>
            <a:r>
              <a:rPr lang="en-US" dirty="0" smtClean="0"/>
              <a:t>puts [string last $s2 $s1</a:t>
            </a:r>
            <a:r>
              <a:rPr lang="en-US" dirty="0" smtClean="0"/>
              <a:t>]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First occurrence of o in s1</a:t>
            </a:r>
          </a:p>
          <a:p>
            <a:pPr>
              <a:buNone/>
            </a:pPr>
            <a:r>
              <a:rPr lang="en-US" dirty="0" smtClean="0"/>
              <a:t> 4 </a:t>
            </a:r>
          </a:p>
          <a:p>
            <a:pPr>
              <a:buNone/>
            </a:pPr>
            <a:r>
              <a:rPr lang="en-US" dirty="0" smtClean="0"/>
              <a:t>Character at index 0 in s1</a:t>
            </a:r>
          </a:p>
          <a:p>
            <a:pPr>
              <a:buNone/>
            </a:pPr>
            <a:r>
              <a:rPr lang="en-US" dirty="0" smtClean="0"/>
              <a:t> H </a:t>
            </a:r>
          </a:p>
          <a:p>
            <a:pPr>
              <a:buNone/>
            </a:pPr>
            <a:r>
              <a:rPr lang="en-US" dirty="0" smtClean="0"/>
              <a:t>Last occurrence of o in s1</a:t>
            </a:r>
          </a:p>
          <a:p>
            <a:pPr>
              <a:buNone/>
            </a:pPr>
            <a:r>
              <a:rPr lang="en-US" dirty="0" smtClean="0"/>
              <a:t> 7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comments use ;# </a:t>
            </a:r>
          </a:p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smtClean="0"/>
              <a:t>puts "Hello World!" ;# </a:t>
            </a:r>
            <a:r>
              <a:rPr lang="en-US" sz="2800" dirty="0"/>
              <a:t>my</a:t>
            </a:r>
            <a:r>
              <a:rPr lang="en-US" sz="2800" dirty="0" smtClean="0"/>
              <a:t> first </a:t>
            </a:r>
            <a:r>
              <a:rPr lang="en-US" sz="2800" dirty="0"/>
              <a:t>print</a:t>
            </a:r>
            <a:r>
              <a:rPr lang="en-US" sz="2800" dirty="0" smtClean="0"/>
              <a:t> </a:t>
            </a:r>
            <a:r>
              <a:rPr lang="en-US" sz="2800" dirty="0"/>
              <a:t>in</a:t>
            </a:r>
            <a:r>
              <a:rPr lang="en-US" sz="2800" dirty="0" smtClean="0"/>
              <a:t> </a:t>
            </a:r>
            <a:r>
              <a:rPr lang="en-US" sz="2800" dirty="0" err="1"/>
              <a:t>Tcl</a:t>
            </a:r>
            <a:r>
              <a:rPr lang="en-US" sz="2800" dirty="0" smtClean="0"/>
              <a:t> program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Length of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s1 </a:t>
            </a:r>
            <a:r>
              <a:rPr lang="en-US" dirty="0"/>
              <a:t>"Hello World"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"Length of string </a:t>
            </a:r>
            <a:r>
              <a:rPr lang="en-US" dirty="0" smtClean="0"/>
              <a:t>s1“</a:t>
            </a:r>
            <a:endParaRPr lang="en-US" dirty="0"/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[string</a:t>
            </a:r>
            <a:r>
              <a:rPr lang="en-US" dirty="0" smtClean="0"/>
              <a:t> length $s1</a:t>
            </a:r>
            <a:r>
              <a:rPr lang="en-US" dirty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Length of string s1</a:t>
            </a:r>
          </a:p>
          <a:p>
            <a:pPr>
              <a:buNone/>
            </a:pPr>
            <a:r>
              <a:rPr lang="en-US" dirty="0" smtClean="0"/>
              <a:t>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s1 </a:t>
            </a:r>
            <a:r>
              <a:rPr lang="en-US" dirty="0"/>
              <a:t>"Hello </a:t>
            </a:r>
            <a:r>
              <a:rPr lang="en-US" dirty="0" smtClean="0"/>
              <a:t>World“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puts </a:t>
            </a:r>
            <a:r>
              <a:rPr lang="en-US" sz="2400" dirty="0"/>
              <a:t>"Uppercase string of s1"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[string</a:t>
            </a:r>
            <a:r>
              <a:rPr lang="en-US" dirty="0" smtClean="0"/>
              <a:t> </a:t>
            </a:r>
            <a:r>
              <a:rPr lang="en-US" dirty="0" err="1" smtClean="0"/>
              <a:t>toupper</a:t>
            </a:r>
            <a:r>
              <a:rPr lang="en-US" dirty="0" smtClean="0"/>
              <a:t> $s1]</a:t>
            </a:r>
            <a:endParaRPr lang="en-US" dirty="0"/>
          </a:p>
          <a:p>
            <a:pPr>
              <a:buNone/>
            </a:pPr>
            <a:r>
              <a:rPr lang="en-US" sz="2400" dirty="0" smtClean="0"/>
              <a:t>puts </a:t>
            </a:r>
            <a:r>
              <a:rPr lang="en-US" sz="2400" dirty="0"/>
              <a:t>"Lowercase string of </a:t>
            </a:r>
            <a:r>
              <a:rPr lang="en-US" sz="2400" dirty="0" smtClean="0"/>
              <a:t>s1“</a:t>
            </a:r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[string</a:t>
            </a:r>
            <a:r>
              <a:rPr lang="en-US" dirty="0" smtClean="0"/>
              <a:t> </a:t>
            </a:r>
            <a:r>
              <a:rPr lang="en-US" dirty="0" err="1" smtClean="0"/>
              <a:t>tolower</a:t>
            </a:r>
            <a:r>
              <a:rPr lang="en-US" dirty="0" smtClean="0"/>
              <a:t> $s1</a:t>
            </a:r>
            <a:r>
              <a:rPr lang="en-US" dirty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Uppercase string of s1 HELLO WORLD Lowercase string of s1 hello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Trimming characters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s1 </a:t>
            </a:r>
            <a:r>
              <a:rPr lang="en-US" dirty="0"/>
              <a:t>"Hello World"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s2 </a:t>
            </a:r>
            <a:r>
              <a:rPr lang="en-US" dirty="0"/>
              <a:t>"</a:t>
            </a:r>
            <a:r>
              <a:rPr lang="en-US" dirty="0" smtClean="0"/>
              <a:t>World“</a:t>
            </a:r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"Trim right $s2 in $</a:t>
            </a:r>
            <a:r>
              <a:rPr lang="en-US" dirty="0" smtClean="0"/>
              <a:t>s1“</a:t>
            </a:r>
            <a:endParaRPr lang="en-US" dirty="0"/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[string</a:t>
            </a:r>
            <a:r>
              <a:rPr lang="en-US" dirty="0" smtClean="0"/>
              <a:t> </a:t>
            </a:r>
            <a:r>
              <a:rPr lang="en-US" dirty="0" err="1" smtClean="0"/>
              <a:t>trimright</a:t>
            </a:r>
            <a:r>
              <a:rPr lang="en-US" dirty="0" smtClean="0"/>
              <a:t> $s1 $s2</a:t>
            </a:r>
            <a:r>
              <a:rPr lang="en-US" dirty="0"/>
              <a:t>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s2 </a:t>
            </a:r>
            <a:r>
              <a:rPr lang="en-US" dirty="0"/>
              <a:t>"Hello"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"Trim left $s2 in $</a:t>
            </a:r>
            <a:r>
              <a:rPr lang="en-US" dirty="0" smtClean="0"/>
              <a:t>s1“</a:t>
            </a:r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[string</a:t>
            </a:r>
            <a:r>
              <a:rPr lang="en-US" dirty="0" smtClean="0"/>
              <a:t> </a:t>
            </a:r>
            <a:r>
              <a:rPr lang="en-US" dirty="0" err="1" smtClean="0"/>
              <a:t>trimleft</a:t>
            </a:r>
            <a:r>
              <a:rPr lang="en-US" dirty="0" smtClean="0"/>
              <a:t> $s1 $s2]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s1 </a:t>
            </a:r>
            <a:r>
              <a:rPr lang="en-US" dirty="0"/>
              <a:t>" Hello World 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s2 </a:t>
            </a:r>
            <a:r>
              <a:rPr lang="en-US" dirty="0"/>
              <a:t>" 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"Trim characters 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[string</a:t>
            </a:r>
            <a:r>
              <a:rPr lang="en-US" dirty="0" smtClean="0"/>
              <a:t> trim $s1 $s2</a:t>
            </a:r>
            <a:r>
              <a:rPr lang="en-US" dirty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Trim right World in Hello World </a:t>
            </a:r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r>
              <a:rPr lang="en-US" sz="2600" dirty="0" smtClean="0"/>
              <a:t> Trim left Hello in Hello World</a:t>
            </a:r>
          </a:p>
          <a:p>
            <a:pPr>
              <a:buNone/>
            </a:pPr>
            <a:r>
              <a:rPr lang="en-US" sz="2600" dirty="0" smtClean="0"/>
              <a:t> World </a:t>
            </a:r>
          </a:p>
          <a:p>
            <a:pPr>
              <a:buNone/>
            </a:pPr>
            <a:r>
              <a:rPr lang="en-US" sz="2300" dirty="0" smtClean="0"/>
              <a:t>Trim characters s1 on both sides of s2 </a:t>
            </a:r>
          </a:p>
          <a:p>
            <a:pPr>
              <a:buNone/>
            </a:pPr>
            <a:r>
              <a:rPr lang="en-US" dirty="0" smtClean="0"/>
              <a:t>Hello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s1 </a:t>
            </a:r>
            <a:r>
              <a:rPr lang="en-US" dirty="0"/>
              <a:t>"test@test.com"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s2 </a:t>
            </a:r>
            <a:r>
              <a:rPr lang="en-US" dirty="0"/>
              <a:t>"*@*.com"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"Matching pattern s2 in </a:t>
            </a:r>
            <a:r>
              <a:rPr lang="en-US" dirty="0" smtClean="0"/>
              <a:t>s1“</a:t>
            </a:r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[string</a:t>
            </a:r>
            <a:r>
              <a:rPr lang="en-US" dirty="0" smtClean="0"/>
              <a:t> match </a:t>
            </a:r>
            <a:r>
              <a:rPr lang="en-US" dirty="0"/>
              <a:t>"*@*.com"</a:t>
            </a:r>
            <a:r>
              <a:rPr lang="en-US" dirty="0" smtClean="0"/>
              <a:t> $s1 ]</a:t>
            </a:r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"Matching pattern </a:t>
            </a:r>
            <a:r>
              <a:rPr lang="en-US" dirty="0" err="1"/>
              <a:t>tcl</a:t>
            </a:r>
            <a:r>
              <a:rPr lang="en-US" dirty="0"/>
              <a:t> in s1"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[string</a:t>
            </a:r>
            <a:r>
              <a:rPr lang="en-US" dirty="0" smtClean="0"/>
              <a:t> match </a:t>
            </a:r>
            <a:r>
              <a:rPr lang="en-US" dirty="0"/>
              <a:t>{</a:t>
            </a:r>
            <a:r>
              <a:rPr lang="en-US" dirty="0" err="1" smtClean="0"/>
              <a:t>tcl</a:t>
            </a:r>
            <a:r>
              <a:rPr lang="en-US" dirty="0"/>
              <a:t>}</a:t>
            </a:r>
            <a:r>
              <a:rPr lang="en-US" dirty="0" smtClean="0"/>
              <a:t> $s1</a:t>
            </a:r>
            <a:r>
              <a:rPr lang="en-US" dirty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Matching pattern s2 in s1</a:t>
            </a:r>
          </a:p>
          <a:p>
            <a:pPr>
              <a:buNone/>
            </a:pPr>
            <a:r>
              <a:rPr lang="en-US" dirty="0" smtClean="0"/>
              <a:t> 1</a:t>
            </a:r>
          </a:p>
          <a:p>
            <a:pPr>
              <a:buNone/>
            </a:pPr>
            <a:r>
              <a:rPr lang="en-US" dirty="0" smtClean="0"/>
              <a:t>Matching pattern </a:t>
            </a:r>
            <a:r>
              <a:rPr lang="en-US" dirty="0" err="1" smtClean="0"/>
              <a:t>tcl</a:t>
            </a:r>
            <a:r>
              <a:rPr lang="en-US" dirty="0" smtClean="0"/>
              <a:t> in s1</a:t>
            </a:r>
          </a:p>
          <a:p>
            <a:pPr>
              <a:buNone/>
            </a:pPr>
            <a:r>
              <a:rPr lang="en-US" dirty="0" smtClean="0"/>
              <a:t>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 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s1 </a:t>
            </a:r>
            <a:r>
              <a:rPr lang="en-US" dirty="0"/>
              <a:t>"Hello"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append s1 </a:t>
            </a:r>
            <a:r>
              <a:rPr lang="en-US" dirty="0"/>
              <a:t>" </a:t>
            </a:r>
            <a:r>
              <a:rPr lang="en-US" dirty="0" smtClean="0"/>
              <a:t>World“</a:t>
            </a:r>
          </a:p>
          <a:p>
            <a:pPr>
              <a:buNone/>
            </a:pPr>
            <a:r>
              <a:rPr lang="en-US" dirty="0" smtClean="0"/>
              <a:t> puts $s1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Hello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 command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[</a:t>
            </a:r>
            <a:r>
              <a:rPr lang="en-US" dirty="0" smtClean="0"/>
              <a:t>format </a:t>
            </a:r>
            <a:r>
              <a:rPr lang="en-US" dirty="0"/>
              <a:t>"%f"</a:t>
            </a:r>
            <a:r>
              <a:rPr lang="en-US" dirty="0" smtClean="0"/>
              <a:t> 43.5]</a:t>
            </a:r>
            <a:endParaRPr lang="en-US" dirty="0"/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[</a:t>
            </a:r>
            <a:r>
              <a:rPr lang="en-US" dirty="0" smtClean="0"/>
              <a:t>format </a:t>
            </a:r>
            <a:r>
              <a:rPr lang="en-US" dirty="0"/>
              <a:t>"%e"</a:t>
            </a:r>
            <a:r>
              <a:rPr lang="en-US" dirty="0" smtClean="0"/>
              <a:t> 43.5]</a:t>
            </a:r>
            <a:endParaRPr lang="en-US" dirty="0"/>
          </a:p>
          <a:p>
            <a:pPr>
              <a:buNone/>
            </a:pPr>
            <a:r>
              <a:rPr lang="en-US" sz="2400" dirty="0" smtClean="0"/>
              <a:t>puts </a:t>
            </a:r>
            <a:r>
              <a:rPr lang="en-US" sz="2400" dirty="0"/>
              <a:t>[</a:t>
            </a:r>
            <a:r>
              <a:rPr lang="en-US" sz="2400" dirty="0" smtClean="0"/>
              <a:t>format </a:t>
            </a:r>
            <a:r>
              <a:rPr lang="en-US" sz="2400" dirty="0"/>
              <a:t>"%d %s"</a:t>
            </a:r>
            <a:r>
              <a:rPr lang="en-US" sz="2400" dirty="0" smtClean="0"/>
              <a:t> </a:t>
            </a:r>
            <a:r>
              <a:rPr lang="en-US" sz="2400" dirty="0"/>
              <a:t>4</a:t>
            </a:r>
            <a:r>
              <a:rPr lang="en-US" sz="2400" dirty="0" smtClean="0"/>
              <a:t> </a:t>
            </a:r>
            <a:r>
              <a:rPr lang="en-US" sz="2400" dirty="0" err="1" smtClean="0"/>
              <a:t>tuts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puts </a:t>
            </a:r>
            <a:r>
              <a:rPr lang="en-US" sz="2400" dirty="0"/>
              <a:t>[</a:t>
            </a:r>
            <a:r>
              <a:rPr lang="en-US" sz="2400" dirty="0" smtClean="0"/>
              <a:t>format </a:t>
            </a:r>
            <a:r>
              <a:rPr lang="en-US" sz="2400" dirty="0"/>
              <a:t>"%s"</a:t>
            </a:r>
            <a:r>
              <a:rPr lang="en-US" sz="2400" dirty="0" smtClean="0"/>
              <a:t> </a:t>
            </a:r>
            <a:r>
              <a:rPr lang="en-US" sz="2400" dirty="0"/>
              <a:t>"</a:t>
            </a:r>
            <a:r>
              <a:rPr lang="en-US" sz="2400" dirty="0" err="1"/>
              <a:t>Tcl</a:t>
            </a:r>
            <a:r>
              <a:rPr lang="en-US" sz="2400" dirty="0"/>
              <a:t> Language"]</a:t>
            </a:r>
            <a:r>
              <a:rPr lang="en-US" sz="24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43.500000</a:t>
            </a:r>
          </a:p>
          <a:p>
            <a:pPr>
              <a:buNone/>
            </a:pPr>
            <a:r>
              <a:rPr lang="it-IT" dirty="0" smtClean="0"/>
              <a:t> 4.350000e+01</a:t>
            </a:r>
          </a:p>
          <a:p>
            <a:pPr>
              <a:buNone/>
            </a:pPr>
            <a:r>
              <a:rPr lang="it-IT" dirty="0" smtClean="0"/>
              <a:t> 4 tuts</a:t>
            </a:r>
          </a:p>
          <a:p>
            <a:pPr>
              <a:buNone/>
            </a:pPr>
            <a:r>
              <a:rPr lang="it-IT" dirty="0" smtClean="0"/>
              <a:t> Tcl Language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list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item1 item2 item3 </a:t>
            </a:r>
            <a:r>
              <a:rPr lang="en-US" dirty="0"/>
              <a:t>..</a:t>
            </a:r>
            <a:r>
              <a:rPr lang="en-US" dirty="0" smtClean="0"/>
              <a:t> </a:t>
            </a:r>
            <a:r>
              <a:rPr lang="en-US" dirty="0" err="1" smtClean="0"/>
              <a:t>itemn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/>
              <a:t>or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listName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smtClean="0"/>
              <a:t>list item1 item2 item3]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# </a:t>
            </a: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smtClean="0"/>
              <a:t>split </a:t>
            </a:r>
            <a:r>
              <a:rPr lang="en-US" dirty="0"/>
              <a:t>"items separated by a character"</a:t>
            </a:r>
            <a:r>
              <a:rPr lang="en-US" dirty="0" smtClean="0"/>
              <a:t> </a:t>
            </a:r>
            <a:r>
              <a:rPr lang="en-US" dirty="0" err="1" smtClean="0"/>
              <a:t>split_character</a:t>
            </a:r>
            <a:r>
              <a:rPr lang="en-US" dirty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colorList1 </a:t>
            </a:r>
            <a:r>
              <a:rPr lang="en-US" dirty="0"/>
              <a:t>{</a:t>
            </a:r>
            <a:r>
              <a:rPr lang="en-US" dirty="0" smtClean="0"/>
              <a:t>red green blue}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colorList2 </a:t>
            </a:r>
            <a:r>
              <a:rPr lang="en-US" dirty="0"/>
              <a:t>[</a:t>
            </a:r>
            <a:r>
              <a:rPr lang="en-US" dirty="0" smtClean="0"/>
              <a:t>list red green blue]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colorList3 </a:t>
            </a:r>
            <a:r>
              <a:rPr lang="en-US" dirty="0"/>
              <a:t>[</a:t>
            </a:r>
            <a:r>
              <a:rPr lang="en-US" dirty="0" smtClean="0"/>
              <a:t>split </a:t>
            </a:r>
            <a:r>
              <a:rPr lang="en-US" dirty="0"/>
              <a:t>"</a:t>
            </a:r>
            <a:r>
              <a:rPr lang="en-US" dirty="0" err="1"/>
              <a:t>red_green_blue</a:t>
            </a:r>
            <a:r>
              <a:rPr lang="en-US" dirty="0"/>
              <a:t>"</a:t>
            </a:r>
            <a:r>
              <a:rPr lang="en-US" dirty="0" smtClean="0"/>
              <a:t> _</a:t>
            </a:r>
            <a:r>
              <a:rPr lang="en-US" dirty="0"/>
              <a:t>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$colorList1 </a:t>
            </a:r>
          </a:p>
          <a:p>
            <a:pPr>
              <a:buNone/>
            </a:pPr>
            <a:r>
              <a:rPr lang="en-US" dirty="0" smtClean="0"/>
              <a:t>puts $colorList2 </a:t>
            </a:r>
          </a:p>
          <a:p>
            <a:pPr>
              <a:buNone/>
            </a:pPr>
            <a:r>
              <a:rPr lang="en-US" dirty="0" smtClean="0"/>
              <a:t>puts $colorList3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Appending item to a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append </a:t>
            </a:r>
            <a:r>
              <a:rPr lang="en-US" dirty="0" err="1" smtClean="0"/>
              <a:t>listName</a:t>
            </a:r>
            <a:r>
              <a:rPr lang="en-US" dirty="0" smtClean="0"/>
              <a:t> </a:t>
            </a:r>
            <a:r>
              <a:rPr lang="en-US" dirty="0" err="1" smtClean="0"/>
              <a:t>split_character</a:t>
            </a:r>
            <a:r>
              <a:rPr lang="en-US" dirty="0" smtClean="0"/>
              <a:t> value </a:t>
            </a:r>
          </a:p>
          <a:p>
            <a:pPr>
              <a:buNone/>
            </a:pPr>
            <a:r>
              <a:rPr lang="en-US" dirty="0" smtClean="0"/>
              <a:t># or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lappend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value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 smtClean="0"/>
              <a:t> orange</a:t>
            </a:r>
          </a:p>
          <a:p>
            <a:pPr>
              <a:buNone/>
            </a:pPr>
            <a:r>
              <a:rPr lang="en-US" dirty="0" smtClean="0"/>
              <a:t> append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" "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smtClean="0"/>
              <a:t>blue“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lappend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smtClean="0"/>
              <a:t>red“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lappend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smtClean="0"/>
              <a:t>green“</a:t>
            </a:r>
          </a:p>
          <a:p>
            <a:pPr>
              <a:buNone/>
            </a:pPr>
            <a:r>
              <a:rPr lang="en-US" dirty="0" smtClean="0"/>
              <a:t> puts $</a:t>
            </a:r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Length of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llength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endParaRPr lang="en-US" dirty="0" smtClean="0"/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orange blue red green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[</a:t>
            </a:r>
            <a:r>
              <a:rPr lang="en-US" dirty="0" err="1" smtClean="0"/>
              <a:t>llength</a:t>
            </a:r>
            <a:r>
              <a:rPr lang="en-US" dirty="0" smtClean="0"/>
              <a:t> $</a:t>
            </a:r>
            <a:r>
              <a:rPr lang="en-US" dirty="0" err="1" smtClean="0"/>
              <a:t>var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substitution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In variable substitutions, $ is used before the variable name and this returns the contents of the variable.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a 3</a:t>
            </a:r>
          </a:p>
          <a:p>
            <a:pPr>
              <a:buNone/>
            </a:pPr>
            <a:r>
              <a:rPr lang="en-US" dirty="0" smtClean="0"/>
              <a:t> puts $a</a:t>
            </a:r>
          </a:p>
          <a:p>
            <a:pPr>
              <a:buNone/>
            </a:pPr>
            <a:r>
              <a:rPr lang="en-US" b="1" dirty="0"/>
              <a:t>Backslash substitution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"Hello\</a:t>
            </a:r>
            <a:r>
              <a:rPr lang="en-US" dirty="0" err="1"/>
              <a:t>nWorld</a:t>
            </a:r>
            <a:r>
              <a:rPr lang="en-US" dirty="0"/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List item at index</a:t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dirty="0" err="1" smtClean="0"/>
              <a:t>lindex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index</a:t>
            </a:r>
            <a:endParaRPr lang="en-US" dirty="0"/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orange blue red green}</a:t>
            </a:r>
          </a:p>
          <a:p>
            <a:pPr>
              <a:buNone/>
            </a:pPr>
            <a:r>
              <a:rPr lang="en-US" dirty="0" smtClean="0"/>
              <a:t> puts </a:t>
            </a:r>
            <a:r>
              <a:rPr lang="en-US" dirty="0"/>
              <a:t>[</a:t>
            </a:r>
            <a:r>
              <a:rPr lang="en-US" dirty="0" err="1" smtClean="0"/>
              <a:t>lindex</a:t>
            </a:r>
            <a:r>
              <a:rPr lang="en-US" dirty="0" smtClean="0"/>
              <a:t> $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b="1" dirty="0"/>
              <a:t>Insert item at </a:t>
            </a:r>
            <a:r>
              <a:rPr lang="en-US" b="1" dirty="0" smtClean="0"/>
              <a:t>index</a:t>
            </a:r>
          </a:p>
          <a:p>
            <a:pPr>
              <a:buNone/>
            </a:pPr>
            <a:r>
              <a:rPr lang="en-US" dirty="0" err="1" smtClean="0"/>
              <a:t>linsert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index value1 value2</a:t>
            </a:r>
            <a:r>
              <a:rPr lang="en-US" dirty="0"/>
              <a:t>..</a:t>
            </a:r>
            <a:r>
              <a:rPr lang="en-US" dirty="0" err="1" smtClean="0"/>
              <a:t>valuen</a:t>
            </a:r>
            <a:endParaRPr lang="en-US" dirty="0" smtClean="0"/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orange blue red green}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 smtClean="0"/>
              <a:t>linsert</a:t>
            </a:r>
            <a:r>
              <a:rPr lang="en-US" dirty="0" smtClean="0"/>
              <a:t> $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 black white]</a:t>
            </a:r>
          </a:p>
          <a:p>
            <a:pPr>
              <a:buNone/>
            </a:pPr>
            <a:r>
              <a:rPr lang="en-US" dirty="0" smtClean="0"/>
              <a:t> puts $</a:t>
            </a:r>
            <a:r>
              <a:rPr lang="en-US" dirty="0" err="1" smtClean="0"/>
              <a:t>var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Replace items at indices</a:t>
            </a:r>
          </a:p>
          <a:p>
            <a:pPr>
              <a:buNone/>
            </a:pPr>
            <a:r>
              <a:rPr lang="en-US" dirty="0" err="1" smtClean="0"/>
              <a:t>lreplace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</a:t>
            </a:r>
            <a:r>
              <a:rPr lang="en-US" dirty="0" err="1" smtClean="0"/>
              <a:t>firstindex</a:t>
            </a:r>
            <a:r>
              <a:rPr lang="en-US" dirty="0" smtClean="0"/>
              <a:t> </a:t>
            </a:r>
            <a:r>
              <a:rPr lang="en-US" dirty="0" err="1" smtClean="0"/>
              <a:t>lastindex</a:t>
            </a:r>
            <a:r>
              <a:rPr lang="en-US" dirty="0" smtClean="0"/>
              <a:t> value1 value2</a:t>
            </a:r>
            <a:r>
              <a:rPr lang="en-US" dirty="0"/>
              <a:t>..</a:t>
            </a:r>
            <a:r>
              <a:rPr lang="en-US" dirty="0" err="1" smtClean="0"/>
              <a:t>valuen</a:t>
            </a:r>
            <a:endParaRPr lang="en-US" dirty="0" smtClean="0"/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orange blue red green}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 smtClean="0"/>
              <a:t>lreplace</a:t>
            </a:r>
            <a:r>
              <a:rPr lang="en-US" dirty="0" smtClean="0"/>
              <a:t> $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 black white</a:t>
            </a:r>
            <a:r>
              <a:rPr lang="en-US" dirty="0"/>
              <a:t>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</a:t>
            </a:r>
            <a:r>
              <a:rPr lang="en-US" dirty="0" err="1" smtClean="0"/>
              <a:t>var</a:t>
            </a:r>
            <a:endParaRPr lang="en-US" dirty="0" smtClean="0"/>
          </a:p>
          <a:p>
            <a:pPr>
              <a:buNone/>
            </a:pPr>
            <a:r>
              <a:rPr lang="en-US" b="1" dirty="0"/>
              <a:t>Set item at </a:t>
            </a:r>
            <a:r>
              <a:rPr lang="en-US" b="1" dirty="0" smtClean="0"/>
              <a:t>index</a:t>
            </a:r>
          </a:p>
          <a:p>
            <a:pPr>
              <a:buNone/>
            </a:pPr>
            <a:r>
              <a:rPr lang="en-US" dirty="0" err="1" smtClean="0"/>
              <a:t>lset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r>
              <a:rPr lang="en-US" dirty="0" smtClean="0"/>
              <a:t> index value 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orange blue red green}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lset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black</a:t>
            </a:r>
          </a:p>
          <a:p>
            <a:pPr>
              <a:buNone/>
            </a:pPr>
            <a:r>
              <a:rPr lang="en-US" dirty="0" smtClean="0"/>
              <a:t> puts $</a:t>
            </a:r>
            <a:r>
              <a:rPr lang="en-US" dirty="0" err="1" smtClean="0"/>
              <a:t>var</a:t>
            </a:r>
            <a:endParaRPr lang="en-US" b="1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a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lsort</a:t>
            </a:r>
            <a:r>
              <a:rPr lang="en-US" dirty="0" smtClean="0"/>
              <a:t> </a:t>
            </a:r>
            <a:r>
              <a:rPr lang="en-US" dirty="0" err="1" smtClean="0"/>
              <a:t>listname</a:t>
            </a:r>
            <a:endParaRPr lang="en-US" dirty="0" smtClean="0"/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orange blue red green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/>
              <a:t>var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 smtClean="0"/>
              <a:t>lsort</a:t>
            </a:r>
            <a:r>
              <a:rPr lang="en-US" dirty="0" smtClean="0"/>
              <a:t> $</a:t>
            </a:r>
            <a:r>
              <a:rPr lang="en-US" dirty="0" err="1" smtClean="0"/>
              <a:t>var</a:t>
            </a:r>
            <a:r>
              <a:rPr lang="en-US" dirty="0"/>
              <a:t>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</a:t>
            </a:r>
            <a:r>
              <a:rPr lang="en-US" dirty="0" err="1" smtClean="0"/>
              <a:t>var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dictionary is an arrangement for mapping values to keys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dictname</a:t>
            </a:r>
            <a:r>
              <a:rPr lang="en-US" dirty="0" smtClean="0"/>
              <a:t> key value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# </a:t>
            </a: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dict</a:t>
            </a:r>
            <a:r>
              <a:rPr lang="en-US" dirty="0" smtClean="0"/>
              <a:t> create </a:t>
            </a:r>
            <a:r>
              <a:rPr lang="en-US" dirty="0" err="1" smtClean="0"/>
              <a:t>dictname</a:t>
            </a:r>
            <a:r>
              <a:rPr lang="en-US" dirty="0" smtClean="0"/>
              <a:t> key1 value1 key2 value2 </a:t>
            </a:r>
            <a:r>
              <a:rPr lang="en-US" dirty="0"/>
              <a:t>..</a:t>
            </a:r>
            <a:r>
              <a:rPr lang="en-US" dirty="0" smtClean="0"/>
              <a:t> </a:t>
            </a:r>
            <a:r>
              <a:rPr lang="en-US" dirty="0" err="1" smtClean="0"/>
              <a:t>keyn</a:t>
            </a:r>
            <a:r>
              <a:rPr lang="en-US" dirty="0" smtClean="0"/>
              <a:t> </a:t>
            </a:r>
            <a:r>
              <a:rPr lang="en-US" dirty="0" err="1" smtClean="0"/>
              <a:t>valuen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colours</a:t>
            </a:r>
            <a:r>
              <a:rPr lang="en-US" dirty="0" smtClean="0"/>
              <a:t> colour1 red</a:t>
            </a:r>
          </a:p>
          <a:p>
            <a:pPr>
              <a:buNone/>
            </a:pPr>
            <a:r>
              <a:rPr lang="en-US" dirty="0" smtClean="0"/>
              <a:t> puts $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colours</a:t>
            </a:r>
            <a:r>
              <a:rPr lang="en-US" dirty="0" smtClean="0"/>
              <a:t> colour2 green</a:t>
            </a:r>
          </a:p>
          <a:p>
            <a:pPr>
              <a:buNone/>
            </a:pPr>
            <a:r>
              <a:rPr lang="en-US" dirty="0" smtClean="0"/>
              <a:t> puts $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create colour1 </a:t>
            </a:r>
            <a:r>
              <a:rPr lang="en-US" dirty="0"/>
              <a:t>"black"</a:t>
            </a:r>
            <a:r>
              <a:rPr lang="en-US" dirty="0" smtClean="0"/>
              <a:t> colour2 </a:t>
            </a:r>
            <a:r>
              <a:rPr lang="en-US" dirty="0"/>
              <a:t>"white"]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</a:t>
            </a:r>
            <a:r>
              <a:rPr lang="en-US" dirty="0" err="1" smtClean="0"/>
              <a:t>colours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colour1 red</a:t>
            </a:r>
          </a:p>
          <a:p>
            <a:pPr>
              <a:buNone/>
            </a:pPr>
            <a:r>
              <a:rPr lang="en-US" dirty="0" smtClean="0"/>
              <a:t> colour1 red colour2 green </a:t>
            </a:r>
          </a:p>
          <a:p>
            <a:pPr>
              <a:buNone/>
            </a:pPr>
            <a:r>
              <a:rPr lang="en-US" dirty="0" smtClean="0"/>
              <a:t>colour1 black colour2 white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Size of </a:t>
            </a:r>
            <a:r>
              <a:rPr lang="en-US" dirty="0" err="1"/>
              <a:t>dict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size </a:t>
            </a:r>
            <a:r>
              <a:rPr lang="en-US" dirty="0" err="1" smtClean="0"/>
              <a:t>dictname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create colour1 </a:t>
            </a:r>
            <a:r>
              <a:rPr lang="en-US" dirty="0"/>
              <a:t>"black"</a:t>
            </a:r>
            <a:r>
              <a:rPr lang="en-US" dirty="0" smtClean="0"/>
              <a:t> colour2 </a:t>
            </a:r>
            <a:r>
              <a:rPr lang="en-US" dirty="0"/>
              <a:t>"white"]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size $</a:t>
            </a:r>
            <a:r>
              <a:rPr lang="en-US" dirty="0" err="1" smtClean="0"/>
              <a:t>colours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b="1" dirty="0" smtClean="0"/>
              <a:t>2</a:t>
            </a:r>
            <a:endParaRPr lang="en-US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Dictionary Iteration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colours</a:t>
            </a:r>
            <a:r>
              <a:rPr lang="en-US" dirty="0" smtClean="0"/>
              <a:t> [</a:t>
            </a:r>
            <a:r>
              <a:rPr lang="en-US" dirty="0" err="1" smtClean="0"/>
              <a:t>dict</a:t>
            </a:r>
            <a:r>
              <a:rPr lang="en-US" dirty="0" smtClean="0"/>
              <a:t> create colour1 "black" colour2 "white"]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item [</a:t>
            </a:r>
            <a:r>
              <a:rPr lang="en-US" dirty="0" err="1" smtClean="0"/>
              <a:t>dict</a:t>
            </a:r>
            <a:r>
              <a:rPr lang="en-US" dirty="0" smtClean="0"/>
              <a:t> keys $</a:t>
            </a:r>
            <a:r>
              <a:rPr lang="en-US" dirty="0" err="1" smtClean="0"/>
              <a:t>colours</a:t>
            </a:r>
            <a:r>
              <a:rPr lang="en-US" dirty="0" smtClean="0"/>
              <a:t>] {</a:t>
            </a:r>
          </a:p>
          <a:p>
            <a:pPr>
              <a:buNone/>
            </a:pPr>
            <a:r>
              <a:rPr lang="en-US" dirty="0" smtClean="0"/>
              <a:t>    set value [</a:t>
            </a:r>
            <a:r>
              <a:rPr lang="en-US" dirty="0" err="1" smtClean="0"/>
              <a:t>dict</a:t>
            </a:r>
            <a:r>
              <a:rPr lang="en-US" dirty="0" smtClean="0"/>
              <a:t> get $</a:t>
            </a:r>
            <a:r>
              <a:rPr lang="en-US" dirty="0" err="1" smtClean="0"/>
              <a:t>colours</a:t>
            </a:r>
            <a:r>
              <a:rPr lang="en-US" dirty="0" smtClean="0"/>
              <a:t> $item]</a:t>
            </a:r>
          </a:p>
          <a:p>
            <a:pPr>
              <a:buNone/>
            </a:pPr>
            <a:r>
              <a:rPr lang="en-US" dirty="0" smtClean="0"/>
              <a:t>    puts $value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for key in </a:t>
            </a:r>
            <a:r>
              <a:rPr lang="en-US" dirty="0" err="1"/>
              <a:t>dict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get</a:t>
            </a:r>
            <a:r>
              <a:rPr lang="en-US" dirty="0" smtClean="0"/>
              <a:t> $</a:t>
            </a:r>
            <a:r>
              <a:rPr lang="en-US" dirty="0" err="1" smtClean="0"/>
              <a:t>dictname</a:t>
            </a:r>
            <a:r>
              <a:rPr lang="en-US" dirty="0" smtClean="0"/>
              <a:t> $</a:t>
            </a:r>
            <a:r>
              <a:rPr lang="en-US" dirty="0" err="1" smtClean="0"/>
              <a:t>keyname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create colour1 </a:t>
            </a:r>
            <a:r>
              <a:rPr lang="en-US" dirty="0"/>
              <a:t>"black"</a:t>
            </a:r>
            <a:r>
              <a:rPr lang="en-US" dirty="0" smtClean="0"/>
              <a:t> colour2 </a:t>
            </a:r>
            <a:r>
              <a:rPr lang="en-US" dirty="0"/>
              <a:t>"white"]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value </a:t>
            </a: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get</a:t>
            </a:r>
            <a:r>
              <a:rPr lang="en-US" dirty="0" smtClean="0"/>
              <a:t> $</a:t>
            </a:r>
            <a:r>
              <a:rPr lang="en-US" dirty="0" err="1" smtClean="0"/>
              <a:t>colours</a:t>
            </a:r>
            <a:r>
              <a:rPr lang="en-US" dirty="0" smtClean="0"/>
              <a:t> colour1</a:t>
            </a:r>
            <a:r>
              <a:rPr lang="en-US" dirty="0"/>
              <a:t>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$value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keys in </a:t>
            </a:r>
            <a:r>
              <a:rPr lang="en-US" dirty="0" err="1"/>
              <a:t>dict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keys $</a:t>
            </a:r>
            <a:r>
              <a:rPr lang="en-US" dirty="0" err="1" smtClean="0"/>
              <a:t>dictname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create colour1 </a:t>
            </a:r>
            <a:r>
              <a:rPr lang="en-US" dirty="0"/>
              <a:t>"black"</a:t>
            </a:r>
            <a:r>
              <a:rPr lang="en-US" dirty="0" smtClean="0"/>
              <a:t> colour2 </a:t>
            </a:r>
            <a:r>
              <a:rPr lang="en-US" dirty="0"/>
              <a:t>"white"]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keys </a:t>
            </a: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keys $</a:t>
            </a:r>
            <a:r>
              <a:rPr lang="en-US" dirty="0" err="1" smtClean="0"/>
              <a:t>colours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puts $keys</a:t>
            </a:r>
          </a:p>
          <a:p>
            <a:pPr>
              <a:buNone/>
            </a:pPr>
            <a:r>
              <a:rPr lang="en-US" b="1" dirty="0"/>
              <a:t>All values in </a:t>
            </a:r>
            <a:r>
              <a:rPr lang="en-US" b="1" dirty="0" err="1" smtClean="0"/>
              <a:t>dict</a:t>
            </a:r>
            <a:endParaRPr lang="en-US" dirty="0"/>
          </a:p>
          <a:p>
            <a:pPr>
              <a:buNone/>
            </a:pP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values $</a:t>
            </a:r>
            <a:r>
              <a:rPr lang="en-US" dirty="0" err="1" smtClean="0"/>
              <a:t>dictname</a:t>
            </a:r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err="1"/>
              <a:t>Tcl</a:t>
            </a:r>
            <a:r>
              <a:rPr lang="en-US" dirty="0"/>
              <a:t>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400" dirty="0"/>
              <a:t>In </a:t>
            </a:r>
            <a:r>
              <a:rPr lang="en-US" sz="2400" dirty="0" err="1"/>
              <a:t>Tcl</a:t>
            </a:r>
            <a:r>
              <a:rPr lang="en-US" sz="2400" dirty="0"/>
              <a:t>, whether it is an integer number, </a:t>
            </a:r>
            <a:r>
              <a:rPr lang="en-US" sz="2400" dirty="0" err="1"/>
              <a:t>boolean</a:t>
            </a:r>
            <a:r>
              <a:rPr lang="en-US" sz="2400" dirty="0"/>
              <a:t>, floating point number, or a string. When you want to use a variable, you can directly assign value to it, there is no step of declaration in </a:t>
            </a:r>
            <a:r>
              <a:rPr lang="en-US" sz="2400" dirty="0" err="1"/>
              <a:t>Tcl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/>
              <a:t>It can transform one data-type to an other when required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/>
              <a:t>#!/</a:t>
            </a:r>
            <a:r>
              <a:rPr lang="en-US" sz="2400" dirty="0" err="1"/>
              <a:t>usr</a:t>
            </a:r>
            <a:r>
              <a:rPr lang="en-US" sz="2400" dirty="0"/>
              <a:t>/bin/</a:t>
            </a:r>
            <a:r>
              <a:rPr lang="en-US" sz="2400" dirty="0" err="1"/>
              <a:t>tclsh</a:t>
            </a:r>
            <a:r>
              <a:rPr lang="en-US" sz="2400" dirty="0" smtClean="0"/>
              <a:t> </a:t>
            </a:r>
          </a:p>
          <a:p>
            <a:pPr algn="just">
              <a:buNone/>
            </a:pPr>
            <a:r>
              <a:rPr lang="en-US" sz="2400" dirty="0" smtClean="0"/>
              <a:t>set </a:t>
            </a:r>
            <a:r>
              <a:rPr lang="en-US" sz="2400" dirty="0" err="1" smtClean="0"/>
              <a:t>myVariable</a:t>
            </a:r>
            <a:r>
              <a:rPr lang="en-US" sz="2400" dirty="0" smtClean="0"/>
              <a:t> 18</a:t>
            </a:r>
          </a:p>
          <a:p>
            <a:pPr algn="just">
              <a:buNone/>
            </a:pPr>
            <a:r>
              <a:rPr lang="en-US" sz="2400" dirty="0" smtClean="0"/>
              <a:t> puts $</a:t>
            </a:r>
            <a:r>
              <a:rPr lang="en-US" sz="2400" dirty="0" err="1" smtClean="0"/>
              <a:t>myVariable</a:t>
            </a: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/>
              <a:t>#!/</a:t>
            </a:r>
            <a:r>
              <a:rPr lang="en-US" sz="2400" dirty="0" err="1"/>
              <a:t>usr</a:t>
            </a:r>
            <a:r>
              <a:rPr lang="en-US" sz="2400" dirty="0"/>
              <a:t>/bin/</a:t>
            </a:r>
            <a:r>
              <a:rPr lang="en-US" sz="2400" dirty="0" err="1"/>
              <a:t>tclsh</a:t>
            </a:r>
            <a:r>
              <a:rPr lang="en-US" sz="2400" dirty="0" smtClean="0"/>
              <a:t> </a:t>
            </a:r>
          </a:p>
          <a:p>
            <a:pPr algn="just">
              <a:buNone/>
            </a:pPr>
            <a:r>
              <a:rPr lang="en-US" sz="2400" dirty="0" smtClean="0"/>
              <a:t>set </a:t>
            </a:r>
            <a:r>
              <a:rPr lang="en-US" sz="2400" dirty="0" err="1" smtClean="0"/>
              <a:t>myVariable</a:t>
            </a:r>
            <a:r>
              <a:rPr lang="en-US" sz="2400" dirty="0" smtClean="0"/>
              <a:t> </a:t>
            </a:r>
            <a:r>
              <a:rPr lang="en-US" sz="2400" dirty="0"/>
              <a:t>18</a:t>
            </a:r>
            <a:r>
              <a:rPr lang="en-US" sz="2400" dirty="0" smtClean="0"/>
              <a:t> </a:t>
            </a:r>
          </a:p>
          <a:p>
            <a:pPr algn="just">
              <a:buNone/>
            </a:pPr>
            <a:r>
              <a:rPr lang="en-US" sz="2400" dirty="0" smtClean="0"/>
              <a:t>puts </a:t>
            </a:r>
            <a:r>
              <a:rPr lang="en-US" sz="2400" dirty="0"/>
              <a:t>[</a:t>
            </a:r>
            <a:r>
              <a:rPr lang="en-US" sz="2400" dirty="0" err="1" smtClean="0"/>
              <a:t>expr</a:t>
            </a:r>
            <a:r>
              <a:rPr lang="en-US" sz="2400" dirty="0" smtClean="0"/>
              <a:t> $</a:t>
            </a:r>
            <a:r>
              <a:rPr lang="en-US" sz="2400" dirty="0" err="1" smtClean="0"/>
              <a:t>myVariable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 </a:t>
            </a:r>
            <a:r>
              <a:rPr lang="en-US" sz="2400" dirty="0"/>
              <a:t>6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 </a:t>
            </a:r>
            <a:r>
              <a:rPr lang="en-US" sz="2400" dirty="0"/>
              <a:t>9]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exists in </a:t>
            </a:r>
            <a:r>
              <a:rPr lang="en-US" dirty="0" err="1"/>
              <a:t>dict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values $</a:t>
            </a:r>
            <a:r>
              <a:rPr lang="en-US" dirty="0" err="1" smtClean="0"/>
              <a:t>dictname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create colour1 </a:t>
            </a:r>
            <a:r>
              <a:rPr lang="en-US" dirty="0"/>
              <a:t>"black"</a:t>
            </a:r>
            <a:r>
              <a:rPr lang="en-US" dirty="0" smtClean="0"/>
              <a:t> colour2 </a:t>
            </a:r>
            <a:r>
              <a:rPr lang="en-US" dirty="0"/>
              <a:t>"white"]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result </a:t>
            </a:r>
            <a:r>
              <a:rPr lang="en-US" dirty="0"/>
              <a:t>[</a:t>
            </a:r>
            <a:r>
              <a:rPr lang="en-US" dirty="0" err="1" smtClean="0"/>
              <a:t>dict</a:t>
            </a:r>
            <a:r>
              <a:rPr lang="en-US" dirty="0" smtClean="0"/>
              <a:t> exists $</a:t>
            </a:r>
            <a:r>
              <a:rPr lang="en-US" dirty="0" err="1" smtClean="0"/>
              <a:t>colours</a:t>
            </a:r>
            <a:r>
              <a:rPr lang="en-US" dirty="0" smtClean="0"/>
              <a:t> colour1]</a:t>
            </a:r>
          </a:p>
          <a:p>
            <a:pPr>
              <a:buNone/>
            </a:pPr>
            <a:r>
              <a:rPr lang="en-US" dirty="0" smtClean="0"/>
              <a:t> puts $result</a:t>
            </a:r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procedureName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arguments</a:t>
            </a:r>
            <a:r>
              <a:rPr lang="en-US" dirty="0"/>
              <a:t>}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body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proc </a:t>
            </a:r>
            <a:r>
              <a:rPr lang="en-US" dirty="0" err="1" smtClean="0"/>
              <a:t>helloWorld</a:t>
            </a:r>
            <a:r>
              <a:rPr lang="en-US" dirty="0" smtClean="0"/>
              <a:t> </a:t>
            </a:r>
            <a:r>
              <a:rPr lang="en-US" dirty="0"/>
              <a:t>{}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"Hello, World</a:t>
            </a:r>
            <a:r>
              <a:rPr lang="en-US" dirty="0" smtClean="0"/>
              <a:t>!“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helloWorld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Procedures with multiple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add {a b} {</a:t>
            </a:r>
          </a:p>
          <a:p>
            <a:pPr>
              <a:buNone/>
            </a:pPr>
            <a:r>
              <a:rPr lang="en-US" dirty="0" smtClean="0"/>
              <a:t>   return [</a:t>
            </a:r>
            <a:r>
              <a:rPr lang="en-US" dirty="0" err="1" smtClean="0"/>
              <a:t>expr</a:t>
            </a:r>
            <a:r>
              <a:rPr lang="en-US" dirty="0" smtClean="0"/>
              <a:t> $a+$b]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puts [add 10 30]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Procedures with variable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</a:t>
            </a:r>
            <a:r>
              <a:rPr lang="en-US" dirty="0" err="1" smtClean="0"/>
              <a:t>avg</a:t>
            </a:r>
            <a:r>
              <a:rPr lang="en-US" dirty="0" smtClean="0"/>
              <a:t> {numbers} {</a:t>
            </a:r>
          </a:p>
          <a:p>
            <a:pPr>
              <a:buNone/>
            </a:pPr>
            <a:r>
              <a:rPr lang="en-US" dirty="0" smtClean="0"/>
              <a:t>    set sum 0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number $numbers {</a:t>
            </a:r>
          </a:p>
          <a:p>
            <a:pPr>
              <a:buNone/>
            </a:pPr>
            <a:r>
              <a:rPr lang="en-US" dirty="0" smtClean="0"/>
              <a:t>      set sum  [</a:t>
            </a:r>
            <a:r>
              <a:rPr lang="en-US" dirty="0" err="1" smtClean="0"/>
              <a:t>expr</a:t>
            </a:r>
            <a:r>
              <a:rPr lang="en-US" dirty="0" smtClean="0"/>
              <a:t> $sum + $number]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  set average [</a:t>
            </a:r>
            <a:r>
              <a:rPr lang="en-US" dirty="0" err="1" smtClean="0"/>
              <a:t>expr</a:t>
            </a:r>
            <a:r>
              <a:rPr lang="en-US" dirty="0" smtClean="0"/>
              <a:t> $sum/[</a:t>
            </a:r>
            <a:r>
              <a:rPr lang="en-US" dirty="0" err="1" smtClean="0"/>
              <a:t>llength</a:t>
            </a:r>
            <a:r>
              <a:rPr lang="en-US" dirty="0" smtClean="0"/>
              <a:t> $numbers]]</a:t>
            </a:r>
          </a:p>
          <a:p>
            <a:pPr>
              <a:buNone/>
            </a:pPr>
            <a:r>
              <a:rPr lang="en-US" dirty="0" smtClean="0"/>
              <a:t>    return $average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puts [</a:t>
            </a:r>
            <a:r>
              <a:rPr lang="en-US" dirty="0" err="1" smtClean="0"/>
              <a:t>avg</a:t>
            </a:r>
            <a:r>
              <a:rPr lang="en-US" dirty="0" smtClean="0"/>
              <a:t> {70 80 50 60}]</a:t>
            </a:r>
          </a:p>
          <a:p>
            <a:pPr>
              <a:buNone/>
            </a:pPr>
            <a:r>
              <a:rPr lang="en-US" dirty="0" smtClean="0"/>
              <a:t>puts [</a:t>
            </a:r>
            <a:r>
              <a:rPr lang="en-US" dirty="0" err="1" smtClean="0"/>
              <a:t>avg</a:t>
            </a:r>
            <a:r>
              <a:rPr lang="en-US" dirty="0" smtClean="0"/>
              <a:t> {70 80 50 }]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Procedures with default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add {a {b 100} } {</a:t>
            </a:r>
          </a:p>
          <a:p>
            <a:pPr>
              <a:buNone/>
            </a:pPr>
            <a:r>
              <a:rPr lang="en-US" dirty="0" smtClean="0"/>
              <a:t>   return [</a:t>
            </a:r>
            <a:r>
              <a:rPr lang="en-US" dirty="0" err="1" smtClean="0"/>
              <a:t>expr</a:t>
            </a:r>
            <a:r>
              <a:rPr lang="en-US" dirty="0" smtClean="0"/>
              <a:t> $a+$b]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puts [add 10 30]</a:t>
            </a:r>
          </a:p>
          <a:p>
            <a:pPr>
              <a:buNone/>
            </a:pPr>
            <a:r>
              <a:rPr lang="en-US" dirty="0" smtClean="0"/>
              <a:t>puts [add 10]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procedures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 factorial {number} {</a:t>
            </a:r>
          </a:p>
          <a:p>
            <a:pPr>
              <a:buNone/>
            </a:pPr>
            <a:r>
              <a:rPr lang="en-US" dirty="0" smtClean="0"/>
              <a:t>   if {$number &lt;= 1} {</a:t>
            </a:r>
          </a:p>
          <a:p>
            <a:pPr>
              <a:buNone/>
            </a:pPr>
            <a:r>
              <a:rPr lang="en-US" dirty="0" smtClean="0"/>
              <a:t>      return 1</a:t>
            </a:r>
          </a:p>
          <a:p>
            <a:pPr>
              <a:buNone/>
            </a:pPr>
            <a:r>
              <a:rPr lang="en-US" dirty="0" smtClean="0"/>
              <a:t>   } </a:t>
            </a:r>
          </a:p>
          <a:p>
            <a:pPr>
              <a:buNone/>
            </a:pPr>
            <a:r>
              <a:rPr lang="en-US" dirty="0" smtClean="0"/>
              <a:t>   return [</a:t>
            </a:r>
            <a:r>
              <a:rPr lang="en-US" dirty="0" err="1" smtClean="0"/>
              <a:t>expr</a:t>
            </a:r>
            <a:r>
              <a:rPr lang="en-US" dirty="0" smtClean="0"/>
              <a:t> $number * [factorial [</a:t>
            </a:r>
            <a:r>
              <a:rPr lang="en-US" dirty="0" err="1" smtClean="0"/>
              <a:t>expr</a:t>
            </a:r>
            <a:r>
              <a:rPr lang="en-US" dirty="0" smtClean="0"/>
              <a:t> $number - 1]]]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puts [factorial 3]</a:t>
            </a:r>
          </a:p>
          <a:p>
            <a:pPr>
              <a:buNone/>
            </a:pPr>
            <a:r>
              <a:rPr lang="en-US" dirty="0" smtClean="0"/>
              <a:t>puts [factorial 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representations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you need not include double quotes when it's only a single word.</a:t>
            </a:r>
            <a:endParaRPr lang="en-US" dirty="0" smtClean="0"/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tclsh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 hello </a:t>
            </a:r>
          </a:p>
          <a:p>
            <a:pPr>
              <a:buNone/>
            </a:pPr>
            <a:r>
              <a:rPr lang="en-US" dirty="0" smtClean="0"/>
              <a:t>puts $</a:t>
            </a:r>
            <a:r>
              <a:rPr lang="en-US" dirty="0" err="1" smtClean="0"/>
              <a:t>myVariable</a:t>
            </a:r>
            <a:endParaRPr lang="en-US" dirty="0" smtClean="0"/>
          </a:p>
          <a:p>
            <a:pPr>
              <a:buNone/>
            </a:pPr>
            <a:r>
              <a:rPr lang="en-US" dirty="0"/>
              <a:t>When we want to represent multiple strings, we can use either double quotes or curly braces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myVariable</a:t>
            </a:r>
            <a:r>
              <a:rPr lang="en-US" dirty="0" smtClean="0"/>
              <a:t> </a:t>
            </a:r>
            <a:r>
              <a:rPr lang="en-US" dirty="0"/>
              <a:t>"hello world"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</a:t>
            </a:r>
            <a:r>
              <a:rPr lang="en-US" dirty="0" err="1" smtClean="0"/>
              <a:t>myVariable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myVariable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hello world}</a:t>
            </a:r>
          </a:p>
          <a:p>
            <a:pPr>
              <a:buNone/>
            </a:pPr>
            <a:r>
              <a:rPr lang="en-US" dirty="0" smtClean="0"/>
              <a:t> puts $</a:t>
            </a:r>
            <a:r>
              <a:rPr lang="en-US" dirty="0" err="1" smtClean="0"/>
              <a:t>myVariable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is nothing but a group of elements. A group of words either using double quotes or curly braces can be used to represent a simple list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lindex</a:t>
            </a:r>
            <a:r>
              <a:rPr lang="en-US" dirty="0" smtClean="0"/>
              <a:t>- built-in </a:t>
            </a:r>
            <a:r>
              <a:rPr lang="en-US" dirty="0" err="1" smtClean="0"/>
              <a:t>tcl</a:t>
            </a:r>
            <a:r>
              <a:rPr lang="en-US" dirty="0" smtClean="0"/>
              <a:t> command that retrieves an element from a list or a nested list.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myVariable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red green blue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[</a:t>
            </a:r>
            <a:r>
              <a:rPr lang="en-US" dirty="0" err="1" smtClean="0"/>
              <a:t>lindex</a:t>
            </a:r>
            <a:r>
              <a:rPr lang="en-US" dirty="0" smtClean="0"/>
              <a:t> $</a:t>
            </a:r>
            <a:r>
              <a:rPr lang="en-US" dirty="0" err="1" smtClean="0"/>
              <a:t>myVariable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 </a:t>
            </a:r>
            <a:r>
              <a:rPr lang="en-US" dirty="0"/>
              <a:t>"red green blue"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</a:t>
            </a:r>
            <a:r>
              <a:rPr lang="en-US" dirty="0"/>
              <a:t>[</a:t>
            </a:r>
            <a:r>
              <a:rPr lang="en-US" dirty="0" err="1" smtClean="0"/>
              <a:t>lindex</a:t>
            </a:r>
            <a:r>
              <a:rPr lang="en-US" dirty="0" smtClean="0"/>
              <a:t> $</a:t>
            </a:r>
            <a:r>
              <a:rPr lang="en-US" dirty="0" err="1" smtClean="0"/>
              <a:t>myVariable</a:t>
            </a:r>
            <a:r>
              <a:rPr lang="en-US" dirty="0" smtClean="0"/>
              <a:t> </a:t>
            </a:r>
            <a:r>
              <a:rPr lang="en-US" dirty="0"/>
              <a:t>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Associative arrays have an index (key) that is not necessarily an integer. It is generally a string that acts like key value pairs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tclsh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marks</a:t>
            </a:r>
            <a:r>
              <a:rPr lang="en-US" dirty="0"/>
              <a:t>(</a:t>
            </a:r>
            <a:r>
              <a:rPr lang="en-US" dirty="0" err="1" smtClean="0"/>
              <a:t>english</a:t>
            </a:r>
            <a:r>
              <a:rPr lang="en-US" dirty="0"/>
              <a:t>)</a:t>
            </a:r>
            <a:r>
              <a:rPr lang="en-US" dirty="0" smtClean="0"/>
              <a:t> 80</a:t>
            </a:r>
          </a:p>
          <a:p>
            <a:pPr>
              <a:buNone/>
            </a:pPr>
            <a:r>
              <a:rPr lang="en-US" dirty="0" smtClean="0"/>
              <a:t> puts $marks</a:t>
            </a:r>
            <a:r>
              <a:rPr lang="en-US" dirty="0"/>
              <a:t>(</a:t>
            </a:r>
            <a:r>
              <a:rPr lang="en-US" dirty="0" err="1" smtClean="0"/>
              <a:t>english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set marks</a:t>
            </a:r>
            <a:r>
              <a:rPr lang="en-US" dirty="0"/>
              <a:t>(</a:t>
            </a:r>
            <a:r>
              <a:rPr lang="en-US" dirty="0" smtClean="0"/>
              <a:t>mathematics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90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puts $marks</a:t>
            </a:r>
            <a:r>
              <a:rPr lang="en-US" dirty="0"/>
              <a:t>(</a:t>
            </a:r>
            <a:r>
              <a:rPr lang="en-US" dirty="0" smtClean="0"/>
              <a:t>mathematics</a:t>
            </a:r>
            <a:r>
              <a:rPr lang="en-US" dirty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2679</Words>
  <Application>Microsoft Office PowerPoint</Application>
  <PresentationFormat>On-screen Show (4:3)</PresentationFormat>
  <Paragraphs>589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Tcl/Tk</vt:lpstr>
      <vt:lpstr>Slide 2</vt:lpstr>
      <vt:lpstr>Comments </vt:lpstr>
      <vt:lpstr>Slide 4</vt:lpstr>
      <vt:lpstr>Variable substitution </vt:lpstr>
      <vt:lpstr>Simple Tcl Objects </vt:lpstr>
      <vt:lpstr>String representations </vt:lpstr>
      <vt:lpstr>Lists </vt:lpstr>
      <vt:lpstr>Associative Array </vt:lpstr>
      <vt:lpstr>Dynamic Typing  </vt:lpstr>
      <vt:lpstr>Mathematical expressions </vt:lpstr>
      <vt:lpstr>operators</vt:lpstr>
      <vt:lpstr> </vt:lpstr>
      <vt:lpstr>Bitwise Operators  Bitwise operator works on bits and perform bit-by-bit operation. </vt:lpstr>
      <vt:lpstr>Assume if A = 60; and B = 13; now in binary format they will be as follows: A = 0011 1100 B = 0000 1101 </vt:lpstr>
      <vt:lpstr>Operators Precedence  </vt:lpstr>
      <vt:lpstr>Decisions</vt:lpstr>
      <vt:lpstr>If statement</vt:lpstr>
      <vt:lpstr>If-else statement</vt:lpstr>
      <vt:lpstr>If-elseif-else</vt:lpstr>
      <vt:lpstr>Nested-if</vt:lpstr>
      <vt:lpstr>switch</vt:lpstr>
      <vt:lpstr>Slide 23</vt:lpstr>
      <vt:lpstr>Nested Switch statement</vt:lpstr>
      <vt:lpstr>Loop-while</vt:lpstr>
      <vt:lpstr>loop- for</vt:lpstr>
      <vt:lpstr>Nested loop</vt:lpstr>
      <vt:lpstr>Break statement</vt:lpstr>
      <vt:lpstr>Continue statement</vt:lpstr>
      <vt:lpstr>Infinite loop</vt:lpstr>
      <vt:lpstr>Slide 31</vt:lpstr>
      <vt:lpstr>Size of array </vt:lpstr>
      <vt:lpstr>Array Iteration </vt:lpstr>
      <vt:lpstr>output</vt:lpstr>
      <vt:lpstr>Associative Arrays </vt:lpstr>
      <vt:lpstr>Indices of array </vt:lpstr>
      <vt:lpstr>Iteration of associative array </vt:lpstr>
      <vt:lpstr>String comparison </vt:lpstr>
      <vt:lpstr>Index of string </vt:lpstr>
      <vt:lpstr>Length of string </vt:lpstr>
      <vt:lpstr>Handling cases </vt:lpstr>
      <vt:lpstr>Trimming characters </vt:lpstr>
      <vt:lpstr>Matching strings </vt:lpstr>
      <vt:lpstr>Append command </vt:lpstr>
      <vt:lpstr>Format command </vt:lpstr>
      <vt:lpstr>Creating a list </vt:lpstr>
      <vt:lpstr>Creating a list </vt:lpstr>
      <vt:lpstr>Appending item to a list </vt:lpstr>
      <vt:lpstr>Length of list </vt:lpstr>
      <vt:lpstr>Slide 50</vt:lpstr>
      <vt:lpstr>Slide 51</vt:lpstr>
      <vt:lpstr>Sorting a list </vt:lpstr>
      <vt:lpstr>Dictionary</vt:lpstr>
      <vt:lpstr>Slide 54</vt:lpstr>
      <vt:lpstr>Slide 55</vt:lpstr>
      <vt:lpstr>Size of dict </vt:lpstr>
      <vt:lpstr>Dictionary Iteration </vt:lpstr>
      <vt:lpstr>Value for key in dict </vt:lpstr>
      <vt:lpstr>All keys in dict   </vt:lpstr>
      <vt:lpstr>Key exists in dict  </vt:lpstr>
      <vt:lpstr>procedures</vt:lpstr>
      <vt:lpstr>Procedures with multiple arguments </vt:lpstr>
      <vt:lpstr>Procedures with variable arguments </vt:lpstr>
      <vt:lpstr>Procedures with default arguments </vt:lpstr>
      <vt:lpstr>Recursive procedures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Tcl/Tk</dc:title>
  <dc:creator>VITCC</dc:creator>
  <cp:lastModifiedBy>VITCC</cp:lastModifiedBy>
  <cp:revision>22</cp:revision>
  <dcterms:created xsi:type="dcterms:W3CDTF">2015-10-25T04:16:25Z</dcterms:created>
  <dcterms:modified xsi:type="dcterms:W3CDTF">2015-11-02T06:57:14Z</dcterms:modified>
</cp:coreProperties>
</file>