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4056" autoAdjust="0"/>
  </p:normalViewPr>
  <p:slideViewPr>
    <p:cSldViewPr snapToGrid="0" showGuides="1">
      <p:cViewPr varScale="1">
        <p:scale>
          <a:sx n="71" d="100"/>
          <a:sy n="71" d="100"/>
        </p:scale>
        <p:origin x="1853" y="53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13FFA-8F92-4CE9-A66C-FA26388DF7B0}" type="datetimeFigureOut">
              <a:rPr lang="ko-KR" altLang="en-US" smtClean="0"/>
              <a:t>05-29(Thu)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CE440-8E5C-406C-888C-3073FBBBAF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31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CE440-8E5C-406C-888C-3073FBBBAF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5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we commonly know, sleep quality and Stress level are </a:t>
            </a:r>
            <a:r>
              <a:rPr lang="en-US" altLang="ko-KR" dirty="0" err="1"/>
              <a:t>higly</a:t>
            </a:r>
            <a:r>
              <a:rPr lang="en-US" altLang="ko-KR" dirty="0"/>
              <a:t> correlated each other. Poor Sleep quality affects High stress level, and High Stress level ruin sleep quality. </a:t>
            </a:r>
          </a:p>
          <a:p>
            <a:r>
              <a:rPr lang="en-US" altLang="ko-KR" dirty="0"/>
              <a:t>We will analyze how sleep pattern affects stress level,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CE440-8E5C-406C-888C-3073FBBBAF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4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are using a </a:t>
            </a:r>
            <a:r>
              <a:rPr lang="en-US" altLang="ko-KR" b="1" dirty="0"/>
              <a:t>real-world dataset from Kaggle</a:t>
            </a:r>
            <a:r>
              <a:rPr lang="en-US" altLang="ko-KR" dirty="0"/>
              <a:t>, originally collected from a </a:t>
            </a:r>
            <a:r>
              <a:rPr lang="en-US" altLang="ko-KR" b="1" dirty="0"/>
              <a:t>technical university in Tamil Nadu, India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The participants are university students, and the dataset records their </a:t>
            </a:r>
            <a:r>
              <a:rPr lang="en-US" altLang="ko-KR" b="1" dirty="0"/>
              <a:t>sleep habits</a:t>
            </a:r>
            <a:r>
              <a:rPr lang="en-US" altLang="ko-KR" dirty="0"/>
              <a:t> and </a:t>
            </a:r>
            <a:r>
              <a:rPr lang="en-US" altLang="ko-KR" b="1" dirty="0"/>
              <a:t>stress levels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Stress was measured in various daily situations,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when an assignment is due in less than a day,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 week before exams,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or during social interactions like asking for help or meeting someone new.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It also includes demographic information such as </a:t>
            </a:r>
            <a:r>
              <a:rPr lang="en-US" altLang="ko-KR" b="1" dirty="0"/>
              <a:t>age, gender, and major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which allows us to explore patterns across different student groups.</a:t>
            </a:r>
          </a:p>
          <a:p>
            <a:r>
              <a:rPr lang="en-US" altLang="ko-KR" dirty="0"/>
              <a:t>This dataset is meaningful because it reflects the actual experiences of students in a university setting.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CE440-8E5C-406C-888C-3073FBBBAF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9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CE440-8E5C-406C-888C-3073FBBBAF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9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8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8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6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9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6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9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8BDA3-F1A1-5FD6-B835-E686B6575712}"/>
              </a:ext>
            </a:extLst>
          </p:cNvPr>
          <p:cNvSpPr txBox="1"/>
          <p:nvPr/>
        </p:nvSpPr>
        <p:spPr>
          <a:xfrm>
            <a:off x="1550737" y="2010340"/>
            <a:ext cx="606159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Relationship Between </a:t>
            </a:r>
          </a:p>
          <a:p>
            <a:pPr algn="ctr"/>
            <a:r>
              <a:rPr lang="en-US" altLang="ko-KR" sz="48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Sleep and Stress</a:t>
            </a:r>
          </a:p>
          <a:p>
            <a:pPr algn="ctr"/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  <a:p>
            <a:pPr algn="ctr"/>
            <a:b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</a:b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Team #5</a:t>
            </a:r>
          </a:p>
          <a:p>
            <a:pPr algn="ctr"/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Kim Semin and Oh Jinwoo</a:t>
            </a:r>
          </a:p>
        </p:txBody>
      </p:sp>
    </p:spTree>
    <p:extLst>
      <p:ext uri="{BB962C8B-B14F-4D97-AF65-F5344CB8AC3E}">
        <p14:creationId xmlns:p14="http://schemas.microsoft.com/office/powerpoint/2010/main" val="66420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A57E-B25B-278C-5391-56F3396D82CE}"/>
              </a:ext>
            </a:extLst>
          </p:cNvPr>
          <p:cNvSpPr txBox="1"/>
          <p:nvPr/>
        </p:nvSpPr>
        <p:spPr>
          <a:xfrm>
            <a:off x="2358451" y="332033"/>
            <a:ext cx="44271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kern="500" spc="-1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Sleep and Stress</a:t>
            </a:r>
            <a:endParaRPr lang="en-US" altLang="ko-KR" sz="2000" kern="500" spc="-1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</p:txBody>
      </p:sp>
      <p:pic>
        <p:nvPicPr>
          <p:cNvPr id="7" name="그림 6" descr="클립아트, 만화 영화, 이모티콘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48D6C3-78B4-1E1A-77E8-FFF4CB88C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80" y="2631148"/>
            <a:ext cx="1800000" cy="1800000"/>
          </a:xfrm>
          <a:prstGeom prst="rect">
            <a:avLst/>
          </a:prstGeom>
        </p:spPr>
      </p:pic>
      <p:pic>
        <p:nvPicPr>
          <p:cNvPr id="11" name="그림 10" descr="클립아트, 만화 영화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B3563AB-3D91-37FC-DF55-477C20208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20" y="2631148"/>
            <a:ext cx="1800000" cy="18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4E216F-DAF9-7BDA-FC96-1D7F2A2334D3}"/>
              </a:ext>
            </a:extLst>
          </p:cNvPr>
          <p:cNvSpPr txBox="1"/>
          <p:nvPr/>
        </p:nvSpPr>
        <p:spPr>
          <a:xfrm>
            <a:off x="1505027" y="4431148"/>
            <a:ext cx="1592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Sleep quality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22506-271D-EEEA-B3C8-D1569368D938}"/>
              </a:ext>
            </a:extLst>
          </p:cNvPr>
          <p:cNvSpPr txBox="1"/>
          <p:nvPr/>
        </p:nvSpPr>
        <p:spPr>
          <a:xfrm>
            <a:off x="5757013" y="4431148"/>
            <a:ext cx="217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Stress and anxiety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E95063C5-E199-C008-8398-435AFD9F0A41}"/>
              </a:ext>
            </a:extLst>
          </p:cNvPr>
          <p:cNvSpPr/>
          <p:nvPr/>
        </p:nvSpPr>
        <p:spPr>
          <a:xfrm>
            <a:off x="3640137" y="3248819"/>
            <a:ext cx="1876425" cy="893762"/>
          </a:xfrm>
          <a:prstGeom prst="leftRightArrow">
            <a:avLst>
              <a:gd name="adj1" fmla="val 45737"/>
              <a:gd name="adj2" fmla="val 4289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F13045-0DE5-9F0B-948D-DA7F511F9E6A}"/>
              </a:ext>
            </a:extLst>
          </p:cNvPr>
          <p:cNvSpPr/>
          <p:nvPr/>
        </p:nvSpPr>
        <p:spPr>
          <a:xfrm flipV="1">
            <a:off x="1376862" y="1117311"/>
            <a:ext cx="639027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CFB1876-D1F8-4E8D-88FC-1DB1D68F2592}"/>
              </a:ext>
            </a:extLst>
          </p:cNvPr>
          <p:cNvSpPr/>
          <p:nvPr/>
        </p:nvSpPr>
        <p:spPr>
          <a:xfrm>
            <a:off x="3640137" y="4431148"/>
            <a:ext cx="1876425" cy="24742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42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B8200-F46E-CC94-6D69-FA5A37BB1132}"/>
              </a:ext>
            </a:extLst>
          </p:cNvPr>
          <p:cNvSpPr txBox="1"/>
          <p:nvPr/>
        </p:nvSpPr>
        <p:spPr>
          <a:xfrm>
            <a:off x="2128705" y="332033"/>
            <a:ext cx="4886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About the Dataset</a:t>
            </a:r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6455DF-D015-3546-AB54-283A69323986}"/>
              </a:ext>
            </a:extLst>
          </p:cNvPr>
          <p:cNvSpPr/>
          <p:nvPr/>
        </p:nvSpPr>
        <p:spPr>
          <a:xfrm flipV="1">
            <a:off x="1376862" y="1117311"/>
            <a:ext cx="639027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EA875-3514-065C-B99A-95EBD14004CA}"/>
              </a:ext>
            </a:extLst>
          </p:cNvPr>
          <p:cNvSpPr txBox="1"/>
          <p:nvPr/>
        </p:nvSpPr>
        <p:spPr>
          <a:xfrm>
            <a:off x="651311" y="4663471"/>
            <a:ext cx="39206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Key Data: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Sleep hours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Stress level in given situations</a:t>
            </a: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Recent Sleep Pattern</a:t>
            </a:r>
          </a:p>
        </p:txBody>
      </p:sp>
      <p:pic>
        <p:nvPicPr>
          <p:cNvPr id="3" name="그림 2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DDF168-199C-ABB0-2D0E-055DEAAC3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3535118"/>
            <a:ext cx="3305175" cy="29908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그림 10" descr="텍스트, 번호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58A0F-2D0E-04DA-396B-4C12B1EDE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51208"/>
            <a:ext cx="7658100" cy="197167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80968-201E-4426-A675-F9EE628B5480}"/>
              </a:ext>
            </a:extLst>
          </p:cNvPr>
          <p:cNvSpPr txBox="1"/>
          <p:nvPr/>
        </p:nvSpPr>
        <p:spPr>
          <a:xfrm>
            <a:off x="651310" y="3330086"/>
            <a:ext cx="4478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Dataset From Kaggle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Survey of 2000 students from </a:t>
            </a:r>
          </a:p>
          <a:p>
            <a:r>
              <a:rPr lang="en-US" altLang="ko-KR" sz="24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 technical university in India. </a:t>
            </a:r>
          </a:p>
        </p:txBody>
      </p:sp>
    </p:spTree>
    <p:extLst>
      <p:ext uri="{BB962C8B-B14F-4D97-AF65-F5344CB8AC3E}">
        <p14:creationId xmlns:p14="http://schemas.microsoft.com/office/powerpoint/2010/main" val="4018116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5B168-9EEB-4C6E-B332-B34A9D5FCA41}"/>
              </a:ext>
            </a:extLst>
          </p:cNvPr>
          <p:cNvSpPr txBox="1"/>
          <p:nvPr/>
        </p:nvSpPr>
        <p:spPr>
          <a:xfrm>
            <a:off x="2898819" y="332033"/>
            <a:ext cx="3346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Project Plan</a:t>
            </a:r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A2BEF0-103C-C464-0B48-A27D7F62BE51}"/>
              </a:ext>
            </a:extLst>
          </p:cNvPr>
          <p:cNvSpPr/>
          <p:nvPr/>
        </p:nvSpPr>
        <p:spPr>
          <a:xfrm flipV="1">
            <a:off x="1376862" y="1117311"/>
            <a:ext cx="6390276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E7BB-B81F-BCF1-6670-915A0696EA91}"/>
              </a:ext>
            </a:extLst>
          </p:cNvPr>
          <p:cNvSpPr txBox="1"/>
          <p:nvPr/>
        </p:nvSpPr>
        <p:spPr>
          <a:xfrm>
            <a:off x="566224" y="1437849"/>
            <a:ext cx="8066567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1. Train a model to predict stress level based on sleep hours.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- Sleep hours (Numeric Value)    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- Additional Questions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	- Yes/No question will be treated by One-hot vector.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	</a:t>
            </a: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- Make a model using Decision Tree model such as </a:t>
            </a:r>
            <a:r>
              <a:rPr lang="en-US" altLang="ko-KR" sz="2000" dirty="0" err="1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LightGBM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, </a:t>
            </a:r>
            <a:r>
              <a:rPr lang="en-US" altLang="ko-KR" sz="2000" dirty="0" err="1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XGboost</a:t>
            </a:r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.</a:t>
            </a:r>
          </a:p>
          <a:p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2. Users will enter their own sleep hours.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 - Then, the model will estimate their stress level.</a:t>
            </a:r>
          </a:p>
          <a:p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3. The result will compare:</a:t>
            </a:r>
          </a:p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    - The user’s stress level with the average level of similar users.</a:t>
            </a:r>
          </a:p>
          <a:p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  <a:p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  <a:p>
            <a:r>
              <a:rPr lang="en-US" altLang="ko-KR" sz="20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4. Finally, the model will personalized ways to decrease the stress level.</a:t>
            </a:r>
          </a:p>
        </p:txBody>
      </p:sp>
    </p:spTree>
    <p:extLst>
      <p:ext uri="{BB962C8B-B14F-4D97-AF65-F5344CB8AC3E}">
        <p14:creationId xmlns:p14="http://schemas.microsoft.com/office/powerpoint/2010/main" val="3965498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1756E-F250-0AA7-CE1E-8FAEC9E0A55B}"/>
              </a:ext>
            </a:extLst>
          </p:cNvPr>
          <p:cNvSpPr txBox="1"/>
          <p:nvPr/>
        </p:nvSpPr>
        <p:spPr>
          <a:xfrm>
            <a:off x="3092685" y="2851576"/>
            <a:ext cx="2958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</a:rPr>
              <a:t>Thank you</a:t>
            </a:r>
            <a:endParaRPr lang="en-US" altLang="ko-KR" sz="2000" dirty="0"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0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338</Words>
  <Application>Microsoft Office PowerPoint</Application>
  <PresentationFormat>화면 슬라이드 쇼(4:3)</PresentationFormat>
  <Paragraphs>49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맑은 고딕</vt:lpstr>
      <vt:lpstr>Arial</vt:lpstr>
      <vt:lpstr>Cambria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오진우[ 학부재학 / 컴퓨터학과 ]</dc:creator>
  <cp:lastModifiedBy>김세민[ 학부재학 / 데이터과학과 ]</cp:lastModifiedBy>
  <cp:revision>18</cp:revision>
  <dcterms:created xsi:type="dcterms:W3CDTF">2025-05-27T08:07:09Z</dcterms:created>
  <dcterms:modified xsi:type="dcterms:W3CDTF">2025-05-29T01:50:26Z</dcterms:modified>
</cp:coreProperties>
</file>