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81" r:id="rId3"/>
    <p:sldId id="280" r:id="rId4"/>
    <p:sldId id="283" r:id="rId5"/>
    <p:sldId id="282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9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0513" autoAdjust="0"/>
  </p:normalViewPr>
  <p:slideViewPr>
    <p:cSldViewPr>
      <p:cViewPr>
        <p:scale>
          <a:sx n="88" d="100"/>
          <a:sy n="88" d="100"/>
        </p:scale>
        <p:origin x="79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8BAEB-2C5E-46A7-A256-61D2248A9885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25590852-BE3C-46E2-9DBC-22029B872D77}">
      <dgm:prSet/>
      <dgm:spPr/>
      <dgm:t>
        <a:bodyPr/>
        <a:lstStyle/>
        <a:p>
          <a:r>
            <a:rPr lang="en-US" dirty="0" smtClean="0"/>
            <a:t>It’s more challenging, it asks the audiences to:</a:t>
          </a:r>
          <a:endParaRPr lang="en-AU" dirty="0"/>
        </a:p>
      </dgm:t>
    </dgm:pt>
    <dgm:pt modelId="{99108F86-1BB5-4805-8CCF-B7E709EFFB61}" type="parTrans" cxnId="{A39FA595-F1BE-43DC-8694-8576FC0FE696}">
      <dgm:prSet/>
      <dgm:spPr/>
      <dgm:t>
        <a:bodyPr/>
        <a:lstStyle/>
        <a:p>
          <a:endParaRPr lang="en-AU"/>
        </a:p>
      </dgm:t>
    </dgm:pt>
    <dgm:pt modelId="{181ABDD5-3A66-40E9-BFF7-DDAAE423D565}" type="sibTrans" cxnId="{A39FA595-F1BE-43DC-8694-8576FC0FE696}">
      <dgm:prSet/>
      <dgm:spPr/>
      <dgm:t>
        <a:bodyPr/>
        <a:lstStyle/>
        <a:p>
          <a:endParaRPr lang="en-AU"/>
        </a:p>
      </dgm:t>
    </dgm:pt>
    <dgm:pt modelId="{3C4D6386-981E-40CA-9ECA-1BB8DD57C6EB}">
      <dgm:prSet/>
      <dgm:spPr/>
      <dgm:t>
        <a:bodyPr/>
        <a:lstStyle/>
        <a:p>
          <a:r>
            <a:rPr lang="en-US" dirty="0" smtClean="0"/>
            <a:t>give something of value</a:t>
          </a:r>
          <a:endParaRPr lang="en-AU" dirty="0"/>
        </a:p>
      </dgm:t>
    </dgm:pt>
    <dgm:pt modelId="{86FE9AA0-F8D2-4073-9CC7-82A2CD948512}" type="parTrans" cxnId="{1DBFD5A8-A829-402F-8749-AA26FB495862}">
      <dgm:prSet/>
      <dgm:spPr/>
      <dgm:t>
        <a:bodyPr/>
        <a:lstStyle/>
        <a:p>
          <a:endParaRPr lang="en-AU"/>
        </a:p>
      </dgm:t>
    </dgm:pt>
    <dgm:pt modelId="{ABD737A3-6BB9-41E3-8440-17A4AEA09408}" type="sibTrans" cxnId="{1DBFD5A8-A829-402F-8749-AA26FB495862}">
      <dgm:prSet/>
      <dgm:spPr/>
      <dgm:t>
        <a:bodyPr/>
        <a:lstStyle/>
        <a:p>
          <a:endParaRPr lang="en-AU"/>
        </a:p>
      </dgm:t>
    </dgm:pt>
    <dgm:pt modelId="{888AA941-3611-4012-BF02-BF2F195ACAC0}">
      <dgm:prSet/>
      <dgm:spPr/>
      <dgm:t>
        <a:bodyPr/>
        <a:lstStyle/>
        <a:p>
          <a:r>
            <a:rPr lang="en-US" dirty="0" smtClean="0"/>
            <a:t>Take substantial action</a:t>
          </a:r>
          <a:endParaRPr lang="en-AU" dirty="0"/>
        </a:p>
      </dgm:t>
    </dgm:pt>
    <dgm:pt modelId="{8D0EF886-EC8D-473F-85A1-513D15266B2A}" type="parTrans" cxnId="{98D24A45-A0F2-4C5D-B954-2ECA793115FA}">
      <dgm:prSet/>
      <dgm:spPr/>
      <dgm:t>
        <a:bodyPr/>
        <a:lstStyle/>
        <a:p>
          <a:endParaRPr lang="en-AU"/>
        </a:p>
      </dgm:t>
    </dgm:pt>
    <dgm:pt modelId="{2C1E94B5-1DF1-49A3-9AB7-1A88DA129699}" type="sibTrans" cxnId="{98D24A45-A0F2-4C5D-B954-2ECA793115FA}">
      <dgm:prSet/>
      <dgm:spPr/>
      <dgm:t>
        <a:bodyPr/>
        <a:lstStyle/>
        <a:p>
          <a:endParaRPr lang="en-AU"/>
        </a:p>
      </dgm:t>
    </dgm:pt>
    <dgm:pt modelId="{533F0BD6-1F74-4D8E-8093-58004CF40BDC}">
      <dgm:prSet/>
      <dgm:spPr/>
      <dgm:t>
        <a:bodyPr/>
        <a:lstStyle/>
        <a:p>
          <a:r>
            <a:rPr lang="en-US" dirty="0" smtClean="0"/>
            <a:t>It is not about trickery, it’s about letting audiences know they have choices and presenting that our offering is the best option</a:t>
          </a:r>
          <a:endParaRPr lang="en-AU" dirty="0"/>
        </a:p>
      </dgm:t>
    </dgm:pt>
    <dgm:pt modelId="{FFA4C57E-4C02-443B-B274-F1FFCFC49CB9}" type="parTrans" cxnId="{8FABD711-E533-42DC-B1BB-C86D25A53F06}">
      <dgm:prSet/>
      <dgm:spPr/>
      <dgm:t>
        <a:bodyPr/>
        <a:lstStyle/>
        <a:p>
          <a:endParaRPr lang="en-AU"/>
        </a:p>
      </dgm:t>
    </dgm:pt>
    <dgm:pt modelId="{5A73E360-53F1-4E55-A351-5800993038B7}" type="sibTrans" cxnId="{8FABD711-E533-42DC-B1BB-C86D25A53F06}">
      <dgm:prSet/>
      <dgm:spPr/>
      <dgm:t>
        <a:bodyPr/>
        <a:lstStyle/>
        <a:p>
          <a:endParaRPr lang="en-AU"/>
        </a:p>
      </dgm:t>
    </dgm:pt>
    <dgm:pt modelId="{EC7AFBEA-9B12-4D60-BDF1-8B68755C5C05}" type="pres">
      <dgm:prSet presAssocID="{0C08BAEB-2C5E-46A7-A256-61D2248A988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BEB1558-C2C3-412A-B831-78ED04D9D68F}" type="pres">
      <dgm:prSet presAssocID="{25590852-BE3C-46E2-9DBC-22029B872D77}" presName="comp" presStyleCnt="0"/>
      <dgm:spPr/>
    </dgm:pt>
    <dgm:pt modelId="{58160EDC-7B67-4225-ABF4-3CB02BD1BB05}" type="pres">
      <dgm:prSet presAssocID="{25590852-BE3C-46E2-9DBC-22029B872D77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8EED8D-3F44-495F-81EE-0752E3FB6231}" type="pres">
      <dgm:prSet presAssocID="{25590852-BE3C-46E2-9DBC-22029B872D77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AU"/>
        </a:p>
      </dgm:t>
    </dgm:pt>
    <dgm:pt modelId="{6E33029D-EBA3-4090-985A-A008D2D59445}" type="pres">
      <dgm:prSet presAssocID="{181ABDD5-3A66-40E9-BFF7-DDAAE423D565}" presName="sibTrans" presStyleCnt="0"/>
      <dgm:spPr/>
    </dgm:pt>
    <dgm:pt modelId="{C35BA16B-46DF-4F13-822E-6BA3365E068A}" type="pres">
      <dgm:prSet presAssocID="{533F0BD6-1F74-4D8E-8093-58004CF40BDC}" presName="comp" presStyleCnt="0"/>
      <dgm:spPr/>
    </dgm:pt>
    <dgm:pt modelId="{D693EFE4-9903-4D5A-B6B3-30CA9452581E}" type="pres">
      <dgm:prSet presAssocID="{533F0BD6-1F74-4D8E-8093-58004CF40BDC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12AAE9B-EB53-4F0B-81CA-F9BBD9D729C5}" type="pres">
      <dgm:prSet presAssocID="{533F0BD6-1F74-4D8E-8093-58004CF40BDC}" presName="rect1" presStyleLbl="ln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AU"/>
        </a:p>
      </dgm:t>
    </dgm:pt>
  </dgm:ptLst>
  <dgm:cxnLst>
    <dgm:cxn modelId="{7E8C65F6-628B-418A-8460-0D9BE7DEBB7B}" type="presOf" srcId="{533F0BD6-1F74-4D8E-8093-58004CF40BDC}" destId="{D693EFE4-9903-4D5A-B6B3-30CA9452581E}" srcOrd="0" destOrd="0" presId="urn:microsoft.com/office/officeart/2008/layout/AlternatingPictureBlocks"/>
    <dgm:cxn modelId="{8FABD711-E533-42DC-B1BB-C86D25A53F06}" srcId="{0C08BAEB-2C5E-46A7-A256-61D2248A9885}" destId="{533F0BD6-1F74-4D8E-8093-58004CF40BDC}" srcOrd="1" destOrd="0" parTransId="{FFA4C57E-4C02-443B-B274-F1FFCFC49CB9}" sibTransId="{5A73E360-53F1-4E55-A351-5800993038B7}"/>
    <dgm:cxn modelId="{4FE6A2A1-3322-439D-AB3E-B68CB2EE4743}" type="presOf" srcId="{0C08BAEB-2C5E-46A7-A256-61D2248A9885}" destId="{EC7AFBEA-9B12-4D60-BDF1-8B68755C5C05}" srcOrd="0" destOrd="0" presId="urn:microsoft.com/office/officeart/2008/layout/AlternatingPictureBlocks"/>
    <dgm:cxn modelId="{1DBFD5A8-A829-402F-8749-AA26FB495862}" srcId="{25590852-BE3C-46E2-9DBC-22029B872D77}" destId="{3C4D6386-981E-40CA-9ECA-1BB8DD57C6EB}" srcOrd="0" destOrd="0" parTransId="{86FE9AA0-F8D2-4073-9CC7-82A2CD948512}" sibTransId="{ABD737A3-6BB9-41E3-8440-17A4AEA09408}"/>
    <dgm:cxn modelId="{A39FA595-F1BE-43DC-8694-8576FC0FE696}" srcId="{0C08BAEB-2C5E-46A7-A256-61D2248A9885}" destId="{25590852-BE3C-46E2-9DBC-22029B872D77}" srcOrd="0" destOrd="0" parTransId="{99108F86-1BB5-4805-8CCF-B7E709EFFB61}" sibTransId="{181ABDD5-3A66-40E9-BFF7-DDAAE423D565}"/>
    <dgm:cxn modelId="{B4BA9EC6-D249-49C0-98D6-1EDF76F6FFD4}" type="presOf" srcId="{888AA941-3611-4012-BF02-BF2F195ACAC0}" destId="{58160EDC-7B67-4225-ABF4-3CB02BD1BB05}" srcOrd="0" destOrd="2" presId="urn:microsoft.com/office/officeart/2008/layout/AlternatingPictureBlocks"/>
    <dgm:cxn modelId="{98D24A45-A0F2-4C5D-B954-2ECA793115FA}" srcId="{25590852-BE3C-46E2-9DBC-22029B872D77}" destId="{888AA941-3611-4012-BF02-BF2F195ACAC0}" srcOrd="1" destOrd="0" parTransId="{8D0EF886-EC8D-473F-85A1-513D15266B2A}" sibTransId="{2C1E94B5-1DF1-49A3-9AB7-1A88DA129699}"/>
    <dgm:cxn modelId="{B39EA7CF-DF67-4D03-A9B7-B644FC818B22}" type="presOf" srcId="{25590852-BE3C-46E2-9DBC-22029B872D77}" destId="{58160EDC-7B67-4225-ABF4-3CB02BD1BB05}" srcOrd="0" destOrd="0" presId="urn:microsoft.com/office/officeart/2008/layout/AlternatingPictureBlocks"/>
    <dgm:cxn modelId="{BDAAF4B1-7297-4E9A-9633-081E7061DAC6}" type="presOf" srcId="{3C4D6386-981E-40CA-9ECA-1BB8DD57C6EB}" destId="{58160EDC-7B67-4225-ABF4-3CB02BD1BB05}" srcOrd="0" destOrd="1" presId="urn:microsoft.com/office/officeart/2008/layout/AlternatingPictureBlocks"/>
    <dgm:cxn modelId="{9BBF7D85-D1E8-47FA-BDF9-837363327EB5}" type="presParOf" srcId="{EC7AFBEA-9B12-4D60-BDF1-8B68755C5C05}" destId="{EBEB1558-C2C3-412A-B831-78ED04D9D68F}" srcOrd="0" destOrd="0" presId="urn:microsoft.com/office/officeart/2008/layout/AlternatingPictureBlocks"/>
    <dgm:cxn modelId="{B9B98C9F-7430-435E-B45C-6810BC4A7AAC}" type="presParOf" srcId="{EBEB1558-C2C3-412A-B831-78ED04D9D68F}" destId="{58160EDC-7B67-4225-ABF4-3CB02BD1BB05}" srcOrd="0" destOrd="0" presId="urn:microsoft.com/office/officeart/2008/layout/AlternatingPictureBlocks"/>
    <dgm:cxn modelId="{079A34B6-263E-4C68-9158-272332079073}" type="presParOf" srcId="{EBEB1558-C2C3-412A-B831-78ED04D9D68F}" destId="{008EED8D-3F44-495F-81EE-0752E3FB6231}" srcOrd="1" destOrd="0" presId="urn:microsoft.com/office/officeart/2008/layout/AlternatingPictureBlocks"/>
    <dgm:cxn modelId="{06BA7A58-2BA8-4DB8-BA82-FBCA04EC50B2}" type="presParOf" srcId="{EC7AFBEA-9B12-4D60-BDF1-8B68755C5C05}" destId="{6E33029D-EBA3-4090-985A-A008D2D59445}" srcOrd="1" destOrd="0" presId="urn:microsoft.com/office/officeart/2008/layout/AlternatingPictureBlocks"/>
    <dgm:cxn modelId="{129D8CFB-3135-4969-A5D4-F9FB0657ACCB}" type="presParOf" srcId="{EC7AFBEA-9B12-4D60-BDF1-8B68755C5C05}" destId="{C35BA16B-46DF-4F13-822E-6BA3365E068A}" srcOrd="2" destOrd="0" presId="urn:microsoft.com/office/officeart/2008/layout/AlternatingPictureBlocks"/>
    <dgm:cxn modelId="{B54B9ECD-D07E-4FF1-A19D-F7572A5B95AE}" type="presParOf" srcId="{C35BA16B-46DF-4F13-822E-6BA3365E068A}" destId="{D693EFE4-9903-4D5A-B6B3-30CA9452581E}" srcOrd="0" destOrd="0" presId="urn:microsoft.com/office/officeart/2008/layout/AlternatingPictureBlocks"/>
    <dgm:cxn modelId="{465D173F-8169-4DB4-BF83-984C94501515}" type="presParOf" srcId="{C35BA16B-46DF-4F13-822E-6BA3365E068A}" destId="{D12AAE9B-EB53-4F0B-81CA-F9BBD9D729C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41B62A55-8AAE-4D51-9286-DB0F437C4451}">
      <dgm:prSet/>
      <dgm:spPr/>
      <dgm:t>
        <a:bodyPr/>
        <a:lstStyle/>
        <a:p>
          <a:r>
            <a:rPr lang="en-AU" dirty="0" smtClean="0"/>
            <a:t>Anticipate Potential Objections</a:t>
          </a:r>
          <a:endParaRPr lang="en-AU" dirty="0"/>
        </a:p>
      </dgm:t>
    </dgm:pt>
    <dgm:pt modelId="{E7434EF8-3F37-4D9A-8EB2-8F4619CAAB6D}" type="parTrans" cxnId="{AF7C8B3D-3878-474D-A2A3-F05FFA5C067B}">
      <dgm:prSet/>
      <dgm:spPr/>
      <dgm:t>
        <a:bodyPr/>
        <a:lstStyle/>
        <a:p>
          <a:endParaRPr lang="en-AU"/>
        </a:p>
      </dgm:t>
    </dgm:pt>
    <dgm:pt modelId="{2D843C41-B60C-4597-A1BD-89A6CD877E40}" type="sibTrans" cxnId="{AF7C8B3D-3878-474D-A2A3-F05FFA5C067B}">
      <dgm:prSet/>
      <dgm:spPr/>
      <dgm:t>
        <a:bodyPr/>
        <a:lstStyle/>
        <a:p>
          <a:endParaRPr lang="en-AU"/>
        </a:p>
      </dgm:t>
    </dgm:pt>
    <dgm:pt modelId="{ECCAA2EC-FBA1-45C6-BB81-B1792040031A}">
      <dgm:prSet/>
      <dgm:spPr/>
      <dgm:t>
        <a:bodyPr/>
        <a:lstStyle/>
        <a:p>
          <a:r>
            <a:rPr lang="en-US" dirty="0" smtClean="0"/>
            <a:t>Develop Solutions to the Objections</a:t>
          </a:r>
          <a:endParaRPr lang="en-AU" dirty="0" smtClean="0"/>
        </a:p>
      </dgm:t>
    </dgm:pt>
    <dgm:pt modelId="{D9BB880D-3E20-478C-8303-F348CDD4ED15}" type="parTrans" cxnId="{FFEF1131-D9DC-470E-88A3-F7BC321FE403}">
      <dgm:prSet/>
      <dgm:spPr/>
      <dgm:t>
        <a:bodyPr/>
        <a:lstStyle/>
        <a:p>
          <a:endParaRPr lang="en-AU"/>
        </a:p>
      </dgm:t>
    </dgm:pt>
    <dgm:pt modelId="{DC118BEF-7F4B-4B80-96D2-72E4FD279891}" type="sibTrans" cxnId="{FFEF1131-D9DC-470E-88A3-F7BC321FE403}">
      <dgm:prSet/>
      <dgm:spPr/>
      <dgm:t>
        <a:bodyPr/>
        <a:lstStyle/>
        <a:p>
          <a:endParaRPr lang="en-AU"/>
        </a:p>
      </dgm:t>
    </dgm:pt>
    <dgm:pt modelId="{9AE387BD-98C0-4B1F-BB3C-F48479145ECC}">
      <dgm:prSet/>
      <dgm:spPr/>
      <dgm:t>
        <a:bodyPr/>
        <a:lstStyle/>
        <a:p>
          <a:r>
            <a:rPr lang="en-US" dirty="0" smtClean="0"/>
            <a:t>Present All Sides of the Situation</a:t>
          </a:r>
          <a:endParaRPr lang="en-AU" dirty="0" smtClean="0"/>
        </a:p>
      </dgm:t>
    </dgm:pt>
    <dgm:pt modelId="{08FF4DEA-5E67-4AE3-8D37-141B0BA33ABF}" type="parTrans" cxnId="{5444919B-55C1-42B3-9AAF-4873B6DFB809}">
      <dgm:prSet/>
      <dgm:spPr/>
      <dgm:t>
        <a:bodyPr/>
        <a:lstStyle/>
        <a:p>
          <a:endParaRPr lang="en-AU"/>
        </a:p>
      </dgm:t>
    </dgm:pt>
    <dgm:pt modelId="{91C86143-AB1A-484F-9D84-4391A6D4F3C7}" type="sibTrans" cxnId="{5444919B-55C1-42B3-9AAF-4873B6DFB809}">
      <dgm:prSet/>
      <dgm:spPr/>
      <dgm:t>
        <a:bodyPr/>
        <a:lstStyle/>
        <a:p>
          <a:endParaRPr lang="en-AU"/>
        </a:p>
      </dgm:t>
    </dgm:pt>
    <dgm:pt modelId="{083769C0-1FD7-4C9B-8EEA-A8009CEB5D49}" type="pres">
      <dgm:prSet presAssocID="{C9CBDE5D-3822-442F-8663-C6940A4E20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B4BB2DE-8203-41CE-84AB-675DD776DAC9}" type="pres">
      <dgm:prSet presAssocID="{41B62A55-8AAE-4D51-9286-DB0F437C44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A17706D-3CFA-4B4D-9F38-A389BD660796}" type="pres">
      <dgm:prSet presAssocID="{2D843C41-B60C-4597-A1BD-89A6CD877E40}" presName="sibTrans" presStyleCnt="0"/>
      <dgm:spPr/>
    </dgm:pt>
    <dgm:pt modelId="{5191B6D0-F82F-41A6-942F-BE277C463A23}" type="pres">
      <dgm:prSet presAssocID="{ECCAA2EC-FBA1-45C6-BB81-B17920400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B59D733-B01C-46B7-9C3E-57504E79B19D}" type="pres">
      <dgm:prSet presAssocID="{DC118BEF-7F4B-4B80-96D2-72E4FD279891}" presName="sibTrans" presStyleCnt="0"/>
      <dgm:spPr/>
    </dgm:pt>
    <dgm:pt modelId="{21DCBFF0-138F-4BA3-86F2-988B03D20E38}" type="pres">
      <dgm:prSet presAssocID="{9AE387BD-98C0-4B1F-BB3C-F48479145E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DEB72C2-AF7D-47E0-A0C7-ADBED51DF155}" type="presOf" srcId="{9AE387BD-98C0-4B1F-BB3C-F48479145ECC}" destId="{21DCBFF0-138F-4BA3-86F2-988B03D20E38}" srcOrd="0" destOrd="0" presId="urn:microsoft.com/office/officeart/2005/8/layout/default"/>
    <dgm:cxn modelId="{AD6134CF-4BEF-40A7-ADF2-AE266317138A}" type="presOf" srcId="{C9CBDE5D-3822-442F-8663-C6940A4E2077}" destId="{083769C0-1FD7-4C9B-8EEA-A8009CEB5D49}" srcOrd="0" destOrd="0" presId="urn:microsoft.com/office/officeart/2005/8/layout/default"/>
    <dgm:cxn modelId="{AC471919-5633-4EAB-BE8F-0BD55D4610C5}" type="presOf" srcId="{ECCAA2EC-FBA1-45C6-BB81-B1792040031A}" destId="{5191B6D0-F82F-41A6-942F-BE277C463A23}" srcOrd="0" destOrd="0" presId="urn:microsoft.com/office/officeart/2005/8/layout/default"/>
    <dgm:cxn modelId="{AF7C8B3D-3878-474D-A2A3-F05FFA5C067B}" srcId="{C9CBDE5D-3822-442F-8663-C6940A4E2077}" destId="{41B62A55-8AAE-4D51-9286-DB0F437C4451}" srcOrd="0" destOrd="0" parTransId="{E7434EF8-3F37-4D9A-8EB2-8F4619CAAB6D}" sibTransId="{2D843C41-B60C-4597-A1BD-89A6CD877E40}"/>
    <dgm:cxn modelId="{7CEC0784-1AF8-4B50-96B9-CB741CA57EB6}" type="presOf" srcId="{41B62A55-8AAE-4D51-9286-DB0F437C4451}" destId="{EB4BB2DE-8203-41CE-84AB-675DD776DAC9}" srcOrd="0" destOrd="0" presId="urn:microsoft.com/office/officeart/2005/8/layout/default"/>
    <dgm:cxn modelId="{5444919B-55C1-42B3-9AAF-4873B6DFB809}" srcId="{C9CBDE5D-3822-442F-8663-C6940A4E2077}" destId="{9AE387BD-98C0-4B1F-BB3C-F48479145ECC}" srcOrd="2" destOrd="0" parTransId="{08FF4DEA-5E67-4AE3-8D37-141B0BA33ABF}" sibTransId="{91C86143-AB1A-484F-9D84-4391A6D4F3C7}"/>
    <dgm:cxn modelId="{FFEF1131-D9DC-470E-88A3-F7BC321FE403}" srcId="{C9CBDE5D-3822-442F-8663-C6940A4E2077}" destId="{ECCAA2EC-FBA1-45C6-BB81-B1792040031A}" srcOrd="1" destOrd="0" parTransId="{D9BB880D-3E20-478C-8303-F348CDD4ED15}" sibTransId="{DC118BEF-7F4B-4B80-96D2-72E4FD279891}"/>
    <dgm:cxn modelId="{85E7CB3E-1628-4475-98CF-1527230F31D4}" type="presParOf" srcId="{083769C0-1FD7-4C9B-8EEA-A8009CEB5D49}" destId="{EB4BB2DE-8203-41CE-84AB-675DD776DAC9}" srcOrd="0" destOrd="0" presId="urn:microsoft.com/office/officeart/2005/8/layout/default"/>
    <dgm:cxn modelId="{0A0821D4-E6EE-42FB-AB4A-F39205B7C731}" type="presParOf" srcId="{083769C0-1FD7-4C9B-8EEA-A8009CEB5D49}" destId="{AA17706D-3CFA-4B4D-9F38-A389BD660796}" srcOrd="1" destOrd="0" presId="urn:microsoft.com/office/officeart/2005/8/layout/default"/>
    <dgm:cxn modelId="{CC97F7E1-3BC9-4EFA-81AB-989B996E5683}" type="presParOf" srcId="{083769C0-1FD7-4C9B-8EEA-A8009CEB5D49}" destId="{5191B6D0-F82F-41A6-942F-BE277C463A23}" srcOrd="2" destOrd="0" presId="urn:microsoft.com/office/officeart/2005/8/layout/default"/>
    <dgm:cxn modelId="{82D0F3D5-FB5D-44B2-A2B6-FDAEE0937C5C}" type="presParOf" srcId="{083769C0-1FD7-4C9B-8EEA-A8009CEB5D49}" destId="{2B59D733-B01C-46B7-9C3E-57504E79B19D}" srcOrd="3" destOrd="0" presId="urn:microsoft.com/office/officeart/2005/8/layout/default"/>
    <dgm:cxn modelId="{92581038-946A-47F7-90B7-4222BE1FDDBF}" type="presParOf" srcId="{083769C0-1FD7-4C9B-8EEA-A8009CEB5D49}" destId="{21DCBFF0-138F-4BA3-86F2-988B03D20E3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radial1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B8A57390-A01A-49E2-90D5-AEE16A65E30C}">
      <dgm:prSet/>
      <dgm:spPr/>
      <dgm:t>
        <a:bodyPr/>
        <a:lstStyle/>
        <a:p>
          <a:r>
            <a:rPr lang="en-US" dirty="0" smtClean="0"/>
            <a:t>Avoid!</a:t>
          </a:r>
          <a:endParaRPr lang="en-AU" dirty="0"/>
        </a:p>
      </dgm:t>
    </dgm:pt>
    <dgm:pt modelId="{28C675E9-223B-441C-A7D0-FBC9CB56DA78}" type="parTrans" cxnId="{58961240-7C1C-4A27-B51F-FDD864985302}">
      <dgm:prSet/>
      <dgm:spPr/>
      <dgm:t>
        <a:bodyPr/>
        <a:lstStyle/>
        <a:p>
          <a:endParaRPr lang="en-AU"/>
        </a:p>
      </dgm:t>
    </dgm:pt>
    <dgm:pt modelId="{E997AEA6-CEC9-4D1E-9DCA-C6CD70FFD8F3}" type="sibTrans" cxnId="{58961240-7C1C-4A27-B51F-FDD864985302}">
      <dgm:prSet/>
      <dgm:spPr/>
      <dgm:t>
        <a:bodyPr/>
        <a:lstStyle/>
        <a:p>
          <a:endParaRPr lang="en-AU"/>
        </a:p>
      </dgm:t>
    </dgm:pt>
    <dgm:pt modelId="{4C096B1D-2245-41BF-B4A8-E4958B4FD4F5}">
      <dgm:prSet/>
      <dgm:spPr/>
      <dgm:t>
        <a:bodyPr/>
        <a:lstStyle/>
        <a:p>
          <a:r>
            <a:rPr lang="en-AU" dirty="0" smtClean="0"/>
            <a:t>Being Resistant to Compromise</a:t>
          </a:r>
          <a:endParaRPr lang="en-AU" dirty="0"/>
        </a:p>
      </dgm:t>
    </dgm:pt>
    <dgm:pt modelId="{1795B37D-7350-4AA5-8E48-CEE229117F66}" type="parTrans" cxnId="{A222B152-34A6-41AB-A151-70B74A0E4BC9}">
      <dgm:prSet/>
      <dgm:spPr/>
      <dgm:t>
        <a:bodyPr/>
        <a:lstStyle/>
        <a:p>
          <a:endParaRPr lang="en-AU"/>
        </a:p>
      </dgm:t>
    </dgm:pt>
    <dgm:pt modelId="{B83D3E74-8DBB-43E0-B26B-0A2BF8037E3C}" type="sibTrans" cxnId="{A222B152-34A6-41AB-A151-70B74A0E4BC9}">
      <dgm:prSet/>
      <dgm:spPr/>
      <dgm:t>
        <a:bodyPr/>
        <a:lstStyle/>
        <a:p>
          <a:endParaRPr lang="en-AU"/>
        </a:p>
      </dgm:t>
    </dgm:pt>
    <dgm:pt modelId="{8DEAB440-0BD9-447A-9E42-F73163B56193}">
      <dgm:prSet/>
      <dgm:spPr/>
      <dgm:t>
        <a:bodyPr/>
        <a:lstStyle/>
        <a:p>
          <a:r>
            <a:rPr lang="en-US" dirty="0" smtClean="0"/>
            <a:t>Relying Solely on Great Arguments</a:t>
          </a:r>
          <a:endParaRPr lang="en-AU" dirty="0"/>
        </a:p>
      </dgm:t>
    </dgm:pt>
    <dgm:pt modelId="{4462A45E-96FE-4AB5-B164-829AAF5DDD15}" type="parTrans" cxnId="{4F340444-14C5-432D-A834-882A781BE363}">
      <dgm:prSet/>
      <dgm:spPr/>
      <dgm:t>
        <a:bodyPr/>
        <a:lstStyle/>
        <a:p>
          <a:endParaRPr lang="en-AU"/>
        </a:p>
      </dgm:t>
    </dgm:pt>
    <dgm:pt modelId="{158540A9-6363-4DE6-B57F-D4CF685285F1}" type="sibTrans" cxnId="{4F340444-14C5-432D-A834-882A781BE363}">
      <dgm:prSet/>
      <dgm:spPr/>
      <dgm:t>
        <a:bodyPr/>
        <a:lstStyle/>
        <a:p>
          <a:endParaRPr lang="en-AU"/>
        </a:p>
      </dgm:t>
    </dgm:pt>
    <dgm:pt modelId="{D90D7694-603E-4E9A-ACF1-3DC1B9DDD157}">
      <dgm:prSet/>
      <dgm:spPr/>
      <dgm:t>
        <a:bodyPr/>
        <a:lstStyle/>
        <a:p>
          <a:r>
            <a:rPr lang="en-AU" dirty="0" smtClean="0"/>
            <a:t>Using a “One-Shot” Approach</a:t>
          </a:r>
          <a:endParaRPr lang="en-AU" dirty="0"/>
        </a:p>
      </dgm:t>
    </dgm:pt>
    <dgm:pt modelId="{F31B89AB-AF04-488C-B100-5EC15DCD6BB0}" type="parTrans" cxnId="{FE527988-0C28-45A0-ABE7-68E35213EBF4}">
      <dgm:prSet/>
      <dgm:spPr/>
      <dgm:t>
        <a:bodyPr/>
        <a:lstStyle/>
        <a:p>
          <a:endParaRPr lang="en-AU"/>
        </a:p>
      </dgm:t>
    </dgm:pt>
    <dgm:pt modelId="{61CEF587-3FF4-433F-9E63-405AC6A0AF4B}" type="sibTrans" cxnId="{FE527988-0C28-45A0-ABE7-68E35213EBF4}">
      <dgm:prSet/>
      <dgm:spPr/>
      <dgm:t>
        <a:bodyPr/>
        <a:lstStyle/>
        <a:p>
          <a:endParaRPr lang="en-AU"/>
        </a:p>
      </dgm:t>
    </dgm:pt>
    <dgm:pt modelId="{FDFC8909-6D24-44C8-91BD-B867A3777ADB}">
      <dgm:prSet/>
      <dgm:spPr/>
      <dgm:t>
        <a:bodyPr/>
        <a:lstStyle/>
        <a:p>
          <a:r>
            <a:rPr lang="en-US" dirty="0" smtClean="0"/>
            <a:t>Using a Hard Sell Approach</a:t>
          </a:r>
          <a:endParaRPr lang="en-AU" dirty="0"/>
        </a:p>
      </dgm:t>
    </dgm:pt>
    <dgm:pt modelId="{9B205AD6-D37C-4EE0-90E0-FBAED4D4259D}" type="parTrans" cxnId="{8426287B-7A3D-4FA8-B9E6-CA83FCEDC6DD}">
      <dgm:prSet/>
      <dgm:spPr/>
      <dgm:t>
        <a:bodyPr/>
        <a:lstStyle/>
        <a:p>
          <a:endParaRPr lang="en-AU"/>
        </a:p>
      </dgm:t>
    </dgm:pt>
    <dgm:pt modelId="{9ADD504B-2B83-4DA8-8B12-8F6B094B9DB4}" type="sibTrans" cxnId="{8426287B-7A3D-4FA8-B9E6-CA83FCEDC6DD}">
      <dgm:prSet/>
      <dgm:spPr/>
      <dgm:t>
        <a:bodyPr/>
        <a:lstStyle/>
        <a:p>
          <a:endParaRPr lang="en-AU"/>
        </a:p>
      </dgm:t>
    </dgm:pt>
    <dgm:pt modelId="{2F14348F-109B-452D-9B64-A9684E799E91}" type="pres">
      <dgm:prSet presAssocID="{C9CBDE5D-3822-442F-8663-C6940A4E207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64FBD21-1257-4DEE-8450-BE1894F83FA5}" type="pres">
      <dgm:prSet presAssocID="{B8A57390-A01A-49E2-90D5-AEE16A65E30C}" presName="centerShape" presStyleLbl="node0" presStyleIdx="0" presStyleCnt="1"/>
      <dgm:spPr/>
      <dgm:t>
        <a:bodyPr/>
        <a:lstStyle/>
        <a:p>
          <a:endParaRPr lang="en-AU"/>
        </a:p>
      </dgm:t>
    </dgm:pt>
    <dgm:pt modelId="{6087A594-1269-4AF7-B0C7-EC31B225168A}" type="pres">
      <dgm:prSet presAssocID="{9B205AD6-D37C-4EE0-90E0-FBAED4D4259D}" presName="Name9" presStyleLbl="parChTrans1D2" presStyleIdx="0" presStyleCnt="4"/>
      <dgm:spPr/>
      <dgm:t>
        <a:bodyPr/>
        <a:lstStyle/>
        <a:p>
          <a:endParaRPr lang="en-AU"/>
        </a:p>
      </dgm:t>
    </dgm:pt>
    <dgm:pt modelId="{9E568EFC-748C-4D46-9428-D1D1CBA6A5D4}" type="pres">
      <dgm:prSet presAssocID="{9B205AD6-D37C-4EE0-90E0-FBAED4D4259D}" presName="connTx" presStyleLbl="parChTrans1D2" presStyleIdx="0" presStyleCnt="4"/>
      <dgm:spPr/>
      <dgm:t>
        <a:bodyPr/>
        <a:lstStyle/>
        <a:p>
          <a:endParaRPr lang="en-AU"/>
        </a:p>
      </dgm:t>
    </dgm:pt>
    <dgm:pt modelId="{73D4278D-B602-49A6-AE21-833DA697C49B}" type="pres">
      <dgm:prSet presAssocID="{FDFC8909-6D24-44C8-91BD-B867A3777AD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784BC1E-3B96-4136-A060-4C69EA3AD894}" type="pres">
      <dgm:prSet presAssocID="{1795B37D-7350-4AA5-8E48-CEE229117F66}" presName="Name9" presStyleLbl="parChTrans1D2" presStyleIdx="1" presStyleCnt="4"/>
      <dgm:spPr/>
      <dgm:t>
        <a:bodyPr/>
        <a:lstStyle/>
        <a:p>
          <a:endParaRPr lang="en-AU"/>
        </a:p>
      </dgm:t>
    </dgm:pt>
    <dgm:pt modelId="{D0DA0BA5-A316-4E0C-AF95-1B0BD170B084}" type="pres">
      <dgm:prSet presAssocID="{1795B37D-7350-4AA5-8E48-CEE229117F66}" presName="connTx" presStyleLbl="parChTrans1D2" presStyleIdx="1" presStyleCnt="4"/>
      <dgm:spPr/>
      <dgm:t>
        <a:bodyPr/>
        <a:lstStyle/>
        <a:p>
          <a:endParaRPr lang="en-AU"/>
        </a:p>
      </dgm:t>
    </dgm:pt>
    <dgm:pt modelId="{79B5B0D1-B7D0-4864-A7BD-297A60F24BFE}" type="pres">
      <dgm:prSet presAssocID="{4C096B1D-2245-41BF-B4A8-E4958B4FD4F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EA95984-71EB-4F9B-95BF-7156B6A81D1D}" type="pres">
      <dgm:prSet presAssocID="{4462A45E-96FE-4AB5-B164-829AAF5DDD15}" presName="Name9" presStyleLbl="parChTrans1D2" presStyleIdx="2" presStyleCnt="4"/>
      <dgm:spPr/>
      <dgm:t>
        <a:bodyPr/>
        <a:lstStyle/>
        <a:p>
          <a:endParaRPr lang="en-AU"/>
        </a:p>
      </dgm:t>
    </dgm:pt>
    <dgm:pt modelId="{28E5B562-90F8-4A5E-80F9-DA2ABA53F5AF}" type="pres">
      <dgm:prSet presAssocID="{4462A45E-96FE-4AB5-B164-829AAF5DDD15}" presName="connTx" presStyleLbl="parChTrans1D2" presStyleIdx="2" presStyleCnt="4"/>
      <dgm:spPr/>
      <dgm:t>
        <a:bodyPr/>
        <a:lstStyle/>
        <a:p>
          <a:endParaRPr lang="en-AU"/>
        </a:p>
      </dgm:t>
    </dgm:pt>
    <dgm:pt modelId="{BF40BA7B-958B-4CD4-9C4F-4BFD1E5BB768}" type="pres">
      <dgm:prSet presAssocID="{8DEAB440-0BD9-447A-9E42-F73163B5619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D0C684B-5D93-423B-AE09-323257498FA5}" type="pres">
      <dgm:prSet presAssocID="{F31B89AB-AF04-488C-B100-5EC15DCD6BB0}" presName="Name9" presStyleLbl="parChTrans1D2" presStyleIdx="3" presStyleCnt="4"/>
      <dgm:spPr/>
      <dgm:t>
        <a:bodyPr/>
        <a:lstStyle/>
        <a:p>
          <a:endParaRPr lang="en-AU"/>
        </a:p>
      </dgm:t>
    </dgm:pt>
    <dgm:pt modelId="{9EB80B30-3EEC-4BF4-904F-563E83C90375}" type="pres">
      <dgm:prSet presAssocID="{F31B89AB-AF04-488C-B100-5EC15DCD6BB0}" presName="connTx" presStyleLbl="parChTrans1D2" presStyleIdx="3" presStyleCnt="4"/>
      <dgm:spPr/>
      <dgm:t>
        <a:bodyPr/>
        <a:lstStyle/>
        <a:p>
          <a:endParaRPr lang="en-AU"/>
        </a:p>
      </dgm:t>
    </dgm:pt>
    <dgm:pt modelId="{0FA8634F-3F56-4297-BA1E-961B68A369A3}" type="pres">
      <dgm:prSet presAssocID="{D90D7694-603E-4E9A-ACF1-3DC1B9DDD1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0C0E8D8-B67E-48B5-902E-7B43E78A5D56}" type="presOf" srcId="{4462A45E-96FE-4AB5-B164-829AAF5DDD15}" destId="{7EA95984-71EB-4F9B-95BF-7156B6A81D1D}" srcOrd="0" destOrd="0" presId="urn:microsoft.com/office/officeart/2005/8/layout/radial1"/>
    <dgm:cxn modelId="{A222B152-34A6-41AB-A151-70B74A0E4BC9}" srcId="{B8A57390-A01A-49E2-90D5-AEE16A65E30C}" destId="{4C096B1D-2245-41BF-B4A8-E4958B4FD4F5}" srcOrd="1" destOrd="0" parTransId="{1795B37D-7350-4AA5-8E48-CEE229117F66}" sibTransId="{B83D3E74-8DBB-43E0-B26B-0A2BF8037E3C}"/>
    <dgm:cxn modelId="{3F18869A-43FF-43AB-A18E-39F0EA0877D5}" type="presOf" srcId="{C9CBDE5D-3822-442F-8663-C6940A4E2077}" destId="{2F14348F-109B-452D-9B64-A9684E799E91}" srcOrd="0" destOrd="0" presId="urn:microsoft.com/office/officeart/2005/8/layout/radial1"/>
    <dgm:cxn modelId="{579F0271-8C52-4533-A198-14A31335BB04}" type="presOf" srcId="{D90D7694-603E-4E9A-ACF1-3DC1B9DDD157}" destId="{0FA8634F-3F56-4297-BA1E-961B68A369A3}" srcOrd="0" destOrd="0" presId="urn:microsoft.com/office/officeart/2005/8/layout/radial1"/>
    <dgm:cxn modelId="{6B65DFC6-E3BE-4230-9A21-EAC874B681BA}" type="presOf" srcId="{1795B37D-7350-4AA5-8E48-CEE229117F66}" destId="{D0DA0BA5-A316-4E0C-AF95-1B0BD170B084}" srcOrd="1" destOrd="0" presId="urn:microsoft.com/office/officeart/2005/8/layout/radial1"/>
    <dgm:cxn modelId="{0576BF1F-94C9-49E5-A5A1-388649B2AB03}" type="presOf" srcId="{4C096B1D-2245-41BF-B4A8-E4958B4FD4F5}" destId="{79B5B0D1-B7D0-4864-A7BD-297A60F24BFE}" srcOrd="0" destOrd="0" presId="urn:microsoft.com/office/officeart/2005/8/layout/radial1"/>
    <dgm:cxn modelId="{2536456B-2A95-47BC-BCAA-A15B8135F1F0}" type="presOf" srcId="{F31B89AB-AF04-488C-B100-5EC15DCD6BB0}" destId="{8D0C684B-5D93-423B-AE09-323257498FA5}" srcOrd="0" destOrd="0" presId="urn:microsoft.com/office/officeart/2005/8/layout/radial1"/>
    <dgm:cxn modelId="{7AE3835B-A4DD-4E33-B4FF-DACBEE571024}" type="presOf" srcId="{4462A45E-96FE-4AB5-B164-829AAF5DDD15}" destId="{28E5B562-90F8-4A5E-80F9-DA2ABA53F5AF}" srcOrd="1" destOrd="0" presId="urn:microsoft.com/office/officeart/2005/8/layout/radial1"/>
    <dgm:cxn modelId="{58961240-7C1C-4A27-B51F-FDD864985302}" srcId="{C9CBDE5D-3822-442F-8663-C6940A4E2077}" destId="{B8A57390-A01A-49E2-90D5-AEE16A65E30C}" srcOrd="0" destOrd="0" parTransId="{28C675E9-223B-441C-A7D0-FBC9CB56DA78}" sibTransId="{E997AEA6-CEC9-4D1E-9DCA-C6CD70FFD8F3}"/>
    <dgm:cxn modelId="{5F370D69-9493-491E-B9EB-D47CEDDC6E0F}" type="presOf" srcId="{9B205AD6-D37C-4EE0-90E0-FBAED4D4259D}" destId="{9E568EFC-748C-4D46-9428-D1D1CBA6A5D4}" srcOrd="1" destOrd="0" presId="urn:microsoft.com/office/officeart/2005/8/layout/radial1"/>
    <dgm:cxn modelId="{3BDC485C-1A13-471E-85D3-348051F921BC}" type="presOf" srcId="{FDFC8909-6D24-44C8-91BD-B867A3777ADB}" destId="{73D4278D-B602-49A6-AE21-833DA697C49B}" srcOrd="0" destOrd="0" presId="urn:microsoft.com/office/officeart/2005/8/layout/radial1"/>
    <dgm:cxn modelId="{44DD9EFD-4EC0-427C-A57F-65046E45CE46}" type="presOf" srcId="{B8A57390-A01A-49E2-90D5-AEE16A65E30C}" destId="{664FBD21-1257-4DEE-8450-BE1894F83FA5}" srcOrd="0" destOrd="0" presId="urn:microsoft.com/office/officeart/2005/8/layout/radial1"/>
    <dgm:cxn modelId="{174A913C-C21F-4029-82CF-C94DC8FEF5B6}" type="presOf" srcId="{F31B89AB-AF04-488C-B100-5EC15DCD6BB0}" destId="{9EB80B30-3EEC-4BF4-904F-563E83C90375}" srcOrd="1" destOrd="0" presId="urn:microsoft.com/office/officeart/2005/8/layout/radial1"/>
    <dgm:cxn modelId="{8426287B-7A3D-4FA8-B9E6-CA83FCEDC6DD}" srcId="{B8A57390-A01A-49E2-90D5-AEE16A65E30C}" destId="{FDFC8909-6D24-44C8-91BD-B867A3777ADB}" srcOrd="0" destOrd="0" parTransId="{9B205AD6-D37C-4EE0-90E0-FBAED4D4259D}" sibTransId="{9ADD504B-2B83-4DA8-8B12-8F6B094B9DB4}"/>
    <dgm:cxn modelId="{EBBB4156-65AC-4F53-8792-868BD848955F}" type="presOf" srcId="{8DEAB440-0BD9-447A-9E42-F73163B56193}" destId="{BF40BA7B-958B-4CD4-9C4F-4BFD1E5BB768}" srcOrd="0" destOrd="0" presId="urn:microsoft.com/office/officeart/2005/8/layout/radial1"/>
    <dgm:cxn modelId="{C432E536-0314-4D7A-8942-1964F35DFDD8}" type="presOf" srcId="{9B205AD6-D37C-4EE0-90E0-FBAED4D4259D}" destId="{6087A594-1269-4AF7-B0C7-EC31B225168A}" srcOrd="0" destOrd="0" presId="urn:microsoft.com/office/officeart/2005/8/layout/radial1"/>
    <dgm:cxn modelId="{4F340444-14C5-432D-A834-882A781BE363}" srcId="{B8A57390-A01A-49E2-90D5-AEE16A65E30C}" destId="{8DEAB440-0BD9-447A-9E42-F73163B56193}" srcOrd="2" destOrd="0" parTransId="{4462A45E-96FE-4AB5-B164-829AAF5DDD15}" sibTransId="{158540A9-6363-4DE6-B57F-D4CF685285F1}"/>
    <dgm:cxn modelId="{FE527988-0C28-45A0-ABE7-68E35213EBF4}" srcId="{B8A57390-A01A-49E2-90D5-AEE16A65E30C}" destId="{D90D7694-603E-4E9A-ACF1-3DC1B9DDD157}" srcOrd="3" destOrd="0" parTransId="{F31B89AB-AF04-488C-B100-5EC15DCD6BB0}" sibTransId="{61CEF587-3FF4-433F-9E63-405AC6A0AF4B}"/>
    <dgm:cxn modelId="{0F6D1188-6D2A-43E5-95BB-EBBF70BA9D4A}" type="presOf" srcId="{1795B37D-7350-4AA5-8E48-CEE229117F66}" destId="{A784BC1E-3B96-4136-A060-4C69EA3AD894}" srcOrd="0" destOrd="0" presId="urn:microsoft.com/office/officeart/2005/8/layout/radial1"/>
    <dgm:cxn modelId="{19350D1D-7911-4A67-8108-15013CC72C4A}" type="presParOf" srcId="{2F14348F-109B-452D-9B64-A9684E799E91}" destId="{664FBD21-1257-4DEE-8450-BE1894F83FA5}" srcOrd="0" destOrd="0" presId="urn:microsoft.com/office/officeart/2005/8/layout/radial1"/>
    <dgm:cxn modelId="{FB2916A8-6F78-4D43-8F61-D1028FFF9995}" type="presParOf" srcId="{2F14348F-109B-452D-9B64-A9684E799E91}" destId="{6087A594-1269-4AF7-B0C7-EC31B225168A}" srcOrd="1" destOrd="0" presId="urn:microsoft.com/office/officeart/2005/8/layout/radial1"/>
    <dgm:cxn modelId="{A5E78BED-6B3C-4569-A33F-2D146776B376}" type="presParOf" srcId="{6087A594-1269-4AF7-B0C7-EC31B225168A}" destId="{9E568EFC-748C-4D46-9428-D1D1CBA6A5D4}" srcOrd="0" destOrd="0" presId="urn:microsoft.com/office/officeart/2005/8/layout/radial1"/>
    <dgm:cxn modelId="{798C8096-B8EE-47B4-818F-26BB923B023B}" type="presParOf" srcId="{2F14348F-109B-452D-9B64-A9684E799E91}" destId="{73D4278D-B602-49A6-AE21-833DA697C49B}" srcOrd="2" destOrd="0" presId="urn:microsoft.com/office/officeart/2005/8/layout/radial1"/>
    <dgm:cxn modelId="{44293CF6-3361-434A-938C-351C0C67241A}" type="presParOf" srcId="{2F14348F-109B-452D-9B64-A9684E799E91}" destId="{A784BC1E-3B96-4136-A060-4C69EA3AD894}" srcOrd="3" destOrd="0" presId="urn:microsoft.com/office/officeart/2005/8/layout/radial1"/>
    <dgm:cxn modelId="{7ADFB485-3501-48D4-8E3F-B642EEC53174}" type="presParOf" srcId="{A784BC1E-3B96-4136-A060-4C69EA3AD894}" destId="{D0DA0BA5-A316-4E0C-AF95-1B0BD170B084}" srcOrd="0" destOrd="0" presId="urn:microsoft.com/office/officeart/2005/8/layout/radial1"/>
    <dgm:cxn modelId="{A71D073D-BA83-4501-B2C0-B5BF8FF9E116}" type="presParOf" srcId="{2F14348F-109B-452D-9B64-A9684E799E91}" destId="{79B5B0D1-B7D0-4864-A7BD-297A60F24BFE}" srcOrd="4" destOrd="0" presId="urn:microsoft.com/office/officeart/2005/8/layout/radial1"/>
    <dgm:cxn modelId="{41262B30-46E0-4581-84DD-A6F0DB5739BD}" type="presParOf" srcId="{2F14348F-109B-452D-9B64-A9684E799E91}" destId="{7EA95984-71EB-4F9B-95BF-7156B6A81D1D}" srcOrd="5" destOrd="0" presId="urn:microsoft.com/office/officeart/2005/8/layout/radial1"/>
    <dgm:cxn modelId="{F333AFE3-BAD8-4EA4-810C-FFFF98AE8629}" type="presParOf" srcId="{7EA95984-71EB-4F9B-95BF-7156B6A81D1D}" destId="{28E5B562-90F8-4A5E-80F9-DA2ABA53F5AF}" srcOrd="0" destOrd="0" presId="urn:microsoft.com/office/officeart/2005/8/layout/radial1"/>
    <dgm:cxn modelId="{6BF9D7B1-2E21-4024-BD8B-947497FEE648}" type="presParOf" srcId="{2F14348F-109B-452D-9B64-A9684E799E91}" destId="{BF40BA7B-958B-4CD4-9C4F-4BFD1E5BB768}" srcOrd="6" destOrd="0" presId="urn:microsoft.com/office/officeart/2005/8/layout/radial1"/>
    <dgm:cxn modelId="{BDBB6067-A5D7-4ACC-A0E1-C97E3033A342}" type="presParOf" srcId="{2F14348F-109B-452D-9B64-A9684E799E91}" destId="{8D0C684B-5D93-423B-AE09-323257498FA5}" srcOrd="7" destOrd="0" presId="urn:microsoft.com/office/officeart/2005/8/layout/radial1"/>
    <dgm:cxn modelId="{97125780-75B6-44DD-82F4-11FE0B8B283E}" type="presParOf" srcId="{8D0C684B-5D93-423B-AE09-323257498FA5}" destId="{9EB80B30-3EEC-4BF4-904F-563E83C90375}" srcOrd="0" destOrd="0" presId="urn:microsoft.com/office/officeart/2005/8/layout/radial1"/>
    <dgm:cxn modelId="{8034EE80-515A-4CAA-957A-860E80D640DD}" type="presParOf" srcId="{2F14348F-109B-452D-9B64-A9684E799E91}" destId="{0FA8634F-3F56-4297-BA1E-961B68A369A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730A0F-8C6A-4984-BCEA-35D766036AF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AU"/>
        </a:p>
      </dgm:t>
    </dgm:pt>
    <dgm:pt modelId="{48601BDD-D226-4D28-AE34-96AFFB2340D2}">
      <dgm:prSet/>
      <dgm:spPr/>
      <dgm:t>
        <a:bodyPr/>
        <a:lstStyle/>
        <a:p>
          <a:pPr rtl="0"/>
          <a:r>
            <a:rPr lang="en-AU" smtClean="0"/>
            <a:t>Planning</a:t>
          </a:r>
          <a:endParaRPr lang="en-AU"/>
        </a:p>
      </dgm:t>
    </dgm:pt>
    <dgm:pt modelId="{B38B25E3-3063-4731-8C3B-6509FED44318}" type="parTrans" cxnId="{B63BB17B-DB61-4D12-8C2F-C178CD745859}">
      <dgm:prSet/>
      <dgm:spPr/>
      <dgm:t>
        <a:bodyPr/>
        <a:lstStyle/>
        <a:p>
          <a:endParaRPr lang="en-AU"/>
        </a:p>
      </dgm:t>
    </dgm:pt>
    <dgm:pt modelId="{AA7F47DA-E36D-450E-9D23-F8B1337AF33C}" type="sibTrans" cxnId="{B63BB17B-DB61-4D12-8C2F-C178CD745859}">
      <dgm:prSet/>
      <dgm:spPr/>
      <dgm:t>
        <a:bodyPr/>
        <a:lstStyle/>
        <a:p>
          <a:endParaRPr lang="en-AU"/>
        </a:p>
      </dgm:t>
    </dgm:pt>
    <dgm:pt modelId="{E73F4303-F7D7-40B8-8E74-48EFE679B3F6}">
      <dgm:prSet/>
      <dgm:spPr/>
      <dgm:t>
        <a:bodyPr/>
        <a:lstStyle/>
        <a:p>
          <a:pPr rtl="0"/>
          <a:r>
            <a:rPr lang="en-AU" smtClean="0"/>
            <a:t>Audience Needs</a:t>
          </a:r>
          <a:endParaRPr lang="en-AU"/>
        </a:p>
      </dgm:t>
    </dgm:pt>
    <dgm:pt modelId="{88BEE73D-CB5E-42A8-8A6F-EE1A4445F2DE}" type="parTrans" cxnId="{E93B6CA7-27C1-4D46-B32A-41D58E895650}">
      <dgm:prSet/>
      <dgm:spPr/>
      <dgm:t>
        <a:bodyPr/>
        <a:lstStyle/>
        <a:p>
          <a:endParaRPr lang="en-AU"/>
        </a:p>
      </dgm:t>
    </dgm:pt>
    <dgm:pt modelId="{B24D1ECC-696C-44D6-8129-08C886D9323A}" type="sibTrans" cxnId="{E93B6CA7-27C1-4D46-B32A-41D58E895650}">
      <dgm:prSet/>
      <dgm:spPr/>
      <dgm:t>
        <a:bodyPr/>
        <a:lstStyle/>
        <a:p>
          <a:endParaRPr lang="en-AU"/>
        </a:p>
      </dgm:t>
    </dgm:pt>
    <dgm:pt modelId="{4F28DBAF-7D07-48A7-B7E6-84ADF6E2E268}">
      <dgm:prSet/>
      <dgm:spPr/>
      <dgm:t>
        <a:bodyPr/>
        <a:lstStyle/>
        <a:p>
          <a:pPr rtl="0"/>
          <a:r>
            <a:rPr lang="en-AU" smtClean="0"/>
            <a:t>Competition</a:t>
          </a:r>
          <a:endParaRPr lang="en-AU"/>
        </a:p>
      </dgm:t>
    </dgm:pt>
    <dgm:pt modelId="{08C5B673-5254-4C12-9A9F-42A22581C109}" type="parTrans" cxnId="{949B7C49-9640-4BAE-8CAB-EFD6DD406F53}">
      <dgm:prSet/>
      <dgm:spPr/>
      <dgm:t>
        <a:bodyPr/>
        <a:lstStyle/>
        <a:p>
          <a:endParaRPr lang="en-AU"/>
        </a:p>
      </dgm:t>
    </dgm:pt>
    <dgm:pt modelId="{6DEEED7D-7CD5-4613-ABB7-8ADFB0D167A4}" type="sibTrans" cxnId="{949B7C49-9640-4BAE-8CAB-EFD6DD406F53}">
      <dgm:prSet/>
      <dgm:spPr/>
      <dgm:t>
        <a:bodyPr/>
        <a:lstStyle/>
        <a:p>
          <a:endParaRPr lang="en-AU"/>
        </a:p>
      </dgm:t>
    </dgm:pt>
    <dgm:pt modelId="{4A5D9769-C25F-40DE-8EF9-7BBBBE65F0A7}">
      <dgm:prSet/>
      <dgm:spPr/>
      <dgm:t>
        <a:bodyPr/>
        <a:lstStyle/>
        <a:p>
          <a:pPr rtl="0"/>
          <a:r>
            <a:rPr lang="en-AU" smtClean="0"/>
            <a:t>Selling Points and Benefits</a:t>
          </a:r>
          <a:endParaRPr lang="en-AU"/>
        </a:p>
      </dgm:t>
    </dgm:pt>
    <dgm:pt modelId="{47E760EF-9807-4403-B3A0-A07DF961337C}" type="parTrans" cxnId="{F9EB96A9-172F-41C7-9EA8-A64AD2A8CB71}">
      <dgm:prSet/>
      <dgm:spPr/>
      <dgm:t>
        <a:bodyPr/>
        <a:lstStyle/>
        <a:p>
          <a:endParaRPr lang="en-AU"/>
        </a:p>
      </dgm:t>
    </dgm:pt>
    <dgm:pt modelId="{F1790F47-182F-4FAA-88B8-E9F7DCC6EEF9}" type="sibTrans" cxnId="{F9EB96A9-172F-41C7-9EA8-A64AD2A8CB71}">
      <dgm:prSet/>
      <dgm:spPr/>
      <dgm:t>
        <a:bodyPr/>
        <a:lstStyle/>
        <a:p>
          <a:endParaRPr lang="en-AU"/>
        </a:p>
      </dgm:t>
    </dgm:pt>
    <dgm:pt modelId="{2BED19E2-2EAF-434A-ACCC-0406362D0C10}">
      <dgm:prSet/>
      <dgm:spPr/>
      <dgm:t>
        <a:bodyPr/>
        <a:lstStyle/>
        <a:p>
          <a:pPr rtl="0"/>
          <a:r>
            <a:rPr lang="en-US" dirty="0" smtClean="0"/>
            <a:t>Purchase objections</a:t>
          </a:r>
          <a:endParaRPr lang="en-AU" dirty="0"/>
        </a:p>
      </dgm:t>
    </dgm:pt>
    <dgm:pt modelId="{B863F7C7-68FB-4731-B488-A8D80C9780B4}" type="parTrans" cxnId="{3950B864-C752-48DA-ADED-C95212D961F1}">
      <dgm:prSet/>
      <dgm:spPr/>
      <dgm:t>
        <a:bodyPr/>
        <a:lstStyle/>
        <a:p>
          <a:endParaRPr lang="en-AU"/>
        </a:p>
      </dgm:t>
    </dgm:pt>
    <dgm:pt modelId="{25DD69B7-2D55-4665-BB01-EAE0B29B5070}" type="sibTrans" cxnId="{3950B864-C752-48DA-ADED-C95212D961F1}">
      <dgm:prSet/>
      <dgm:spPr/>
      <dgm:t>
        <a:bodyPr/>
        <a:lstStyle/>
        <a:p>
          <a:endParaRPr lang="en-AU"/>
        </a:p>
      </dgm:t>
    </dgm:pt>
    <dgm:pt modelId="{C936637C-EA00-42C8-8B02-DC55423DDD14}">
      <dgm:prSet/>
      <dgm:spPr/>
      <dgm:t>
        <a:bodyPr/>
        <a:lstStyle/>
        <a:p>
          <a:pPr rtl="0"/>
          <a:r>
            <a:rPr lang="en-US" smtClean="0"/>
            <a:t>Writing Conventional</a:t>
          </a:r>
          <a:endParaRPr lang="en-AU"/>
        </a:p>
      </dgm:t>
    </dgm:pt>
    <dgm:pt modelId="{854AEFF7-F3D6-41DF-9382-7AF94CDBA05E}" type="parTrans" cxnId="{47243612-30BC-4F1C-A5E1-FB2199972260}">
      <dgm:prSet/>
      <dgm:spPr/>
      <dgm:t>
        <a:bodyPr/>
        <a:lstStyle/>
        <a:p>
          <a:endParaRPr lang="en-AU"/>
        </a:p>
      </dgm:t>
    </dgm:pt>
    <dgm:pt modelId="{50D8DAEC-286F-4498-A57F-91EE5B08224B}" type="sibTrans" cxnId="{47243612-30BC-4F1C-A5E1-FB2199972260}">
      <dgm:prSet/>
      <dgm:spPr/>
      <dgm:t>
        <a:bodyPr/>
        <a:lstStyle/>
        <a:p>
          <a:endParaRPr lang="en-AU"/>
        </a:p>
      </dgm:t>
    </dgm:pt>
    <dgm:pt modelId="{D2F748C8-B18E-457F-A1EF-FBB1F69B0E11}">
      <dgm:prSet/>
      <dgm:spPr/>
      <dgm:t>
        <a:bodyPr/>
        <a:lstStyle/>
        <a:p>
          <a:pPr rtl="0"/>
          <a:r>
            <a:rPr lang="en-US" smtClean="0"/>
            <a:t>AIDA!</a:t>
          </a:r>
          <a:endParaRPr lang="en-AU"/>
        </a:p>
      </dgm:t>
    </dgm:pt>
    <dgm:pt modelId="{49334D3B-6068-453F-A6FF-2C0F763BF79D}" type="parTrans" cxnId="{65B2AAD0-374F-48C0-9734-22181A8F90F6}">
      <dgm:prSet/>
      <dgm:spPr/>
      <dgm:t>
        <a:bodyPr/>
        <a:lstStyle/>
        <a:p>
          <a:endParaRPr lang="en-AU"/>
        </a:p>
      </dgm:t>
    </dgm:pt>
    <dgm:pt modelId="{F99EAAAB-7221-4DC0-856D-422B3DC40E3A}" type="sibTrans" cxnId="{65B2AAD0-374F-48C0-9734-22181A8F90F6}">
      <dgm:prSet/>
      <dgm:spPr/>
      <dgm:t>
        <a:bodyPr/>
        <a:lstStyle/>
        <a:p>
          <a:endParaRPr lang="en-AU"/>
        </a:p>
      </dgm:t>
    </dgm:pt>
    <dgm:pt modelId="{77E2C644-7354-40AB-BF38-1A5E6691F068}" type="pres">
      <dgm:prSet presAssocID="{CE730A0F-8C6A-4984-BCEA-35D766036AFE}" presName="linear" presStyleCnt="0">
        <dgm:presLayoutVars>
          <dgm:animLvl val="lvl"/>
          <dgm:resizeHandles val="exact"/>
        </dgm:presLayoutVars>
      </dgm:prSet>
      <dgm:spPr/>
    </dgm:pt>
    <dgm:pt modelId="{2C5B0F39-1DDE-4985-BD57-52F02EFBA83D}" type="pres">
      <dgm:prSet presAssocID="{48601BDD-D226-4D28-AE34-96AFFB2340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8FB566-E2AE-46F5-AF65-42D292647BF3}" type="pres">
      <dgm:prSet presAssocID="{48601BDD-D226-4D28-AE34-96AFFB2340D2}" presName="childText" presStyleLbl="revTx" presStyleIdx="0" presStyleCnt="2">
        <dgm:presLayoutVars>
          <dgm:bulletEnabled val="1"/>
        </dgm:presLayoutVars>
      </dgm:prSet>
      <dgm:spPr/>
    </dgm:pt>
    <dgm:pt modelId="{AC89B240-FD41-424C-AF8D-C32083256088}" type="pres">
      <dgm:prSet presAssocID="{C936637C-EA00-42C8-8B02-DC55423DDD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8A0C25-349A-40A2-94DB-3F9B6EA88C43}" type="pres">
      <dgm:prSet presAssocID="{C936637C-EA00-42C8-8B02-DC55423DDD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50B864-C752-48DA-ADED-C95212D961F1}" srcId="{48601BDD-D226-4D28-AE34-96AFFB2340D2}" destId="{2BED19E2-2EAF-434A-ACCC-0406362D0C10}" srcOrd="3" destOrd="0" parTransId="{B863F7C7-68FB-4731-B488-A8D80C9780B4}" sibTransId="{25DD69B7-2D55-4665-BB01-EAE0B29B5070}"/>
    <dgm:cxn modelId="{B63BB17B-DB61-4D12-8C2F-C178CD745859}" srcId="{CE730A0F-8C6A-4984-BCEA-35D766036AFE}" destId="{48601BDD-D226-4D28-AE34-96AFFB2340D2}" srcOrd="0" destOrd="0" parTransId="{B38B25E3-3063-4731-8C3B-6509FED44318}" sibTransId="{AA7F47DA-E36D-450E-9D23-F8B1337AF33C}"/>
    <dgm:cxn modelId="{E6D206A2-7943-4FD5-B89A-E40F026FC50C}" type="presOf" srcId="{E73F4303-F7D7-40B8-8E74-48EFE679B3F6}" destId="{158FB566-E2AE-46F5-AF65-42D292647BF3}" srcOrd="0" destOrd="0" presId="urn:microsoft.com/office/officeart/2005/8/layout/vList2"/>
    <dgm:cxn modelId="{02336C0E-EAEC-423B-8E5C-C09A70BD074C}" type="presOf" srcId="{2BED19E2-2EAF-434A-ACCC-0406362D0C10}" destId="{158FB566-E2AE-46F5-AF65-42D292647BF3}" srcOrd="0" destOrd="3" presId="urn:microsoft.com/office/officeart/2005/8/layout/vList2"/>
    <dgm:cxn modelId="{11134A71-8B69-4034-9B57-A8BC7CF4A230}" type="presOf" srcId="{C936637C-EA00-42C8-8B02-DC55423DDD14}" destId="{AC89B240-FD41-424C-AF8D-C32083256088}" srcOrd="0" destOrd="0" presId="urn:microsoft.com/office/officeart/2005/8/layout/vList2"/>
    <dgm:cxn modelId="{F9EB96A9-172F-41C7-9EA8-A64AD2A8CB71}" srcId="{48601BDD-D226-4D28-AE34-96AFFB2340D2}" destId="{4A5D9769-C25F-40DE-8EF9-7BBBBE65F0A7}" srcOrd="2" destOrd="0" parTransId="{47E760EF-9807-4403-B3A0-A07DF961337C}" sibTransId="{F1790F47-182F-4FAA-88B8-E9F7DCC6EEF9}"/>
    <dgm:cxn modelId="{47243612-30BC-4F1C-A5E1-FB2199972260}" srcId="{CE730A0F-8C6A-4984-BCEA-35D766036AFE}" destId="{C936637C-EA00-42C8-8B02-DC55423DDD14}" srcOrd="1" destOrd="0" parTransId="{854AEFF7-F3D6-41DF-9382-7AF94CDBA05E}" sibTransId="{50D8DAEC-286F-4498-A57F-91EE5B08224B}"/>
    <dgm:cxn modelId="{DBF09836-F5D2-4EC1-AC57-B568F7E2B0CC}" type="presOf" srcId="{D2F748C8-B18E-457F-A1EF-FBB1F69B0E11}" destId="{518A0C25-349A-40A2-94DB-3F9B6EA88C43}" srcOrd="0" destOrd="0" presId="urn:microsoft.com/office/officeart/2005/8/layout/vList2"/>
    <dgm:cxn modelId="{E93B6CA7-27C1-4D46-B32A-41D58E895650}" srcId="{48601BDD-D226-4D28-AE34-96AFFB2340D2}" destId="{E73F4303-F7D7-40B8-8E74-48EFE679B3F6}" srcOrd="0" destOrd="0" parTransId="{88BEE73D-CB5E-42A8-8A6F-EE1A4445F2DE}" sibTransId="{B24D1ECC-696C-44D6-8129-08C886D9323A}"/>
    <dgm:cxn modelId="{949B7C49-9640-4BAE-8CAB-EFD6DD406F53}" srcId="{48601BDD-D226-4D28-AE34-96AFFB2340D2}" destId="{4F28DBAF-7D07-48A7-B7E6-84ADF6E2E268}" srcOrd="1" destOrd="0" parTransId="{08C5B673-5254-4C12-9A9F-42A22581C109}" sibTransId="{6DEEED7D-7CD5-4613-ABB7-8ADFB0D167A4}"/>
    <dgm:cxn modelId="{52ABE976-CD36-47B6-AB28-A1D7E4A41174}" type="presOf" srcId="{4A5D9769-C25F-40DE-8EF9-7BBBBE65F0A7}" destId="{158FB566-E2AE-46F5-AF65-42D292647BF3}" srcOrd="0" destOrd="2" presId="urn:microsoft.com/office/officeart/2005/8/layout/vList2"/>
    <dgm:cxn modelId="{20E778F4-8942-4DA2-B9EE-8D4470D33F49}" type="presOf" srcId="{4F28DBAF-7D07-48A7-B7E6-84ADF6E2E268}" destId="{158FB566-E2AE-46F5-AF65-42D292647BF3}" srcOrd="0" destOrd="1" presId="urn:microsoft.com/office/officeart/2005/8/layout/vList2"/>
    <dgm:cxn modelId="{B203EA1B-3931-4F78-85B8-C0C0EC188B52}" type="presOf" srcId="{CE730A0F-8C6A-4984-BCEA-35D766036AFE}" destId="{77E2C644-7354-40AB-BF38-1A5E6691F068}" srcOrd="0" destOrd="0" presId="urn:microsoft.com/office/officeart/2005/8/layout/vList2"/>
    <dgm:cxn modelId="{99A378FA-0D17-4B69-AFB5-D939B6C98871}" type="presOf" srcId="{48601BDD-D226-4D28-AE34-96AFFB2340D2}" destId="{2C5B0F39-1DDE-4985-BD57-52F02EFBA83D}" srcOrd="0" destOrd="0" presId="urn:microsoft.com/office/officeart/2005/8/layout/vList2"/>
    <dgm:cxn modelId="{65B2AAD0-374F-48C0-9734-22181A8F90F6}" srcId="{C936637C-EA00-42C8-8B02-DC55423DDD14}" destId="{D2F748C8-B18E-457F-A1EF-FBB1F69B0E11}" srcOrd="0" destOrd="0" parTransId="{49334D3B-6068-453F-A6FF-2C0F763BF79D}" sibTransId="{F99EAAAB-7221-4DC0-856D-422B3DC40E3A}"/>
    <dgm:cxn modelId="{8A986337-2C72-43A1-92A0-B9855EC02ECE}" type="presParOf" srcId="{77E2C644-7354-40AB-BF38-1A5E6691F068}" destId="{2C5B0F39-1DDE-4985-BD57-52F02EFBA83D}" srcOrd="0" destOrd="0" presId="urn:microsoft.com/office/officeart/2005/8/layout/vList2"/>
    <dgm:cxn modelId="{D2A59007-5005-4110-A1AF-7E5AFC9D5B72}" type="presParOf" srcId="{77E2C644-7354-40AB-BF38-1A5E6691F068}" destId="{158FB566-E2AE-46F5-AF65-42D292647BF3}" srcOrd="1" destOrd="0" presId="urn:microsoft.com/office/officeart/2005/8/layout/vList2"/>
    <dgm:cxn modelId="{A5CA19F0-AEEB-41A0-9BA3-4199D9841B2C}" type="presParOf" srcId="{77E2C644-7354-40AB-BF38-1A5E6691F068}" destId="{AC89B240-FD41-424C-AF8D-C32083256088}" srcOrd="2" destOrd="0" presId="urn:microsoft.com/office/officeart/2005/8/layout/vList2"/>
    <dgm:cxn modelId="{887423E4-B7F1-4FF0-B131-2AEE5A110788}" type="presParOf" srcId="{77E2C644-7354-40AB-BF38-1A5E6691F068}" destId="{518A0C25-349A-40A2-94DB-3F9B6EA88C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730A0F-8C6A-4984-BCEA-35D766036AFE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AU"/>
        </a:p>
      </dgm:t>
    </dgm:pt>
    <dgm:pt modelId="{0E22014F-767F-4F09-A387-90A6E0C998D7}">
      <dgm:prSet/>
      <dgm:spPr/>
      <dgm:t>
        <a:bodyPr/>
        <a:lstStyle/>
        <a:p>
          <a:pPr rtl="0"/>
          <a:r>
            <a:rPr lang="en-US" dirty="0" smtClean="0"/>
            <a:t>Writing Promotional for Social Media</a:t>
          </a:r>
          <a:endParaRPr lang="en-AU" dirty="0"/>
        </a:p>
      </dgm:t>
    </dgm:pt>
    <dgm:pt modelId="{F9451562-F4B5-46E3-BA06-2355965F84BF}" type="parTrans" cxnId="{BD2532A4-461F-431D-A5D0-74D94496ADBC}">
      <dgm:prSet/>
      <dgm:spPr/>
      <dgm:t>
        <a:bodyPr/>
        <a:lstStyle/>
        <a:p>
          <a:endParaRPr lang="en-AU"/>
        </a:p>
      </dgm:t>
    </dgm:pt>
    <dgm:pt modelId="{36C4088D-D9B6-486A-8896-AEE6891CAA8F}" type="sibTrans" cxnId="{BD2532A4-461F-431D-A5D0-74D94496ADBC}">
      <dgm:prSet/>
      <dgm:spPr/>
      <dgm:t>
        <a:bodyPr/>
        <a:lstStyle/>
        <a:p>
          <a:endParaRPr lang="en-AU"/>
        </a:p>
      </dgm:t>
    </dgm:pt>
    <dgm:pt modelId="{B85226E6-089C-4770-87DA-25B7168B60EC}">
      <dgm:prSet/>
      <dgm:spPr/>
      <dgm:t>
        <a:bodyPr/>
        <a:lstStyle/>
        <a:p>
          <a:pPr rtl="0"/>
          <a:r>
            <a:rPr lang="en-US" smtClean="0"/>
            <a:t>Facilitate community building</a:t>
          </a:r>
          <a:endParaRPr lang="en-AU"/>
        </a:p>
      </dgm:t>
    </dgm:pt>
    <dgm:pt modelId="{82FCD738-5547-4DE1-8DDE-23567FD12672}" type="parTrans" cxnId="{802B4474-C27E-4D26-A089-E8EB12909AA3}">
      <dgm:prSet/>
      <dgm:spPr/>
      <dgm:t>
        <a:bodyPr/>
        <a:lstStyle/>
        <a:p>
          <a:endParaRPr lang="en-AU"/>
        </a:p>
      </dgm:t>
    </dgm:pt>
    <dgm:pt modelId="{F1F1B099-6FD2-43A5-9B93-DBDB1C7A4693}" type="sibTrans" cxnId="{802B4474-C27E-4D26-A089-E8EB12909AA3}">
      <dgm:prSet/>
      <dgm:spPr/>
      <dgm:t>
        <a:bodyPr/>
        <a:lstStyle/>
        <a:p>
          <a:endParaRPr lang="en-AU"/>
        </a:p>
      </dgm:t>
    </dgm:pt>
    <dgm:pt modelId="{413ECB6A-544B-441F-ADBF-D42D4C906498}">
      <dgm:prSet/>
      <dgm:spPr/>
      <dgm:t>
        <a:bodyPr/>
        <a:lstStyle/>
        <a:p>
          <a:pPr rtl="0"/>
          <a:r>
            <a:rPr lang="en-US" smtClean="0"/>
            <a:t>Listen at least as much as you talk</a:t>
          </a:r>
          <a:endParaRPr lang="en-AU"/>
        </a:p>
      </dgm:t>
    </dgm:pt>
    <dgm:pt modelId="{AA93F7C2-3EC9-4A1C-AB63-18545C54452F}" type="parTrans" cxnId="{7D8ACCFE-2EA2-4C05-9200-E7CD72A4F5B2}">
      <dgm:prSet/>
      <dgm:spPr/>
      <dgm:t>
        <a:bodyPr/>
        <a:lstStyle/>
        <a:p>
          <a:endParaRPr lang="en-AU"/>
        </a:p>
      </dgm:t>
    </dgm:pt>
    <dgm:pt modelId="{E47A6656-BF47-454B-940F-FB8B7A7BC9C5}" type="sibTrans" cxnId="{7D8ACCFE-2EA2-4C05-9200-E7CD72A4F5B2}">
      <dgm:prSet/>
      <dgm:spPr/>
      <dgm:t>
        <a:bodyPr/>
        <a:lstStyle/>
        <a:p>
          <a:endParaRPr lang="en-AU"/>
        </a:p>
      </dgm:t>
    </dgm:pt>
    <dgm:pt modelId="{F8C8172C-16A9-4F3D-B299-2368BB8E7443}">
      <dgm:prSet/>
      <dgm:spPr/>
      <dgm:t>
        <a:bodyPr/>
        <a:lstStyle/>
        <a:p>
          <a:pPr rtl="0"/>
          <a:r>
            <a:rPr lang="en-US" dirty="0" smtClean="0"/>
            <a:t>Initiate and respond to conversations</a:t>
          </a:r>
          <a:endParaRPr lang="en-AU" dirty="0"/>
        </a:p>
      </dgm:t>
    </dgm:pt>
    <dgm:pt modelId="{6CC6A285-B9AA-4D0F-AED4-F102CDB3E943}" type="parTrans" cxnId="{49BA4D72-1FE1-4698-8A9A-0EDDB1E2187C}">
      <dgm:prSet/>
      <dgm:spPr/>
      <dgm:t>
        <a:bodyPr/>
        <a:lstStyle/>
        <a:p>
          <a:endParaRPr lang="en-AU"/>
        </a:p>
      </dgm:t>
    </dgm:pt>
    <dgm:pt modelId="{ABAF34C8-1DC9-435A-89EB-A5DFAA40EB7A}" type="sibTrans" cxnId="{49BA4D72-1FE1-4698-8A9A-0EDDB1E2187C}">
      <dgm:prSet/>
      <dgm:spPr/>
      <dgm:t>
        <a:bodyPr/>
        <a:lstStyle/>
        <a:p>
          <a:endParaRPr lang="en-AU"/>
        </a:p>
      </dgm:t>
    </dgm:pt>
    <dgm:pt modelId="{37BBD9CA-0F04-441C-AF12-D6E8DE94EF9D}">
      <dgm:prSet/>
      <dgm:spPr/>
      <dgm:t>
        <a:bodyPr/>
        <a:lstStyle/>
        <a:p>
          <a:pPr rtl="0"/>
          <a:r>
            <a:rPr lang="en-US" smtClean="0"/>
            <a:t>Provide information people want</a:t>
          </a:r>
          <a:endParaRPr lang="en-AU"/>
        </a:p>
      </dgm:t>
    </dgm:pt>
    <dgm:pt modelId="{17861147-D687-42B8-8F6E-3D4A7933B91B}" type="parTrans" cxnId="{D0D9D4F7-4D94-4632-A5CC-DD825AFFF1EA}">
      <dgm:prSet/>
      <dgm:spPr/>
      <dgm:t>
        <a:bodyPr/>
        <a:lstStyle/>
        <a:p>
          <a:endParaRPr lang="en-AU"/>
        </a:p>
      </dgm:t>
    </dgm:pt>
    <dgm:pt modelId="{079AC393-F3DE-429F-997C-C1784D8C6BA5}" type="sibTrans" cxnId="{D0D9D4F7-4D94-4632-A5CC-DD825AFFF1EA}">
      <dgm:prSet/>
      <dgm:spPr/>
      <dgm:t>
        <a:bodyPr/>
        <a:lstStyle/>
        <a:p>
          <a:endParaRPr lang="en-AU"/>
        </a:p>
      </dgm:t>
    </dgm:pt>
    <dgm:pt modelId="{7146B07D-4691-43CA-A023-46D85C54D4F7}">
      <dgm:prSet/>
      <dgm:spPr/>
      <dgm:t>
        <a:bodyPr/>
        <a:lstStyle/>
        <a:p>
          <a:pPr rtl="0"/>
          <a:r>
            <a:rPr lang="en-US" dirty="0" smtClean="0"/>
            <a:t>Identify and support champions</a:t>
          </a:r>
          <a:endParaRPr lang="en-AU" dirty="0"/>
        </a:p>
      </dgm:t>
    </dgm:pt>
    <dgm:pt modelId="{4A848BCF-9BCA-4AAE-8B16-197B71262227}" type="parTrans" cxnId="{D1C96309-D566-403D-A6E0-ABEA66FCE76B}">
      <dgm:prSet/>
      <dgm:spPr/>
      <dgm:t>
        <a:bodyPr/>
        <a:lstStyle/>
        <a:p>
          <a:endParaRPr lang="en-AU"/>
        </a:p>
      </dgm:t>
    </dgm:pt>
    <dgm:pt modelId="{5E499303-3DFB-439F-B11A-B7A83685D3BD}" type="sibTrans" cxnId="{D1C96309-D566-403D-A6E0-ABEA66FCE76B}">
      <dgm:prSet/>
      <dgm:spPr/>
      <dgm:t>
        <a:bodyPr/>
        <a:lstStyle/>
        <a:p>
          <a:endParaRPr lang="en-AU"/>
        </a:p>
      </dgm:t>
    </dgm:pt>
    <dgm:pt modelId="{18525DD8-6B9D-4A04-BE2F-0B9ED6A343F8}">
      <dgm:prSet/>
      <dgm:spPr/>
      <dgm:t>
        <a:bodyPr/>
        <a:lstStyle/>
        <a:p>
          <a:pPr rtl="0"/>
          <a:r>
            <a:rPr lang="en-US" smtClean="0"/>
            <a:t>Be real</a:t>
          </a:r>
          <a:endParaRPr lang="en-AU"/>
        </a:p>
      </dgm:t>
    </dgm:pt>
    <dgm:pt modelId="{F9ECD5D0-3AD7-4F74-AACE-8251DDA0F1E2}" type="parTrans" cxnId="{2EAFC7C5-C25F-4E13-97D3-EA2DB298EC0D}">
      <dgm:prSet/>
      <dgm:spPr/>
      <dgm:t>
        <a:bodyPr/>
        <a:lstStyle/>
        <a:p>
          <a:endParaRPr lang="en-AU"/>
        </a:p>
      </dgm:t>
    </dgm:pt>
    <dgm:pt modelId="{5D9280CB-DF9A-4276-8088-43D618DA5EF2}" type="sibTrans" cxnId="{2EAFC7C5-C25F-4E13-97D3-EA2DB298EC0D}">
      <dgm:prSet/>
      <dgm:spPr/>
      <dgm:t>
        <a:bodyPr/>
        <a:lstStyle/>
        <a:p>
          <a:endParaRPr lang="en-AU"/>
        </a:p>
      </dgm:t>
    </dgm:pt>
    <dgm:pt modelId="{2D8140F0-6F09-431E-AF9D-A0E22E5EB0A5}">
      <dgm:prSet/>
      <dgm:spPr/>
      <dgm:t>
        <a:bodyPr/>
        <a:lstStyle/>
        <a:p>
          <a:pPr rtl="0"/>
          <a:r>
            <a:rPr lang="en-AU" smtClean="0"/>
            <a:t>integrate Conventional Strategies</a:t>
          </a:r>
          <a:endParaRPr lang="en-AU"/>
        </a:p>
      </dgm:t>
    </dgm:pt>
    <dgm:pt modelId="{E9D7505F-BB68-4A6C-A93B-2E458322A1AC}" type="parTrans" cxnId="{72D238A2-D402-4B7D-92B3-CC2B5CC1987E}">
      <dgm:prSet/>
      <dgm:spPr/>
      <dgm:t>
        <a:bodyPr/>
        <a:lstStyle/>
        <a:p>
          <a:endParaRPr lang="en-AU"/>
        </a:p>
      </dgm:t>
    </dgm:pt>
    <dgm:pt modelId="{4F1DECF4-06A1-464A-A64D-30BAED4778AC}" type="sibTrans" cxnId="{72D238A2-D402-4B7D-92B3-CC2B5CC1987E}">
      <dgm:prSet/>
      <dgm:spPr/>
      <dgm:t>
        <a:bodyPr/>
        <a:lstStyle/>
        <a:p>
          <a:endParaRPr lang="en-AU"/>
        </a:p>
      </dgm:t>
    </dgm:pt>
    <dgm:pt modelId="{1F489B55-C5B8-47CB-B64F-D68D5174811A}">
      <dgm:prSet/>
      <dgm:spPr/>
      <dgm:t>
        <a:bodyPr/>
        <a:lstStyle/>
        <a:p>
          <a:pPr rtl="0"/>
          <a:r>
            <a:rPr lang="en-US" smtClean="0"/>
            <a:t>Creating Promotional for Mobile Devices</a:t>
          </a:r>
          <a:endParaRPr lang="en-AU"/>
        </a:p>
      </dgm:t>
    </dgm:pt>
    <dgm:pt modelId="{0E475249-0F91-47B6-AD0D-03C4B4EBC298}" type="parTrans" cxnId="{1272288B-FB8F-4737-AB93-8A7A0A73229A}">
      <dgm:prSet/>
      <dgm:spPr/>
      <dgm:t>
        <a:bodyPr/>
        <a:lstStyle/>
        <a:p>
          <a:endParaRPr lang="en-AU"/>
        </a:p>
      </dgm:t>
    </dgm:pt>
    <dgm:pt modelId="{4ABF5E96-C90E-4E3E-B487-469F8CAC47A5}" type="sibTrans" cxnId="{1272288B-FB8F-4737-AB93-8A7A0A73229A}">
      <dgm:prSet/>
      <dgm:spPr/>
      <dgm:t>
        <a:bodyPr/>
        <a:lstStyle/>
        <a:p>
          <a:endParaRPr lang="en-AU"/>
        </a:p>
      </dgm:t>
    </dgm:pt>
    <dgm:pt modelId="{A13B800B-0CBC-405E-A300-705195242862}">
      <dgm:prSet/>
      <dgm:spPr/>
      <dgm:t>
        <a:bodyPr/>
        <a:lstStyle/>
        <a:p>
          <a:pPr rtl="0"/>
          <a:r>
            <a:rPr lang="en-US" smtClean="0"/>
            <a:t>Short and simple</a:t>
          </a:r>
          <a:endParaRPr lang="en-AU"/>
        </a:p>
      </dgm:t>
    </dgm:pt>
    <dgm:pt modelId="{EF08A9AB-EBE8-4F95-AC1C-08F126794328}" type="parTrans" cxnId="{FF6084AB-BF8F-49CF-A4BC-08080C24FD6C}">
      <dgm:prSet/>
      <dgm:spPr/>
      <dgm:t>
        <a:bodyPr/>
        <a:lstStyle/>
        <a:p>
          <a:endParaRPr lang="en-AU"/>
        </a:p>
      </dgm:t>
    </dgm:pt>
    <dgm:pt modelId="{DC8B9C92-258B-4E95-B2F1-FB5DA2537781}" type="sibTrans" cxnId="{FF6084AB-BF8F-49CF-A4BC-08080C24FD6C}">
      <dgm:prSet/>
      <dgm:spPr/>
      <dgm:t>
        <a:bodyPr/>
        <a:lstStyle/>
        <a:p>
          <a:endParaRPr lang="en-AU"/>
        </a:p>
      </dgm:t>
    </dgm:pt>
    <dgm:pt modelId="{BCC251A9-8264-4F43-9876-C28AB4603DC8}">
      <dgm:prSet/>
      <dgm:spPr/>
      <dgm:t>
        <a:bodyPr/>
        <a:lstStyle/>
        <a:p>
          <a:pPr rtl="0"/>
          <a:r>
            <a:rPr lang="en-US" smtClean="0"/>
            <a:t>Fast and straightforward</a:t>
          </a:r>
          <a:endParaRPr lang="en-AU"/>
        </a:p>
      </dgm:t>
    </dgm:pt>
    <dgm:pt modelId="{079B0D72-329A-4264-B032-708D1C6B2ABC}" type="parTrans" cxnId="{19530178-AE30-4FB5-B39A-4CE8B8AB01D8}">
      <dgm:prSet/>
      <dgm:spPr/>
      <dgm:t>
        <a:bodyPr/>
        <a:lstStyle/>
        <a:p>
          <a:endParaRPr lang="en-AU"/>
        </a:p>
      </dgm:t>
    </dgm:pt>
    <dgm:pt modelId="{BE82ABB9-510D-4DD0-BE79-E5E1649D1F12}" type="sibTrans" cxnId="{19530178-AE30-4FB5-B39A-4CE8B8AB01D8}">
      <dgm:prSet/>
      <dgm:spPr/>
      <dgm:t>
        <a:bodyPr/>
        <a:lstStyle/>
        <a:p>
          <a:endParaRPr lang="en-AU"/>
        </a:p>
      </dgm:t>
    </dgm:pt>
    <dgm:pt modelId="{E592E2C4-51F2-4B3B-852B-EF1D728CA339}" type="pres">
      <dgm:prSet presAssocID="{CE730A0F-8C6A-4984-BCEA-35D766036AFE}" presName="linear" presStyleCnt="0">
        <dgm:presLayoutVars>
          <dgm:animLvl val="lvl"/>
          <dgm:resizeHandles val="exact"/>
        </dgm:presLayoutVars>
      </dgm:prSet>
      <dgm:spPr/>
    </dgm:pt>
    <dgm:pt modelId="{345C4A95-2584-4BB0-83D8-E1883399E6D8}" type="pres">
      <dgm:prSet presAssocID="{0E22014F-767F-4F09-A387-90A6E0C998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0B63DA-16EC-4088-9343-75EE25F7D308}" type="pres">
      <dgm:prSet presAssocID="{0E22014F-767F-4F09-A387-90A6E0C998D7}" presName="childText" presStyleLbl="revTx" presStyleIdx="0" presStyleCnt="2">
        <dgm:presLayoutVars>
          <dgm:bulletEnabled val="1"/>
        </dgm:presLayoutVars>
      </dgm:prSet>
      <dgm:spPr/>
    </dgm:pt>
    <dgm:pt modelId="{11136E6F-B7E2-4E1E-A62E-DAE87E61A9F7}" type="pres">
      <dgm:prSet presAssocID="{1F489B55-C5B8-47CB-B64F-D68D517481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9A31CD-9216-42FB-A339-90B0F7345A8E}" type="pres">
      <dgm:prSet presAssocID="{1F489B55-C5B8-47CB-B64F-D68D5174811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6084AB-BF8F-49CF-A4BC-08080C24FD6C}" srcId="{1F489B55-C5B8-47CB-B64F-D68D5174811A}" destId="{A13B800B-0CBC-405E-A300-705195242862}" srcOrd="0" destOrd="0" parTransId="{EF08A9AB-EBE8-4F95-AC1C-08F126794328}" sibTransId="{DC8B9C92-258B-4E95-B2F1-FB5DA2537781}"/>
    <dgm:cxn modelId="{44569C02-C97B-496E-BED0-34037E57A318}" type="presOf" srcId="{413ECB6A-544B-441F-ADBF-D42D4C906498}" destId="{8B0B63DA-16EC-4088-9343-75EE25F7D308}" srcOrd="0" destOrd="1" presId="urn:microsoft.com/office/officeart/2005/8/layout/vList2"/>
    <dgm:cxn modelId="{49BA4D72-1FE1-4698-8A9A-0EDDB1E2187C}" srcId="{0E22014F-767F-4F09-A387-90A6E0C998D7}" destId="{F8C8172C-16A9-4F3D-B299-2368BB8E7443}" srcOrd="2" destOrd="0" parTransId="{6CC6A285-B9AA-4D0F-AED4-F102CDB3E943}" sibTransId="{ABAF34C8-1DC9-435A-89EB-A5DFAA40EB7A}"/>
    <dgm:cxn modelId="{7D8ACCFE-2EA2-4C05-9200-E7CD72A4F5B2}" srcId="{0E22014F-767F-4F09-A387-90A6E0C998D7}" destId="{413ECB6A-544B-441F-ADBF-D42D4C906498}" srcOrd="1" destOrd="0" parTransId="{AA93F7C2-3EC9-4A1C-AB63-18545C54452F}" sibTransId="{E47A6656-BF47-454B-940F-FB8B7A7BC9C5}"/>
    <dgm:cxn modelId="{4F889034-4139-4649-81AE-29AFC45550B9}" type="presOf" srcId="{1F489B55-C5B8-47CB-B64F-D68D5174811A}" destId="{11136E6F-B7E2-4E1E-A62E-DAE87E61A9F7}" srcOrd="0" destOrd="0" presId="urn:microsoft.com/office/officeart/2005/8/layout/vList2"/>
    <dgm:cxn modelId="{1272288B-FB8F-4737-AB93-8A7A0A73229A}" srcId="{CE730A0F-8C6A-4984-BCEA-35D766036AFE}" destId="{1F489B55-C5B8-47CB-B64F-D68D5174811A}" srcOrd="1" destOrd="0" parTransId="{0E475249-0F91-47B6-AD0D-03C4B4EBC298}" sibTransId="{4ABF5E96-C90E-4E3E-B487-469F8CAC47A5}"/>
    <dgm:cxn modelId="{D0D9D4F7-4D94-4632-A5CC-DD825AFFF1EA}" srcId="{0E22014F-767F-4F09-A387-90A6E0C998D7}" destId="{37BBD9CA-0F04-441C-AF12-D6E8DE94EF9D}" srcOrd="3" destOrd="0" parTransId="{17861147-D687-42B8-8F6E-3D4A7933B91B}" sibTransId="{079AC393-F3DE-429F-997C-C1784D8C6BA5}"/>
    <dgm:cxn modelId="{11ED85F4-E135-469A-B763-86E2569BB8E5}" type="presOf" srcId="{CE730A0F-8C6A-4984-BCEA-35D766036AFE}" destId="{E592E2C4-51F2-4B3B-852B-EF1D728CA339}" srcOrd="0" destOrd="0" presId="urn:microsoft.com/office/officeart/2005/8/layout/vList2"/>
    <dgm:cxn modelId="{EC5B4EE0-C406-4A09-906D-E910C7D43461}" type="presOf" srcId="{BCC251A9-8264-4F43-9876-C28AB4603DC8}" destId="{B09A31CD-9216-42FB-A339-90B0F7345A8E}" srcOrd="0" destOrd="1" presId="urn:microsoft.com/office/officeart/2005/8/layout/vList2"/>
    <dgm:cxn modelId="{BC47A4E6-A270-454B-99DC-73167AA721A6}" type="presOf" srcId="{2D8140F0-6F09-431E-AF9D-A0E22E5EB0A5}" destId="{8B0B63DA-16EC-4088-9343-75EE25F7D308}" srcOrd="0" destOrd="6" presId="urn:microsoft.com/office/officeart/2005/8/layout/vList2"/>
    <dgm:cxn modelId="{17474690-1902-43F5-B3E6-74630A330744}" type="presOf" srcId="{F8C8172C-16A9-4F3D-B299-2368BB8E7443}" destId="{8B0B63DA-16EC-4088-9343-75EE25F7D308}" srcOrd="0" destOrd="2" presId="urn:microsoft.com/office/officeart/2005/8/layout/vList2"/>
    <dgm:cxn modelId="{19530178-AE30-4FB5-B39A-4CE8B8AB01D8}" srcId="{1F489B55-C5B8-47CB-B64F-D68D5174811A}" destId="{BCC251A9-8264-4F43-9876-C28AB4603DC8}" srcOrd="1" destOrd="0" parTransId="{079B0D72-329A-4264-B032-708D1C6B2ABC}" sibTransId="{BE82ABB9-510D-4DD0-BE79-E5E1649D1F12}"/>
    <dgm:cxn modelId="{BC89A3C3-04F4-43C1-AFF5-A0292AA7BF3E}" type="presOf" srcId="{A13B800B-0CBC-405E-A300-705195242862}" destId="{B09A31CD-9216-42FB-A339-90B0F7345A8E}" srcOrd="0" destOrd="0" presId="urn:microsoft.com/office/officeart/2005/8/layout/vList2"/>
    <dgm:cxn modelId="{BB99D2D8-3D73-4E62-96AB-4F3646104DA2}" type="presOf" srcId="{7146B07D-4691-43CA-A023-46D85C54D4F7}" destId="{8B0B63DA-16EC-4088-9343-75EE25F7D308}" srcOrd="0" destOrd="4" presId="urn:microsoft.com/office/officeart/2005/8/layout/vList2"/>
    <dgm:cxn modelId="{C3789794-E09E-4D2C-97A5-E91F0A6394B5}" type="presOf" srcId="{18525DD8-6B9D-4A04-BE2F-0B9ED6A343F8}" destId="{8B0B63DA-16EC-4088-9343-75EE25F7D308}" srcOrd="0" destOrd="5" presId="urn:microsoft.com/office/officeart/2005/8/layout/vList2"/>
    <dgm:cxn modelId="{60EE4A99-45DC-47C6-9EBD-EC08F894D1D3}" type="presOf" srcId="{0E22014F-767F-4F09-A387-90A6E0C998D7}" destId="{345C4A95-2584-4BB0-83D8-E1883399E6D8}" srcOrd="0" destOrd="0" presId="urn:microsoft.com/office/officeart/2005/8/layout/vList2"/>
    <dgm:cxn modelId="{932DA4EB-813B-4063-9C5C-877C46938482}" type="presOf" srcId="{B85226E6-089C-4770-87DA-25B7168B60EC}" destId="{8B0B63DA-16EC-4088-9343-75EE25F7D308}" srcOrd="0" destOrd="0" presId="urn:microsoft.com/office/officeart/2005/8/layout/vList2"/>
    <dgm:cxn modelId="{2EAFC7C5-C25F-4E13-97D3-EA2DB298EC0D}" srcId="{0E22014F-767F-4F09-A387-90A6E0C998D7}" destId="{18525DD8-6B9D-4A04-BE2F-0B9ED6A343F8}" srcOrd="5" destOrd="0" parTransId="{F9ECD5D0-3AD7-4F74-AACE-8251DDA0F1E2}" sibTransId="{5D9280CB-DF9A-4276-8088-43D618DA5EF2}"/>
    <dgm:cxn modelId="{BDFD8DDE-47A8-45E9-8351-6711D3CBF3F9}" type="presOf" srcId="{37BBD9CA-0F04-441C-AF12-D6E8DE94EF9D}" destId="{8B0B63DA-16EC-4088-9343-75EE25F7D308}" srcOrd="0" destOrd="3" presId="urn:microsoft.com/office/officeart/2005/8/layout/vList2"/>
    <dgm:cxn modelId="{D1C96309-D566-403D-A6E0-ABEA66FCE76B}" srcId="{0E22014F-767F-4F09-A387-90A6E0C998D7}" destId="{7146B07D-4691-43CA-A023-46D85C54D4F7}" srcOrd="4" destOrd="0" parTransId="{4A848BCF-9BCA-4AAE-8B16-197B71262227}" sibTransId="{5E499303-3DFB-439F-B11A-B7A83685D3BD}"/>
    <dgm:cxn modelId="{802B4474-C27E-4D26-A089-E8EB12909AA3}" srcId="{0E22014F-767F-4F09-A387-90A6E0C998D7}" destId="{B85226E6-089C-4770-87DA-25B7168B60EC}" srcOrd="0" destOrd="0" parTransId="{82FCD738-5547-4DE1-8DDE-23567FD12672}" sibTransId="{F1F1B099-6FD2-43A5-9B93-DBDB1C7A4693}"/>
    <dgm:cxn modelId="{72D238A2-D402-4B7D-92B3-CC2B5CC1987E}" srcId="{0E22014F-767F-4F09-A387-90A6E0C998D7}" destId="{2D8140F0-6F09-431E-AF9D-A0E22E5EB0A5}" srcOrd="6" destOrd="0" parTransId="{E9D7505F-BB68-4A6C-A93B-2E458322A1AC}" sibTransId="{4F1DECF4-06A1-464A-A64D-30BAED4778AC}"/>
    <dgm:cxn modelId="{BD2532A4-461F-431D-A5D0-74D94496ADBC}" srcId="{CE730A0F-8C6A-4984-BCEA-35D766036AFE}" destId="{0E22014F-767F-4F09-A387-90A6E0C998D7}" srcOrd="0" destOrd="0" parTransId="{F9451562-F4B5-46E3-BA06-2355965F84BF}" sibTransId="{36C4088D-D9B6-486A-8896-AEE6891CAA8F}"/>
    <dgm:cxn modelId="{590E37AA-C98F-4F17-A435-8FF622666BCC}" type="presParOf" srcId="{E592E2C4-51F2-4B3B-852B-EF1D728CA339}" destId="{345C4A95-2584-4BB0-83D8-E1883399E6D8}" srcOrd="0" destOrd="0" presId="urn:microsoft.com/office/officeart/2005/8/layout/vList2"/>
    <dgm:cxn modelId="{67F17106-ADB9-47B7-B646-05151E0442B2}" type="presParOf" srcId="{E592E2C4-51F2-4B3B-852B-EF1D728CA339}" destId="{8B0B63DA-16EC-4088-9343-75EE25F7D308}" srcOrd="1" destOrd="0" presId="urn:microsoft.com/office/officeart/2005/8/layout/vList2"/>
    <dgm:cxn modelId="{CEF5310B-3CF7-4E26-B4BB-6801A9C1B41A}" type="presParOf" srcId="{E592E2C4-51F2-4B3B-852B-EF1D728CA339}" destId="{11136E6F-B7E2-4E1E-A62E-DAE87E61A9F7}" srcOrd="2" destOrd="0" presId="urn:microsoft.com/office/officeart/2005/8/layout/vList2"/>
    <dgm:cxn modelId="{781D0063-56F5-46D4-B9E4-70AAF2F869D0}" type="presParOf" srcId="{E592E2C4-51F2-4B3B-852B-EF1D728CA339}" destId="{B09A31CD-9216-42FB-A339-90B0F7345A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8E9286E7-E89A-4E52-9D0A-1672067FDA1C}">
      <dgm:prSet/>
      <dgm:spPr/>
      <dgm:t>
        <a:bodyPr/>
        <a:lstStyle/>
        <a:p>
          <a:r>
            <a:rPr lang="en-US" dirty="0" smtClean="0"/>
            <a:t>Analyzing situation</a:t>
          </a:r>
          <a:endParaRPr lang="en-AU" dirty="0"/>
        </a:p>
      </dgm:t>
    </dgm:pt>
    <dgm:pt modelId="{FEA3D0AF-AB1C-499B-8706-F0990570BB79}" type="parTrans" cxnId="{A7BA8825-3E80-4A33-90BF-C2F1E5F3E743}">
      <dgm:prSet/>
      <dgm:spPr/>
      <dgm:t>
        <a:bodyPr/>
        <a:lstStyle/>
        <a:p>
          <a:endParaRPr lang="en-AU"/>
        </a:p>
      </dgm:t>
    </dgm:pt>
    <dgm:pt modelId="{60510C91-FE3B-42C9-BECB-067D44474853}" type="sibTrans" cxnId="{A7BA8825-3E80-4A33-90BF-C2F1E5F3E743}">
      <dgm:prSet/>
      <dgm:spPr/>
      <dgm:t>
        <a:bodyPr/>
        <a:lstStyle/>
        <a:p>
          <a:endParaRPr lang="en-AU"/>
        </a:p>
      </dgm:t>
    </dgm:pt>
    <dgm:pt modelId="{094DB822-5C5B-4502-A711-A9963128423C}">
      <dgm:prSet/>
      <dgm:spPr/>
      <dgm:t>
        <a:bodyPr/>
        <a:lstStyle/>
        <a:p>
          <a:r>
            <a:rPr lang="en-US" b="1" dirty="0" smtClean="0"/>
            <a:t>The best persuasive = closely connected to audience desire and interest</a:t>
          </a:r>
          <a:endParaRPr lang="en-AU" b="1" dirty="0"/>
        </a:p>
      </dgm:t>
    </dgm:pt>
    <dgm:pt modelId="{6C4455E3-CC29-4457-B437-2F6AB192F8BE}" type="parTrans" cxnId="{3975601F-732C-4C19-A606-AB41EC18EEB6}">
      <dgm:prSet/>
      <dgm:spPr/>
      <dgm:t>
        <a:bodyPr/>
        <a:lstStyle/>
        <a:p>
          <a:endParaRPr lang="en-AU"/>
        </a:p>
      </dgm:t>
    </dgm:pt>
    <dgm:pt modelId="{6C96D223-994B-4F7C-9AB0-2EF7574C9DA2}" type="sibTrans" cxnId="{3975601F-732C-4C19-A606-AB41EC18EEB6}">
      <dgm:prSet/>
      <dgm:spPr/>
      <dgm:t>
        <a:bodyPr/>
        <a:lstStyle/>
        <a:p>
          <a:endParaRPr lang="en-AU"/>
        </a:p>
      </dgm:t>
    </dgm:pt>
    <dgm:pt modelId="{7B88A236-2C27-4BBD-B5A4-E87E2CABAF91}">
      <dgm:prSet/>
      <dgm:spPr/>
      <dgm:t>
        <a:bodyPr/>
        <a:lstStyle/>
        <a:p>
          <a:r>
            <a:rPr lang="en-US" dirty="0" smtClean="0"/>
            <a:t>Make sure you’re clear about what you really hope to achieve! Money? Support? Staff?</a:t>
          </a:r>
          <a:endParaRPr lang="en-AU" dirty="0"/>
        </a:p>
      </dgm:t>
    </dgm:pt>
    <dgm:pt modelId="{9238CC3F-FA1F-4D17-A2C7-8FDDC41D8D51}" type="parTrans" cxnId="{CB7F4588-435A-4AD4-8D29-7F77C84F634E}">
      <dgm:prSet/>
      <dgm:spPr/>
      <dgm:t>
        <a:bodyPr/>
        <a:lstStyle/>
        <a:p>
          <a:endParaRPr lang="en-AU"/>
        </a:p>
      </dgm:t>
    </dgm:pt>
    <dgm:pt modelId="{40884B22-DB6C-4BE2-896A-736F0C7154D6}" type="sibTrans" cxnId="{CB7F4588-435A-4AD4-8D29-7F77C84F634E}">
      <dgm:prSet/>
      <dgm:spPr/>
      <dgm:t>
        <a:bodyPr/>
        <a:lstStyle/>
        <a:p>
          <a:endParaRPr lang="en-AU"/>
        </a:p>
      </dgm:t>
    </dgm:pt>
    <dgm:pt modelId="{478BAD9A-D541-4DCD-A125-CDD9316B7B9F}">
      <dgm:prSet/>
      <dgm:spPr/>
      <dgm:t>
        <a:bodyPr/>
        <a:lstStyle/>
        <a:p>
          <a:r>
            <a:rPr lang="en-US" dirty="0" smtClean="0"/>
            <a:t>What are your audiences needs?</a:t>
          </a:r>
          <a:endParaRPr lang="en-AU" dirty="0"/>
        </a:p>
      </dgm:t>
    </dgm:pt>
    <dgm:pt modelId="{D9601CBB-F4CC-4991-AFEB-9885F0177ACC}" type="parTrans" cxnId="{3C3B709E-CA1B-475C-B71B-15F635A7C159}">
      <dgm:prSet/>
      <dgm:spPr/>
      <dgm:t>
        <a:bodyPr/>
        <a:lstStyle/>
        <a:p>
          <a:endParaRPr lang="en-AU"/>
        </a:p>
      </dgm:t>
    </dgm:pt>
    <dgm:pt modelId="{FF15BCA3-12B1-4C45-8A00-E6B5FB6186E9}" type="sibTrans" cxnId="{3C3B709E-CA1B-475C-B71B-15F635A7C159}">
      <dgm:prSet/>
      <dgm:spPr/>
      <dgm:t>
        <a:bodyPr/>
        <a:lstStyle/>
        <a:p>
          <a:endParaRPr lang="en-AU"/>
        </a:p>
      </dgm:t>
    </dgm:pt>
    <dgm:pt modelId="{3AB470AD-86DF-4DA2-815E-8B5D2108F224}">
      <dgm:prSet/>
      <dgm:spPr/>
      <dgm:t>
        <a:bodyPr/>
        <a:lstStyle/>
        <a:p>
          <a:r>
            <a:rPr lang="en-US" dirty="0" smtClean="0"/>
            <a:t>What do you want?</a:t>
          </a:r>
          <a:endParaRPr lang="en-AU" dirty="0"/>
        </a:p>
      </dgm:t>
    </dgm:pt>
    <dgm:pt modelId="{89420FAF-A24F-4733-82C9-EDE1CCA50727}" type="parTrans" cxnId="{E32E9F83-68DF-4A46-92EE-552B9868067A}">
      <dgm:prSet/>
      <dgm:spPr/>
      <dgm:t>
        <a:bodyPr/>
        <a:lstStyle/>
        <a:p>
          <a:endParaRPr lang="en-AU"/>
        </a:p>
      </dgm:t>
    </dgm:pt>
    <dgm:pt modelId="{52D3CEDE-C221-4E8E-B35E-6A0D8A834742}" type="sibTrans" cxnId="{E32E9F83-68DF-4A46-92EE-552B9868067A}">
      <dgm:prSet/>
      <dgm:spPr/>
      <dgm:t>
        <a:bodyPr/>
        <a:lstStyle/>
        <a:p>
          <a:endParaRPr lang="en-AU"/>
        </a:p>
      </dgm:t>
    </dgm:pt>
    <dgm:pt modelId="{B67432E3-44AF-4FED-9563-FC0AD16BC853}">
      <dgm:prSet/>
      <dgm:spPr/>
      <dgm:t>
        <a:bodyPr/>
        <a:lstStyle/>
        <a:p>
          <a:r>
            <a:rPr lang="en-US" dirty="0" smtClean="0"/>
            <a:t>How might they resist? Are there alternatives need to be examined?</a:t>
          </a:r>
          <a:endParaRPr lang="en-AU" dirty="0"/>
        </a:p>
      </dgm:t>
    </dgm:pt>
    <dgm:pt modelId="{739BA002-3649-4F55-8060-A7AF97490FA4}" type="parTrans" cxnId="{9FAD6CD8-A728-465D-90C6-F8FE8500018F}">
      <dgm:prSet/>
      <dgm:spPr/>
      <dgm:t>
        <a:bodyPr/>
        <a:lstStyle/>
        <a:p>
          <a:endParaRPr lang="en-AU"/>
        </a:p>
      </dgm:t>
    </dgm:pt>
    <dgm:pt modelId="{05475C94-2D91-4FFC-8D26-F3FE5B82173D}" type="sibTrans" cxnId="{9FAD6CD8-A728-465D-90C6-F8FE8500018F}">
      <dgm:prSet/>
      <dgm:spPr/>
      <dgm:t>
        <a:bodyPr/>
        <a:lstStyle/>
        <a:p>
          <a:endParaRPr lang="en-AU"/>
        </a:p>
      </dgm:t>
    </dgm:pt>
    <dgm:pt modelId="{9850AC16-3363-4278-99A2-5458FCE457F3}">
      <dgm:prSet/>
      <dgm:spPr/>
      <dgm:t>
        <a:bodyPr/>
        <a:lstStyle/>
        <a:p>
          <a:r>
            <a:rPr lang="en-US" dirty="0" smtClean="0"/>
            <a:t>What are the most important issues for the audiences?</a:t>
          </a:r>
          <a:endParaRPr lang="en-AU" dirty="0"/>
        </a:p>
      </dgm:t>
    </dgm:pt>
    <dgm:pt modelId="{ED43EB55-0635-4824-A7FA-97300DA593DE}" type="parTrans" cxnId="{4A042E1B-A2DA-40D9-82AC-1A958AFE2739}">
      <dgm:prSet/>
      <dgm:spPr/>
      <dgm:t>
        <a:bodyPr/>
        <a:lstStyle/>
        <a:p>
          <a:endParaRPr lang="en-AU"/>
        </a:p>
      </dgm:t>
    </dgm:pt>
    <dgm:pt modelId="{D2ECC0CB-B187-4F12-BFAF-EA250BE3FBC8}" type="sibTrans" cxnId="{4A042E1B-A2DA-40D9-82AC-1A958AFE2739}">
      <dgm:prSet/>
      <dgm:spPr/>
      <dgm:t>
        <a:bodyPr/>
        <a:lstStyle/>
        <a:p>
          <a:endParaRPr lang="en-AU"/>
        </a:p>
      </dgm:t>
    </dgm:pt>
    <dgm:pt modelId="{62E4E17F-B635-4614-B04C-812ECEFFC400}">
      <dgm:prSet/>
      <dgm:spPr/>
      <dgm:t>
        <a:bodyPr/>
        <a:lstStyle/>
        <a:p>
          <a:r>
            <a:rPr lang="en-US" dirty="0" smtClean="0"/>
            <a:t>Culture?</a:t>
          </a:r>
          <a:endParaRPr lang="en-AU" dirty="0"/>
        </a:p>
      </dgm:t>
    </dgm:pt>
    <dgm:pt modelId="{132722BD-C748-4867-9B51-B3AA35D622A5}" type="parTrans" cxnId="{86AB69CF-B18E-4982-85F7-D4D061B13A4A}">
      <dgm:prSet/>
      <dgm:spPr/>
      <dgm:t>
        <a:bodyPr/>
        <a:lstStyle/>
        <a:p>
          <a:endParaRPr lang="en-AU"/>
        </a:p>
      </dgm:t>
    </dgm:pt>
    <dgm:pt modelId="{A7F62269-A361-4B0C-B081-3BE2375DF358}" type="sibTrans" cxnId="{86AB69CF-B18E-4982-85F7-D4D061B13A4A}">
      <dgm:prSet/>
      <dgm:spPr/>
      <dgm:t>
        <a:bodyPr/>
        <a:lstStyle/>
        <a:p>
          <a:endParaRPr lang="en-AU"/>
        </a:p>
      </dgm:t>
    </dgm:pt>
    <dgm:pt modelId="{CE4B7BA1-CFCF-4092-915E-534919E37FCD}">
      <dgm:prSet/>
      <dgm:spPr/>
      <dgm:t>
        <a:bodyPr/>
        <a:lstStyle/>
        <a:p>
          <a:r>
            <a:rPr lang="en-US" smtClean="0"/>
            <a:t>Demographics, psychographics, </a:t>
          </a:r>
          <a:r>
            <a:rPr lang="en-US" b="1" smtClean="0"/>
            <a:t>motivation</a:t>
          </a:r>
          <a:endParaRPr lang="en-AU" b="1" dirty="0"/>
        </a:p>
      </dgm:t>
    </dgm:pt>
    <dgm:pt modelId="{25DED694-2A5E-465C-9208-4FDE1929D913}" type="parTrans" cxnId="{697C802F-621C-4BB1-93B9-9A6E765BF945}">
      <dgm:prSet/>
      <dgm:spPr/>
      <dgm:t>
        <a:bodyPr/>
        <a:lstStyle/>
        <a:p>
          <a:endParaRPr lang="en-AU"/>
        </a:p>
      </dgm:t>
    </dgm:pt>
    <dgm:pt modelId="{7F271FBE-540E-4316-9FEB-6CD0B9775530}" type="sibTrans" cxnId="{697C802F-621C-4BB1-93B9-9A6E765BF945}">
      <dgm:prSet/>
      <dgm:spPr/>
      <dgm:t>
        <a:bodyPr/>
        <a:lstStyle/>
        <a:p>
          <a:endParaRPr lang="en-AU"/>
        </a:p>
      </dgm:t>
    </dgm:pt>
    <dgm:pt modelId="{1C87B6CA-4E24-42D6-8CCA-D61D2CC0258E}">
      <dgm:prSet/>
      <dgm:spPr/>
      <dgm:t>
        <a:bodyPr/>
        <a:lstStyle/>
        <a:p>
          <a:r>
            <a:rPr lang="en-US" dirty="0" smtClean="0"/>
            <a:t>Gathering information</a:t>
          </a:r>
          <a:endParaRPr lang="en-AU" b="1" dirty="0"/>
        </a:p>
      </dgm:t>
    </dgm:pt>
    <dgm:pt modelId="{420D0B46-2251-45B6-9A48-272B80A9BFEB}" type="parTrans" cxnId="{5379DF51-6522-47C6-A275-3EADA2CAFC34}">
      <dgm:prSet/>
      <dgm:spPr/>
      <dgm:t>
        <a:bodyPr/>
        <a:lstStyle/>
        <a:p>
          <a:endParaRPr lang="en-AU"/>
        </a:p>
      </dgm:t>
    </dgm:pt>
    <dgm:pt modelId="{A016C02B-450E-4A04-836E-AB589E61B61F}" type="sibTrans" cxnId="{5379DF51-6522-47C6-A275-3EADA2CAFC34}">
      <dgm:prSet/>
      <dgm:spPr/>
      <dgm:t>
        <a:bodyPr/>
        <a:lstStyle/>
        <a:p>
          <a:endParaRPr lang="en-AU"/>
        </a:p>
      </dgm:t>
    </dgm:pt>
    <dgm:pt modelId="{8931A6D4-7682-4C50-8569-63319157E1C0}">
      <dgm:prSet/>
      <dgm:spPr/>
      <dgm:t>
        <a:bodyPr/>
        <a:lstStyle/>
        <a:p>
          <a:r>
            <a:rPr lang="en-US" dirty="0" smtClean="0"/>
            <a:t>Selecting the right media and channels</a:t>
          </a:r>
          <a:endParaRPr lang="en-AU" dirty="0"/>
        </a:p>
      </dgm:t>
    </dgm:pt>
    <dgm:pt modelId="{60270429-E7BE-45CC-9CD6-0AA56C6AFBCD}" type="parTrans" cxnId="{D2703CF7-A993-4E3F-ADCF-98DCBC7AA91A}">
      <dgm:prSet/>
      <dgm:spPr/>
      <dgm:t>
        <a:bodyPr/>
        <a:lstStyle/>
        <a:p>
          <a:endParaRPr lang="en-AU"/>
        </a:p>
      </dgm:t>
    </dgm:pt>
    <dgm:pt modelId="{E7927EEE-2142-4292-B8B7-E48D7548C8DD}" type="sibTrans" cxnId="{D2703CF7-A993-4E3F-ADCF-98DCBC7AA91A}">
      <dgm:prSet/>
      <dgm:spPr/>
      <dgm:t>
        <a:bodyPr/>
        <a:lstStyle/>
        <a:p>
          <a:endParaRPr lang="en-AU"/>
        </a:p>
      </dgm:t>
    </dgm:pt>
    <dgm:pt modelId="{779B9E8F-D7B4-4A80-A2AC-BDD65CACF38B}">
      <dgm:prSet/>
      <dgm:spPr/>
      <dgm:t>
        <a:bodyPr/>
        <a:lstStyle/>
        <a:p>
          <a:r>
            <a:rPr lang="en-US" dirty="0" smtClean="0"/>
            <a:t>Organizing your information</a:t>
          </a:r>
          <a:endParaRPr lang="en-AU" dirty="0"/>
        </a:p>
      </dgm:t>
    </dgm:pt>
    <dgm:pt modelId="{EEBDC4B9-8E6E-4F42-B531-895A68AF6850}" type="parTrans" cxnId="{AE201F69-B7B3-429C-B3D6-48426DFD6C41}">
      <dgm:prSet/>
      <dgm:spPr/>
      <dgm:t>
        <a:bodyPr/>
        <a:lstStyle/>
        <a:p>
          <a:endParaRPr lang="en-AU"/>
        </a:p>
      </dgm:t>
    </dgm:pt>
    <dgm:pt modelId="{91E4880B-9DBC-4E94-A254-144697B62AAF}" type="sibTrans" cxnId="{AE201F69-B7B3-429C-B3D6-48426DFD6C41}">
      <dgm:prSet/>
      <dgm:spPr/>
      <dgm:t>
        <a:bodyPr/>
        <a:lstStyle/>
        <a:p>
          <a:endParaRPr lang="en-AU"/>
        </a:p>
      </dgm:t>
    </dgm:pt>
    <dgm:pt modelId="{3B4185F1-6921-4522-88E5-5904EBD94E0B}">
      <dgm:prSet/>
      <dgm:spPr/>
      <dgm:t>
        <a:bodyPr/>
        <a:lstStyle/>
        <a:p>
          <a:r>
            <a:rPr lang="en-US" dirty="0" smtClean="0"/>
            <a:t>Mostly indirect approach</a:t>
          </a:r>
          <a:endParaRPr lang="en-AU" dirty="0"/>
        </a:p>
      </dgm:t>
    </dgm:pt>
    <dgm:pt modelId="{3E75FDF4-19E1-4F42-BA42-875C076FE89C}" type="parTrans" cxnId="{B24AF007-A660-4238-91CD-7A40B3305E19}">
      <dgm:prSet/>
      <dgm:spPr/>
      <dgm:t>
        <a:bodyPr/>
        <a:lstStyle/>
        <a:p>
          <a:endParaRPr lang="en-AU"/>
        </a:p>
      </dgm:t>
    </dgm:pt>
    <dgm:pt modelId="{C87833EE-F3E0-403E-8CB0-4AA7A24FE1DD}" type="sibTrans" cxnId="{B24AF007-A660-4238-91CD-7A40B3305E19}">
      <dgm:prSet/>
      <dgm:spPr/>
      <dgm:t>
        <a:bodyPr/>
        <a:lstStyle/>
        <a:p>
          <a:endParaRPr lang="en-AU"/>
        </a:p>
      </dgm:t>
    </dgm:pt>
    <dgm:pt modelId="{4A479DD2-3CFA-4296-BB7E-619DCFE5F25C}">
      <dgm:prSet/>
      <dgm:spPr/>
      <dgm:t>
        <a:bodyPr/>
        <a:lstStyle/>
        <a:p>
          <a:r>
            <a:rPr lang="en-US" dirty="0" smtClean="0"/>
            <a:t>Depends on your position within organization</a:t>
          </a:r>
          <a:endParaRPr lang="en-AU" dirty="0"/>
        </a:p>
      </dgm:t>
    </dgm:pt>
    <dgm:pt modelId="{F6B0F45F-F58A-42BD-A66C-A09DCEB89F0E}" type="parTrans" cxnId="{216E6573-22B1-4459-9CCB-26BA872424FB}">
      <dgm:prSet/>
      <dgm:spPr/>
      <dgm:t>
        <a:bodyPr/>
        <a:lstStyle/>
        <a:p>
          <a:endParaRPr lang="en-AU"/>
        </a:p>
      </dgm:t>
    </dgm:pt>
    <dgm:pt modelId="{34FEE617-0909-482F-9B63-483E66862ABC}" type="sibTrans" cxnId="{216E6573-22B1-4459-9CCB-26BA872424FB}">
      <dgm:prSet/>
      <dgm:spPr/>
      <dgm:t>
        <a:bodyPr/>
        <a:lstStyle/>
        <a:p>
          <a:endParaRPr lang="en-AU"/>
        </a:p>
      </dgm:t>
    </dgm:pt>
    <dgm:pt modelId="{BC9562EE-5FF9-4BF1-B37F-0E2039784530}" type="pres">
      <dgm:prSet presAssocID="{C9CBDE5D-3822-442F-8663-C6940A4E20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28D7CE7-0936-4A71-8CC3-EA76F254E28D}" type="pres">
      <dgm:prSet presAssocID="{8E9286E7-E89A-4E52-9D0A-1672067FDA1C}" presName="parentText" presStyleLbl="node1" presStyleIdx="0" presStyleCnt="4" custLinFactNeighborY="935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0B7C188-BA18-4F57-9B8D-72DE180058F0}" type="pres">
      <dgm:prSet presAssocID="{8E9286E7-E89A-4E52-9D0A-1672067FDA1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467B03-5727-4616-9C62-6A5D9010688C}" type="pres">
      <dgm:prSet presAssocID="{1C87B6CA-4E24-42D6-8CCA-D61D2CC025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325559E-A37D-45BD-B6DF-FBD8FDB272E4}" type="pres">
      <dgm:prSet presAssocID="{A016C02B-450E-4A04-836E-AB589E61B61F}" presName="spacer" presStyleCnt="0"/>
      <dgm:spPr/>
      <dgm:t>
        <a:bodyPr/>
        <a:lstStyle/>
        <a:p>
          <a:endParaRPr lang="en-AU"/>
        </a:p>
      </dgm:t>
    </dgm:pt>
    <dgm:pt modelId="{8329CD25-1BAA-47F7-ADDF-C0146D7D3BE4}" type="pres">
      <dgm:prSet presAssocID="{8931A6D4-7682-4C50-8569-63319157E1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FB3560-B43E-4E67-90C7-7D0621B6CEC7}" type="pres">
      <dgm:prSet presAssocID="{E7927EEE-2142-4292-B8B7-E48D7548C8DD}" presName="spacer" presStyleCnt="0"/>
      <dgm:spPr/>
      <dgm:t>
        <a:bodyPr/>
        <a:lstStyle/>
        <a:p>
          <a:endParaRPr lang="en-AU"/>
        </a:p>
      </dgm:t>
    </dgm:pt>
    <dgm:pt modelId="{A968BE42-850E-41A6-9049-1A99B6CA1F09}" type="pres">
      <dgm:prSet presAssocID="{779B9E8F-D7B4-4A80-A2AC-BDD65CACF38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67AEE64-ABD9-4938-BDFE-6FF0F01ED146}" type="pres">
      <dgm:prSet presAssocID="{779B9E8F-D7B4-4A80-A2AC-BDD65CACF38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841BB24-6A44-4987-A59D-1DCEE5D31F87}" type="presOf" srcId="{3B4185F1-6921-4522-88E5-5904EBD94E0B}" destId="{467AEE64-ABD9-4938-BDFE-6FF0F01ED146}" srcOrd="0" destOrd="0" presId="urn:microsoft.com/office/officeart/2005/8/layout/vList2"/>
    <dgm:cxn modelId="{1E9E6898-8D71-45AE-8099-7B0544B4AF1C}" type="presOf" srcId="{1C87B6CA-4E24-42D6-8CCA-D61D2CC0258E}" destId="{CA467B03-5727-4616-9C62-6A5D9010688C}" srcOrd="0" destOrd="0" presId="urn:microsoft.com/office/officeart/2005/8/layout/vList2"/>
    <dgm:cxn modelId="{3975601F-732C-4C19-A606-AB41EC18EEB6}" srcId="{8E9286E7-E89A-4E52-9D0A-1672067FDA1C}" destId="{094DB822-5C5B-4502-A711-A9963128423C}" srcOrd="1" destOrd="0" parTransId="{6C4455E3-CC29-4457-B437-2F6AB192F8BE}" sibTransId="{6C96D223-994B-4F7C-9AB0-2EF7574C9DA2}"/>
    <dgm:cxn modelId="{0BDE2088-CDF7-47D8-950B-85834DFD44EB}" type="presOf" srcId="{7B88A236-2C27-4BBD-B5A4-E87E2CABAF91}" destId="{20B7C188-BA18-4F57-9B8D-72DE180058F0}" srcOrd="0" destOrd="0" presId="urn:microsoft.com/office/officeart/2005/8/layout/vList2"/>
    <dgm:cxn modelId="{9FAD6CD8-A728-465D-90C6-F8FE8500018F}" srcId="{094DB822-5C5B-4502-A711-A9963128423C}" destId="{B67432E3-44AF-4FED-9563-FC0AD16BC853}" srcOrd="2" destOrd="0" parTransId="{739BA002-3649-4F55-8060-A7AF97490FA4}" sibTransId="{05475C94-2D91-4FFC-8D26-F3FE5B82173D}"/>
    <dgm:cxn modelId="{B24AF007-A660-4238-91CD-7A40B3305E19}" srcId="{779B9E8F-D7B4-4A80-A2AC-BDD65CACF38B}" destId="{3B4185F1-6921-4522-88E5-5904EBD94E0B}" srcOrd="0" destOrd="0" parTransId="{3E75FDF4-19E1-4F42-BA42-875C076FE89C}" sibTransId="{C87833EE-F3E0-403E-8CB0-4AA7A24FE1DD}"/>
    <dgm:cxn modelId="{D2703CF7-A993-4E3F-ADCF-98DCBC7AA91A}" srcId="{C9CBDE5D-3822-442F-8663-C6940A4E2077}" destId="{8931A6D4-7682-4C50-8569-63319157E1C0}" srcOrd="2" destOrd="0" parTransId="{60270429-E7BE-45CC-9CD6-0AA56C6AFBCD}" sibTransId="{E7927EEE-2142-4292-B8B7-E48D7548C8DD}"/>
    <dgm:cxn modelId="{B7A33EF9-C314-4EB2-AA38-167E61830617}" type="presOf" srcId="{B67432E3-44AF-4FED-9563-FC0AD16BC853}" destId="{20B7C188-BA18-4F57-9B8D-72DE180058F0}" srcOrd="0" destOrd="4" presId="urn:microsoft.com/office/officeart/2005/8/layout/vList2"/>
    <dgm:cxn modelId="{216E6573-22B1-4459-9CCB-26BA872424FB}" srcId="{779B9E8F-D7B4-4A80-A2AC-BDD65CACF38B}" destId="{4A479DD2-3CFA-4296-BB7E-619DCFE5F25C}" srcOrd="1" destOrd="0" parTransId="{F6B0F45F-F58A-42BD-A66C-A09DCEB89F0E}" sibTransId="{34FEE617-0909-482F-9B63-483E66862ABC}"/>
    <dgm:cxn modelId="{ECF9FED2-0C6C-45F0-B81E-BC31D469FCE9}" type="presOf" srcId="{478BAD9A-D541-4DCD-A125-CDD9316B7B9F}" destId="{20B7C188-BA18-4F57-9B8D-72DE180058F0}" srcOrd="0" destOrd="2" presId="urn:microsoft.com/office/officeart/2005/8/layout/vList2"/>
    <dgm:cxn modelId="{86AB69CF-B18E-4982-85F7-D4D061B13A4A}" srcId="{094DB822-5C5B-4502-A711-A9963128423C}" destId="{62E4E17F-B635-4614-B04C-812ECEFFC400}" srcOrd="4" destOrd="0" parTransId="{132722BD-C748-4867-9B51-B3AA35D622A5}" sibTransId="{A7F62269-A361-4B0C-B081-3BE2375DF358}"/>
    <dgm:cxn modelId="{AE201F69-B7B3-429C-B3D6-48426DFD6C41}" srcId="{C9CBDE5D-3822-442F-8663-C6940A4E2077}" destId="{779B9E8F-D7B4-4A80-A2AC-BDD65CACF38B}" srcOrd="3" destOrd="0" parTransId="{EEBDC4B9-8E6E-4F42-B531-895A68AF6850}" sibTransId="{91E4880B-9DBC-4E94-A254-144697B62AAF}"/>
    <dgm:cxn modelId="{07810935-C55E-424B-A470-C4211AA63150}" type="presOf" srcId="{094DB822-5C5B-4502-A711-A9963128423C}" destId="{20B7C188-BA18-4F57-9B8D-72DE180058F0}" srcOrd="0" destOrd="1" presId="urn:microsoft.com/office/officeart/2005/8/layout/vList2"/>
    <dgm:cxn modelId="{697C802F-621C-4BB1-93B9-9A6E765BF945}" srcId="{094DB822-5C5B-4502-A711-A9963128423C}" destId="{CE4B7BA1-CFCF-4092-915E-534919E37FCD}" srcOrd="5" destOrd="0" parTransId="{25DED694-2A5E-465C-9208-4FDE1929D913}" sibTransId="{7F271FBE-540E-4316-9FEB-6CD0B9775530}"/>
    <dgm:cxn modelId="{F7A00BDE-630F-418B-BE3D-F11F1D3735F4}" type="presOf" srcId="{8931A6D4-7682-4C50-8569-63319157E1C0}" destId="{8329CD25-1BAA-47F7-ADDF-C0146D7D3BE4}" srcOrd="0" destOrd="0" presId="urn:microsoft.com/office/officeart/2005/8/layout/vList2"/>
    <dgm:cxn modelId="{E32E9F83-68DF-4A46-92EE-552B9868067A}" srcId="{094DB822-5C5B-4502-A711-A9963128423C}" destId="{3AB470AD-86DF-4DA2-815E-8B5D2108F224}" srcOrd="1" destOrd="0" parTransId="{89420FAF-A24F-4733-82C9-EDE1CCA50727}" sibTransId="{52D3CEDE-C221-4E8E-B35E-6A0D8A834742}"/>
    <dgm:cxn modelId="{72D5CCF6-D98F-436A-B7B9-4B7FBA7DFD2A}" type="presOf" srcId="{8E9286E7-E89A-4E52-9D0A-1672067FDA1C}" destId="{228D7CE7-0936-4A71-8CC3-EA76F254E28D}" srcOrd="0" destOrd="0" presId="urn:microsoft.com/office/officeart/2005/8/layout/vList2"/>
    <dgm:cxn modelId="{F7369590-0ACA-4751-8BEF-C4812CCF7C53}" type="presOf" srcId="{C9CBDE5D-3822-442F-8663-C6940A4E2077}" destId="{BC9562EE-5FF9-4BF1-B37F-0E2039784530}" srcOrd="0" destOrd="0" presId="urn:microsoft.com/office/officeart/2005/8/layout/vList2"/>
    <dgm:cxn modelId="{98B1EEA8-7F2B-446E-A190-F91DC09B651B}" type="presOf" srcId="{4A479DD2-3CFA-4296-BB7E-619DCFE5F25C}" destId="{467AEE64-ABD9-4938-BDFE-6FF0F01ED146}" srcOrd="0" destOrd="1" presId="urn:microsoft.com/office/officeart/2005/8/layout/vList2"/>
    <dgm:cxn modelId="{E18FBA83-168D-40BA-BEF1-996587712B08}" type="presOf" srcId="{3AB470AD-86DF-4DA2-815E-8B5D2108F224}" destId="{20B7C188-BA18-4F57-9B8D-72DE180058F0}" srcOrd="0" destOrd="3" presId="urn:microsoft.com/office/officeart/2005/8/layout/vList2"/>
    <dgm:cxn modelId="{CB7F4588-435A-4AD4-8D29-7F77C84F634E}" srcId="{8E9286E7-E89A-4E52-9D0A-1672067FDA1C}" destId="{7B88A236-2C27-4BBD-B5A4-E87E2CABAF91}" srcOrd="0" destOrd="0" parTransId="{9238CC3F-FA1F-4D17-A2C7-8FDDC41D8D51}" sibTransId="{40884B22-DB6C-4BE2-896A-736F0C7154D6}"/>
    <dgm:cxn modelId="{35FFAA32-2913-485A-9278-203CEB75E4AF}" type="presOf" srcId="{62E4E17F-B635-4614-B04C-812ECEFFC400}" destId="{20B7C188-BA18-4F57-9B8D-72DE180058F0}" srcOrd="0" destOrd="6" presId="urn:microsoft.com/office/officeart/2005/8/layout/vList2"/>
    <dgm:cxn modelId="{A7BA8825-3E80-4A33-90BF-C2F1E5F3E743}" srcId="{C9CBDE5D-3822-442F-8663-C6940A4E2077}" destId="{8E9286E7-E89A-4E52-9D0A-1672067FDA1C}" srcOrd="0" destOrd="0" parTransId="{FEA3D0AF-AB1C-499B-8706-F0990570BB79}" sibTransId="{60510C91-FE3B-42C9-BECB-067D44474853}"/>
    <dgm:cxn modelId="{1918E27F-BBB4-4F4E-935F-E0B2829FDA70}" type="presOf" srcId="{779B9E8F-D7B4-4A80-A2AC-BDD65CACF38B}" destId="{A968BE42-850E-41A6-9049-1A99B6CA1F09}" srcOrd="0" destOrd="0" presId="urn:microsoft.com/office/officeart/2005/8/layout/vList2"/>
    <dgm:cxn modelId="{3C3B709E-CA1B-475C-B71B-15F635A7C159}" srcId="{094DB822-5C5B-4502-A711-A9963128423C}" destId="{478BAD9A-D541-4DCD-A125-CDD9316B7B9F}" srcOrd="0" destOrd="0" parTransId="{D9601CBB-F4CC-4991-AFEB-9885F0177ACC}" sibTransId="{FF15BCA3-12B1-4C45-8A00-E6B5FB6186E9}"/>
    <dgm:cxn modelId="{6E854D90-8A9F-4DAC-B627-448FC249E26F}" type="presOf" srcId="{CE4B7BA1-CFCF-4092-915E-534919E37FCD}" destId="{20B7C188-BA18-4F57-9B8D-72DE180058F0}" srcOrd="0" destOrd="7" presId="urn:microsoft.com/office/officeart/2005/8/layout/vList2"/>
    <dgm:cxn modelId="{5379DF51-6522-47C6-A275-3EADA2CAFC34}" srcId="{C9CBDE5D-3822-442F-8663-C6940A4E2077}" destId="{1C87B6CA-4E24-42D6-8CCA-D61D2CC0258E}" srcOrd="1" destOrd="0" parTransId="{420D0B46-2251-45B6-9A48-272B80A9BFEB}" sibTransId="{A016C02B-450E-4A04-836E-AB589E61B61F}"/>
    <dgm:cxn modelId="{4A042E1B-A2DA-40D9-82AC-1A958AFE2739}" srcId="{094DB822-5C5B-4502-A711-A9963128423C}" destId="{9850AC16-3363-4278-99A2-5458FCE457F3}" srcOrd="3" destOrd="0" parTransId="{ED43EB55-0635-4824-A7FA-97300DA593DE}" sibTransId="{D2ECC0CB-B187-4F12-BFAF-EA250BE3FBC8}"/>
    <dgm:cxn modelId="{D1BF875B-700F-4429-A6C2-CB2CDDF80807}" type="presOf" srcId="{9850AC16-3363-4278-99A2-5458FCE457F3}" destId="{20B7C188-BA18-4F57-9B8D-72DE180058F0}" srcOrd="0" destOrd="5" presId="urn:microsoft.com/office/officeart/2005/8/layout/vList2"/>
    <dgm:cxn modelId="{59766D09-4E4B-45D9-A9CE-10FAEF0C5317}" type="presParOf" srcId="{BC9562EE-5FF9-4BF1-B37F-0E2039784530}" destId="{228D7CE7-0936-4A71-8CC3-EA76F254E28D}" srcOrd="0" destOrd="0" presId="urn:microsoft.com/office/officeart/2005/8/layout/vList2"/>
    <dgm:cxn modelId="{1B9089DC-9620-4E0B-A61E-605A5A9BDA66}" type="presParOf" srcId="{BC9562EE-5FF9-4BF1-B37F-0E2039784530}" destId="{20B7C188-BA18-4F57-9B8D-72DE180058F0}" srcOrd="1" destOrd="0" presId="urn:microsoft.com/office/officeart/2005/8/layout/vList2"/>
    <dgm:cxn modelId="{8C0E2B8C-41E1-4469-8A9D-4272169AB096}" type="presParOf" srcId="{BC9562EE-5FF9-4BF1-B37F-0E2039784530}" destId="{CA467B03-5727-4616-9C62-6A5D9010688C}" srcOrd="2" destOrd="0" presId="urn:microsoft.com/office/officeart/2005/8/layout/vList2"/>
    <dgm:cxn modelId="{2F569E25-8B3B-4BB1-83DE-8BC918920C7C}" type="presParOf" srcId="{BC9562EE-5FF9-4BF1-B37F-0E2039784530}" destId="{3325559E-A37D-45BD-B6DF-FBD8FDB272E4}" srcOrd="3" destOrd="0" presId="urn:microsoft.com/office/officeart/2005/8/layout/vList2"/>
    <dgm:cxn modelId="{BD668AE6-333E-44F8-B146-4E76EF9311C1}" type="presParOf" srcId="{BC9562EE-5FF9-4BF1-B37F-0E2039784530}" destId="{8329CD25-1BAA-47F7-ADDF-C0146D7D3BE4}" srcOrd="4" destOrd="0" presId="urn:microsoft.com/office/officeart/2005/8/layout/vList2"/>
    <dgm:cxn modelId="{6451421F-340E-4214-B74E-586BD5BE9AAC}" type="presParOf" srcId="{BC9562EE-5FF9-4BF1-B37F-0E2039784530}" destId="{22FB3560-B43E-4E67-90C7-7D0621B6CEC7}" srcOrd="5" destOrd="0" presId="urn:microsoft.com/office/officeart/2005/8/layout/vList2"/>
    <dgm:cxn modelId="{83D65F68-FAAA-4FCC-9863-7AB5F8EC3D8B}" type="presParOf" srcId="{BC9562EE-5FF9-4BF1-B37F-0E2039784530}" destId="{A968BE42-850E-41A6-9049-1A99B6CA1F09}" srcOrd="6" destOrd="0" presId="urn:microsoft.com/office/officeart/2005/8/layout/vList2"/>
    <dgm:cxn modelId="{1D20FE17-5EEA-494C-B15B-42F914C38FF5}" type="presParOf" srcId="{BC9562EE-5FF9-4BF1-B37F-0E2039784530}" destId="{467AEE64-ABD9-4938-BDFE-6FF0F01ED14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E2BCB-BF83-48CF-AAEE-ACA78D4882ED}" type="doc">
      <dgm:prSet loTypeId="urn:microsoft.com/office/officeart/2005/8/layout/arrow4" loCatId="relationship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AU"/>
        </a:p>
      </dgm:t>
    </dgm:pt>
    <dgm:pt modelId="{13A61044-8E54-4658-9B7F-6928787181DB}">
      <dgm:prSet/>
      <dgm:spPr/>
      <dgm:t>
        <a:bodyPr/>
        <a:lstStyle/>
        <a:p>
          <a:pPr rtl="0"/>
          <a:r>
            <a:rPr lang="en-US" smtClean="0"/>
            <a:t>Motivation</a:t>
          </a:r>
          <a:endParaRPr lang="en-AU"/>
        </a:p>
      </dgm:t>
    </dgm:pt>
    <dgm:pt modelId="{EB8603E1-838F-4492-AAE2-FEA02B03B069}" type="parTrans" cxnId="{3493A394-B6C2-44F3-AC3B-4B2ED13C5DCF}">
      <dgm:prSet/>
      <dgm:spPr/>
      <dgm:t>
        <a:bodyPr/>
        <a:lstStyle/>
        <a:p>
          <a:endParaRPr lang="en-AU"/>
        </a:p>
      </dgm:t>
    </dgm:pt>
    <dgm:pt modelId="{1BBB763D-382D-4D44-99BC-FA0D3E661D62}" type="sibTrans" cxnId="{3493A394-B6C2-44F3-AC3B-4B2ED13C5DCF}">
      <dgm:prSet/>
      <dgm:spPr/>
      <dgm:t>
        <a:bodyPr/>
        <a:lstStyle/>
        <a:p>
          <a:endParaRPr lang="en-AU"/>
        </a:p>
      </dgm:t>
    </dgm:pt>
    <dgm:pt modelId="{6D742402-E51D-4689-B601-FB6C7991C247}">
      <dgm:prSet/>
      <dgm:spPr/>
      <dgm:t>
        <a:bodyPr/>
        <a:lstStyle/>
        <a:p>
          <a:pPr rtl="0"/>
          <a:r>
            <a:rPr lang="en-US" smtClean="0"/>
            <a:t>Basic physiological requirements</a:t>
          </a:r>
          <a:endParaRPr lang="en-AU"/>
        </a:p>
      </dgm:t>
    </dgm:pt>
    <dgm:pt modelId="{AA568A04-F0FD-4EED-A51C-1F66DA81436E}" type="parTrans" cxnId="{672EF259-E6E9-42D8-9D2E-535FF1CBFF32}">
      <dgm:prSet/>
      <dgm:spPr/>
      <dgm:t>
        <a:bodyPr/>
        <a:lstStyle/>
        <a:p>
          <a:endParaRPr lang="en-AU"/>
        </a:p>
      </dgm:t>
    </dgm:pt>
    <dgm:pt modelId="{9C3EC505-64BA-4F2B-8A3D-F69D81BCC64D}" type="sibTrans" cxnId="{672EF259-E6E9-42D8-9D2E-535FF1CBFF32}">
      <dgm:prSet/>
      <dgm:spPr/>
      <dgm:t>
        <a:bodyPr/>
        <a:lstStyle/>
        <a:p>
          <a:endParaRPr lang="en-AU"/>
        </a:p>
      </dgm:t>
    </dgm:pt>
    <dgm:pt modelId="{65A62C01-FCCD-46A3-B600-B76E62EFBA19}">
      <dgm:prSet/>
      <dgm:spPr/>
      <dgm:t>
        <a:bodyPr/>
        <a:lstStyle/>
        <a:p>
          <a:pPr rtl="0"/>
          <a:r>
            <a:rPr lang="en-US" smtClean="0"/>
            <a:t>Safety and security</a:t>
          </a:r>
          <a:endParaRPr lang="en-AU"/>
        </a:p>
      </dgm:t>
    </dgm:pt>
    <dgm:pt modelId="{F73521D1-16AE-4E0E-8604-B6CB3C56F9A1}" type="parTrans" cxnId="{7753B712-52E2-4E65-928A-83D1A01D9A3D}">
      <dgm:prSet/>
      <dgm:spPr/>
      <dgm:t>
        <a:bodyPr/>
        <a:lstStyle/>
        <a:p>
          <a:endParaRPr lang="en-AU"/>
        </a:p>
      </dgm:t>
    </dgm:pt>
    <dgm:pt modelId="{FD0944FB-74AD-48D8-A85C-DE8CB4C7FF82}" type="sibTrans" cxnId="{7753B712-52E2-4E65-928A-83D1A01D9A3D}">
      <dgm:prSet/>
      <dgm:spPr/>
      <dgm:t>
        <a:bodyPr/>
        <a:lstStyle/>
        <a:p>
          <a:endParaRPr lang="en-AU"/>
        </a:p>
      </dgm:t>
    </dgm:pt>
    <dgm:pt modelId="{3B41C5B7-0496-42C3-9C37-F539016BF720}">
      <dgm:prSet/>
      <dgm:spPr/>
      <dgm:t>
        <a:bodyPr/>
        <a:lstStyle/>
        <a:p>
          <a:pPr rtl="0"/>
          <a:r>
            <a:rPr lang="en-US" dirty="0" smtClean="0"/>
            <a:t>Affiliation and belonging</a:t>
          </a:r>
          <a:endParaRPr lang="en-AU" dirty="0"/>
        </a:p>
      </dgm:t>
    </dgm:pt>
    <dgm:pt modelId="{DA6D08E6-6008-43E8-AE6A-38571BB75957}" type="parTrans" cxnId="{CD3618CD-2F79-41D8-A3A5-6B96FC04CD4A}">
      <dgm:prSet/>
      <dgm:spPr/>
      <dgm:t>
        <a:bodyPr/>
        <a:lstStyle/>
        <a:p>
          <a:endParaRPr lang="en-AU"/>
        </a:p>
      </dgm:t>
    </dgm:pt>
    <dgm:pt modelId="{DC2FED01-3BEA-4287-AFB1-5BA4FC14E65E}" type="sibTrans" cxnId="{CD3618CD-2F79-41D8-A3A5-6B96FC04CD4A}">
      <dgm:prSet/>
      <dgm:spPr/>
      <dgm:t>
        <a:bodyPr/>
        <a:lstStyle/>
        <a:p>
          <a:endParaRPr lang="en-AU"/>
        </a:p>
      </dgm:t>
    </dgm:pt>
    <dgm:pt modelId="{36DD9247-E051-483A-916D-12C53FB641BF}">
      <dgm:prSet/>
      <dgm:spPr/>
      <dgm:t>
        <a:bodyPr/>
        <a:lstStyle/>
        <a:p>
          <a:pPr rtl="0"/>
          <a:r>
            <a:rPr lang="en-US" dirty="0" smtClean="0"/>
            <a:t>Power and control</a:t>
          </a:r>
          <a:endParaRPr lang="en-AU" dirty="0"/>
        </a:p>
      </dgm:t>
    </dgm:pt>
    <dgm:pt modelId="{7EF20C4C-17E8-4445-9BEE-9AC977785698}" type="parTrans" cxnId="{942E0811-B7B4-4843-90A7-67F9AC2B2012}">
      <dgm:prSet/>
      <dgm:spPr/>
      <dgm:t>
        <a:bodyPr/>
        <a:lstStyle/>
        <a:p>
          <a:endParaRPr lang="en-AU"/>
        </a:p>
      </dgm:t>
    </dgm:pt>
    <dgm:pt modelId="{41D409C1-345F-412B-A60D-D5C28A8FC578}" type="sibTrans" cxnId="{942E0811-B7B4-4843-90A7-67F9AC2B2012}">
      <dgm:prSet/>
      <dgm:spPr/>
      <dgm:t>
        <a:bodyPr/>
        <a:lstStyle/>
        <a:p>
          <a:endParaRPr lang="en-AU"/>
        </a:p>
      </dgm:t>
    </dgm:pt>
    <dgm:pt modelId="{762B4272-3462-4EA7-8A22-D2B24C975959}">
      <dgm:prSet/>
      <dgm:spPr/>
      <dgm:t>
        <a:bodyPr/>
        <a:lstStyle/>
        <a:p>
          <a:pPr rtl="0"/>
          <a:r>
            <a:rPr lang="en-US" dirty="0" smtClean="0"/>
            <a:t>Achievement</a:t>
          </a:r>
          <a:endParaRPr lang="en-AU" dirty="0"/>
        </a:p>
      </dgm:t>
    </dgm:pt>
    <dgm:pt modelId="{65ED32B1-8D72-4139-9824-A46DECD60319}" type="parTrans" cxnId="{8C4150AF-1136-476C-BEC4-0F2786A0E12F}">
      <dgm:prSet/>
      <dgm:spPr/>
      <dgm:t>
        <a:bodyPr/>
        <a:lstStyle/>
        <a:p>
          <a:endParaRPr lang="en-AU"/>
        </a:p>
      </dgm:t>
    </dgm:pt>
    <dgm:pt modelId="{EEB414B4-167A-45A4-8919-DD2C4A2828CD}" type="sibTrans" cxnId="{8C4150AF-1136-476C-BEC4-0F2786A0E12F}">
      <dgm:prSet/>
      <dgm:spPr/>
      <dgm:t>
        <a:bodyPr/>
        <a:lstStyle/>
        <a:p>
          <a:endParaRPr lang="en-AU"/>
        </a:p>
      </dgm:t>
    </dgm:pt>
    <dgm:pt modelId="{321BDD9E-2F21-47B9-9977-6D7E2370956B}">
      <dgm:prSet/>
      <dgm:spPr/>
      <dgm:t>
        <a:bodyPr/>
        <a:lstStyle/>
        <a:p>
          <a:pPr rtl="0"/>
          <a:r>
            <a:rPr lang="en-US" dirty="0" smtClean="0"/>
            <a:t>Adventure and distraction</a:t>
          </a:r>
          <a:endParaRPr lang="en-AU" dirty="0"/>
        </a:p>
      </dgm:t>
    </dgm:pt>
    <dgm:pt modelId="{7DC9EA21-50F2-4630-87E3-0CC769B45230}" type="parTrans" cxnId="{8CCA2FF5-3252-455C-8790-A1B7A812A103}">
      <dgm:prSet/>
      <dgm:spPr/>
      <dgm:t>
        <a:bodyPr/>
        <a:lstStyle/>
        <a:p>
          <a:endParaRPr lang="en-AU"/>
        </a:p>
      </dgm:t>
    </dgm:pt>
    <dgm:pt modelId="{29B0EB9B-1CBD-4DEE-86F3-49D6BCE6951E}" type="sibTrans" cxnId="{8CCA2FF5-3252-455C-8790-A1B7A812A103}">
      <dgm:prSet/>
      <dgm:spPr/>
      <dgm:t>
        <a:bodyPr/>
        <a:lstStyle/>
        <a:p>
          <a:endParaRPr lang="en-AU"/>
        </a:p>
      </dgm:t>
    </dgm:pt>
    <dgm:pt modelId="{8A046590-E5DE-4B81-83DF-B4566A5E861D}">
      <dgm:prSet/>
      <dgm:spPr/>
      <dgm:t>
        <a:bodyPr/>
        <a:lstStyle/>
        <a:p>
          <a:pPr rtl="0"/>
          <a:r>
            <a:rPr lang="en-US" smtClean="0"/>
            <a:t>Knowledge, exploration, understanding</a:t>
          </a:r>
          <a:endParaRPr lang="en-AU"/>
        </a:p>
      </dgm:t>
    </dgm:pt>
    <dgm:pt modelId="{C76DBA6A-0017-40A8-8AD5-4C4198A380ED}" type="parTrans" cxnId="{2546D883-6DE4-4A1D-91EA-BAFD3B40D150}">
      <dgm:prSet/>
      <dgm:spPr/>
      <dgm:t>
        <a:bodyPr/>
        <a:lstStyle/>
        <a:p>
          <a:endParaRPr lang="en-AU"/>
        </a:p>
      </dgm:t>
    </dgm:pt>
    <dgm:pt modelId="{754FB763-28F0-4822-B081-AE80E5045876}" type="sibTrans" cxnId="{2546D883-6DE4-4A1D-91EA-BAFD3B40D150}">
      <dgm:prSet/>
      <dgm:spPr/>
      <dgm:t>
        <a:bodyPr/>
        <a:lstStyle/>
        <a:p>
          <a:endParaRPr lang="en-AU"/>
        </a:p>
      </dgm:t>
    </dgm:pt>
    <dgm:pt modelId="{7DA3A526-AF05-4CF5-A3E3-5AD57444C11A}">
      <dgm:prSet/>
      <dgm:spPr/>
      <dgm:t>
        <a:bodyPr/>
        <a:lstStyle/>
        <a:p>
          <a:pPr rtl="0"/>
          <a:r>
            <a:rPr lang="en-US" smtClean="0"/>
            <a:t>Aesthetic appreciation</a:t>
          </a:r>
          <a:endParaRPr lang="en-AU"/>
        </a:p>
      </dgm:t>
    </dgm:pt>
    <dgm:pt modelId="{2F44F0AB-7A73-4282-A828-0B9775FE5C7A}" type="parTrans" cxnId="{53D714A7-97A2-4A52-8B4D-A0AB9FD2D5D4}">
      <dgm:prSet/>
      <dgm:spPr/>
      <dgm:t>
        <a:bodyPr/>
        <a:lstStyle/>
        <a:p>
          <a:endParaRPr lang="en-AU"/>
        </a:p>
      </dgm:t>
    </dgm:pt>
    <dgm:pt modelId="{439C705F-4776-4895-8E3E-7EEAA666C0FE}" type="sibTrans" cxnId="{53D714A7-97A2-4A52-8B4D-A0AB9FD2D5D4}">
      <dgm:prSet/>
      <dgm:spPr/>
      <dgm:t>
        <a:bodyPr/>
        <a:lstStyle/>
        <a:p>
          <a:endParaRPr lang="en-AU"/>
        </a:p>
      </dgm:t>
    </dgm:pt>
    <dgm:pt modelId="{C9389712-3F88-4C07-B72A-CAA6268EC8B1}">
      <dgm:prSet/>
      <dgm:spPr/>
      <dgm:t>
        <a:bodyPr/>
        <a:lstStyle/>
        <a:p>
          <a:pPr rtl="0"/>
          <a:r>
            <a:rPr lang="en-US" smtClean="0"/>
            <a:t>Self-actualization</a:t>
          </a:r>
          <a:endParaRPr lang="en-AU"/>
        </a:p>
      </dgm:t>
    </dgm:pt>
    <dgm:pt modelId="{F4F9C029-E66C-437C-923B-3094F8965686}" type="parTrans" cxnId="{1224F36D-1295-416B-AE89-D1385628BB41}">
      <dgm:prSet/>
      <dgm:spPr/>
      <dgm:t>
        <a:bodyPr/>
        <a:lstStyle/>
        <a:p>
          <a:endParaRPr lang="en-AU"/>
        </a:p>
      </dgm:t>
    </dgm:pt>
    <dgm:pt modelId="{FD5ED9ED-117C-474C-9FAD-C9E7001EA8DC}" type="sibTrans" cxnId="{1224F36D-1295-416B-AE89-D1385628BB41}">
      <dgm:prSet/>
      <dgm:spPr/>
      <dgm:t>
        <a:bodyPr/>
        <a:lstStyle/>
        <a:p>
          <a:endParaRPr lang="en-AU"/>
        </a:p>
      </dgm:t>
    </dgm:pt>
    <dgm:pt modelId="{6C7B2710-535F-4597-AA8E-6B70568F7C3C}">
      <dgm:prSet/>
      <dgm:spPr/>
      <dgm:t>
        <a:bodyPr/>
        <a:lstStyle/>
        <a:p>
          <a:pPr rtl="0"/>
          <a:r>
            <a:rPr lang="en-US" smtClean="0"/>
            <a:t>Helping others</a:t>
          </a:r>
          <a:endParaRPr lang="en-AU"/>
        </a:p>
      </dgm:t>
    </dgm:pt>
    <dgm:pt modelId="{CC20E8FC-E261-455D-BB96-B12F59FDF5BE}" type="parTrans" cxnId="{F3E1E32E-4EDF-42BB-8C5A-071E677AC8C8}">
      <dgm:prSet/>
      <dgm:spPr/>
      <dgm:t>
        <a:bodyPr/>
        <a:lstStyle/>
        <a:p>
          <a:endParaRPr lang="en-AU"/>
        </a:p>
      </dgm:t>
    </dgm:pt>
    <dgm:pt modelId="{A05E60D5-B4C0-430C-A891-43E3C0AE8A69}" type="sibTrans" cxnId="{F3E1E32E-4EDF-42BB-8C5A-071E677AC8C8}">
      <dgm:prSet/>
      <dgm:spPr/>
      <dgm:t>
        <a:bodyPr/>
        <a:lstStyle/>
        <a:p>
          <a:endParaRPr lang="en-AU"/>
        </a:p>
      </dgm:t>
    </dgm:pt>
    <dgm:pt modelId="{47CD5660-52D9-4248-8FF6-51047FDEE75C}" type="pres">
      <dgm:prSet presAssocID="{5D7E2BCB-BF83-48CF-AAEE-ACA78D4882ED}" presName="compositeShape" presStyleCnt="0">
        <dgm:presLayoutVars>
          <dgm:chMax val="2"/>
          <dgm:dir/>
          <dgm:resizeHandles val="exact"/>
        </dgm:presLayoutVars>
      </dgm:prSet>
      <dgm:spPr/>
    </dgm:pt>
    <dgm:pt modelId="{1CFEF475-0842-49DB-9DB0-B995AB827B58}" type="pres">
      <dgm:prSet presAssocID="{13A61044-8E54-4658-9B7F-6928787181DB}" presName="upArrow" presStyleLbl="node1" presStyleIdx="0" presStyleCnt="1"/>
      <dgm:spPr/>
    </dgm:pt>
    <dgm:pt modelId="{B455F659-1AE1-49BF-B783-52CC21DEF571}" type="pres">
      <dgm:prSet presAssocID="{13A61044-8E54-4658-9B7F-6928787181DB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7753B712-52E2-4E65-928A-83D1A01D9A3D}" srcId="{13A61044-8E54-4658-9B7F-6928787181DB}" destId="{65A62C01-FCCD-46A3-B600-B76E62EFBA19}" srcOrd="1" destOrd="0" parTransId="{F73521D1-16AE-4E0E-8604-B6CB3C56F9A1}" sibTransId="{FD0944FB-74AD-48D8-A85C-DE8CB4C7FF82}"/>
    <dgm:cxn modelId="{942E0811-B7B4-4843-90A7-67F9AC2B2012}" srcId="{13A61044-8E54-4658-9B7F-6928787181DB}" destId="{36DD9247-E051-483A-916D-12C53FB641BF}" srcOrd="3" destOrd="0" parTransId="{7EF20C4C-17E8-4445-9BEE-9AC977785698}" sibTransId="{41D409C1-345F-412B-A60D-D5C28A8FC578}"/>
    <dgm:cxn modelId="{E445D365-1234-4796-9305-6811FDFA0131}" type="presOf" srcId="{13A61044-8E54-4658-9B7F-6928787181DB}" destId="{B455F659-1AE1-49BF-B783-52CC21DEF571}" srcOrd="0" destOrd="0" presId="urn:microsoft.com/office/officeart/2005/8/layout/arrow4"/>
    <dgm:cxn modelId="{2546D883-6DE4-4A1D-91EA-BAFD3B40D150}" srcId="{13A61044-8E54-4658-9B7F-6928787181DB}" destId="{8A046590-E5DE-4B81-83DF-B4566A5E861D}" srcOrd="6" destOrd="0" parTransId="{C76DBA6A-0017-40A8-8AD5-4C4198A380ED}" sibTransId="{754FB763-28F0-4822-B081-AE80E5045876}"/>
    <dgm:cxn modelId="{CD3618CD-2F79-41D8-A3A5-6B96FC04CD4A}" srcId="{13A61044-8E54-4658-9B7F-6928787181DB}" destId="{3B41C5B7-0496-42C3-9C37-F539016BF720}" srcOrd="2" destOrd="0" parTransId="{DA6D08E6-6008-43E8-AE6A-38571BB75957}" sibTransId="{DC2FED01-3BEA-4287-AFB1-5BA4FC14E65E}"/>
    <dgm:cxn modelId="{5FBC00D5-8380-42C1-9735-BE960E2A9A3F}" type="presOf" srcId="{6D742402-E51D-4689-B601-FB6C7991C247}" destId="{B455F659-1AE1-49BF-B783-52CC21DEF571}" srcOrd="0" destOrd="1" presId="urn:microsoft.com/office/officeart/2005/8/layout/arrow4"/>
    <dgm:cxn modelId="{F3E1E32E-4EDF-42BB-8C5A-071E677AC8C8}" srcId="{13A61044-8E54-4658-9B7F-6928787181DB}" destId="{6C7B2710-535F-4597-AA8E-6B70568F7C3C}" srcOrd="9" destOrd="0" parTransId="{CC20E8FC-E261-455D-BB96-B12F59FDF5BE}" sibTransId="{A05E60D5-B4C0-430C-A891-43E3C0AE8A69}"/>
    <dgm:cxn modelId="{95EE09DD-27EA-4D20-9CE6-6C8D17371C8A}" type="presOf" srcId="{36DD9247-E051-483A-916D-12C53FB641BF}" destId="{B455F659-1AE1-49BF-B783-52CC21DEF571}" srcOrd="0" destOrd="4" presId="urn:microsoft.com/office/officeart/2005/8/layout/arrow4"/>
    <dgm:cxn modelId="{408E5E78-3C6B-42A2-A2C5-9245A0D9B792}" type="presOf" srcId="{65A62C01-FCCD-46A3-B600-B76E62EFBA19}" destId="{B455F659-1AE1-49BF-B783-52CC21DEF571}" srcOrd="0" destOrd="2" presId="urn:microsoft.com/office/officeart/2005/8/layout/arrow4"/>
    <dgm:cxn modelId="{2A28DE34-C19E-4868-BAB3-63D600F8E82D}" type="presOf" srcId="{762B4272-3462-4EA7-8A22-D2B24C975959}" destId="{B455F659-1AE1-49BF-B783-52CC21DEF571}" srcOrd="0" destOrd="5" presId="urn:microsoft.com/office/officeart/2005/8/layout/arrow4"/>
    <dgm:cxn modelId="{3493A394-B6C2-44F3-AC3B-4B2ED13C5DCF}" srcId="{5D7E2BCB-BF83-48CF-AAEE-ACA78D4882ED}" destId="{13A61044-8E54-4658-9B7F-6928787181DB}" srcOrd="0" destOrd="0" parTransId="{EB8603E1-838F-4492-AAE2-FEA02B03B069}" sibTransId="{1BBB763D-382D-4D44-99BC-FA0D3E661D62}"/>
    <dgm:cxn modelId="{53D714A7-97A2-4A52-8B4D-A0AB9FD2D5D4}" srcId="{13A61044-8E54-4658-9B7F-6928787181DB}" destId="{7DA3A526-AF05-4CF5-A3E3-5AD57444C11A}" srcOrd="7" destOrd="0" parTransId="{2F44F0AB-7A73-4282-A828-0B9775FE5C7A}" sibTransId="{439C705F-4776-4895-8E3E-7EEAA666C0FE}"/>
    <dgm:cxn modelId="{E722326E-7085-4182-80C7-49695760E890}" type="presOf" srcId="{321BDD9E-2F21-47B9-9977-6D7E2370956B}" destId="{B455F659-1AE1-49BF-B783-52CC21DEF571}" srcOrd="0" destOrd="6" presId="urn:microsoft.com/office/officeart/2005/8/layout/arrow4"/>
    <dgm:cxn modelId="{340A4EF0-10B4-4B87-9274-5CF5B6C70E1B}" type="presOf" srcId="{C9389712-3F88-4C07-B72A-CAA6268EC8B1}" destId="{B455F659-1AE1-49BF-B783-52CC21DEF571}" srcOrd="0" destOrd="9" presId="urn:microsoft.com/office/officeart/2005/8/layout/arrow4"/>
    <dgm:cxn modelId="{FF1B28A5-1C79-430E-AFEF-7AC230335A5D}" type="presOf" srcId="{7DA3A526-AF05-4CF5-A3E3-5AD57444C11A}" destId="{B455F659-1AE1-49BF-B783-52CC21DEF571}" srcOrd="0" destOrd="8" presId="urn:microsoft.com/office/officeart/2005/8/layout/arrow4"/>
    <dgm:cxn modelId="{CD21D71B-D482-493F-BFED-6B0F611DE057}" type="presOf" srcId="{3B41C5B7-0496-42C3-9C37-F539016BF720}" destId="{B455F659-1AE1-49BF-B783-52CC21DEF571}" srcOrd="0" destOrd="3" presId="urn:microsoft.com/office/officeart/2005/8/layout/arrow4"/>
    <dgm:cxn modelId="{F8CC125F-D78D-4D55-8B7B-B5BA3401595D}" type="presOf" srcId="{8A046590-E5DE-4B81-83DF-B4566A5E861D}" destId="{B455F659-1AE1-49BF-B783-52CC21DEF571}" srcOrd="0" destOrd="7" presId="urn:microsoft.com/office/officeart/2005/8/layout/arrow4"/>
    <dgm:cxn modelId="{8CCA2FF5-3252-455C-8790-A1B7A812A103}" srcId="{13A61044-8E54-4658-9B7F-6928787181DB}" destId="{321BDD9E-2F21-47B9-9977-6D7E2370956B}" srcOrd="5" destOrd="0" parTransId="{7DC9EA21-50F2-4630-87E3-0CC769B45230}" sibTransId="{29B0EB9B-1CBD-4DEE-86F3-49D6BCE6951E}"/>
    <dgm:cxn modelId="{3C2D4914-77F2-45BB-A6A8-53F7E9512F65}" type="presOf" srcId="{5D7E2BCB-BF83-48CF-AAEE-ACA78D4882ED}" destId="{47CD5660-52D9-4248-8FF6-51047FDEE75C}" srcOrd="0" destOrd="0" presId="urn:microsoft.com/office/officeart/2005/8/layout/arrow4"/>
    <dgm:cxn modelId="{672EF259-E6E9-42D8-9D2E-535FF1CBFF32}" srcId="{13A61044-8E54-4658-9B7F-6928787181DB}" destId="{6D742402-E51D-4689-B601-FB6C7991C247}" srcOrd="0" destOrd="0" parTransId="{AA568A04-F0FD-4EED-A51C-1F66DA81436E}" sibTransId="{9C3EC505-64BA-4F2B-8A3D-F69D81BCC64D}"/>
    <dgm:cxn modelId="{757E53C4-5F5B-4997-8170-70FCA8636B7D}" type="presOf" srcId="{6C7B2710-535F-4597-AA8E-6B70568F7C3C}" destId="{B455F659-1AE1-49BF-B783-52CC21DEF571}" srcOrd="0" destOrd="10" presId="urn:microsoft.com/office/officeart/2005/8/layout/arrow4"/>
    <dgm:cxn modelId="{1224F36D-1295-416B-AE89-D1385628BB41}" srcId="{13A61044-8E54-4658-9B7F-6928787181DB}" destId="{C9389712-3F88-4C07-B72A-CAA6268EC8B1}" srcOrd="8" destOrd="0" parTransId="{F4F9C029-E66C-437C-923B-3094F8965686}" sibTransId="{FD5ED9ED-117C-474C-9FAD-C9E7001EA8DC}"/>
    <dgm:cxn modelId="{8C4150AF-1136-476C-BEC4-0F2786A0E12F}" srcId="{13A61044-8E54-4658-9B7F-6928787181DB}" destId="{762B4272-3462-4EA7-8A22-D2B24C975959}" srcOrd="4" destOrd="0" parTransId="{65ED32B1-8D72-4139-9824-A46DECD60319}" sibTransId="{EEB414B4-167A-45A4-8919-DD2C4A2828CD}"/>
    <dgm:cxn modelId="{DEFCF64A-50C9-4381-AFD1-1AC2C67662C9}" type="presParOf" srcId="{47CD5660-52D9-4248-8FF6-51047FDEE75C}" destId="{1CFEF475-0842-49DB-9DB0-B995AB827B58}" srcOrd="0" destOrd="0" presId="urn:microsoft.com/office/officeart/2005/8/layout/arrow4"/>
    <dgm:cxn modelId="{DB2A70A4-AAC9-4085-8253-36CB58401BF9}" type="presParOf" srcId="{47CD5660-52D9-4248-8FF6-51047FDEE75C}" destId="{B455F659-1AE1-49BF-B783-52CC21DEF571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D1B915DC-75F7-4CEC-91F6-CBDEE2563373}">
      <dgm:prSet/>
      <dgm:spPr/>
      <dgm:t>
        <a:bodyPr/>
        <a:lstStyle/>
        <a:p>
          <a:r>
            <a:rPr lang="en-US" dirty="0" smtClean="0"/>
            <a:t>Positive language is essential feature for persuasive</a:t>
          </a:r>
          <a:endParaRPr lang="en-AU" dirty="0"/>
        </a:p>
      </dgm:t>
    </dgm:pt>
    <dgm:pt modelId="{9EF56634-D4F7-43E5-8499-AAE64AC40AFA}" type="parTrans" cxnId="{A9D9EA69-8F6B-440A-A38E-FDA0FA92347A}">
      <dgm:prSet/>
      <dgm:spPr/>
      <dgm:t>
        <a:bodyPr/>
        <a:lstStyle/>
        <a:p>
          <a:endParaRPr lang="en-AU"/>
        </a:p>
      </dgm:t>
    </dgm:pt>
    <dgm:pt modelId="{F39C2843-94FC-40A5-AD56-90D4069D2300}" type="sibTrans" cxnId="{A9D9EA69-8F6B-440A-A38E-FDA0FA92347A}">
      <dgm:prSet/>
      <dgm:spPr/>
      <dgm:t>
        <a:bodyPr/>
        <a:lstStyle/>
        <a:p>
          <a:endParaRPr lang="en-AU"/>
        </a:p>
      </dgm:t>
    </dgm:pt>
    <dgm:pt modelId="{07365AFD-8FA2-4E2B-9F79-314542B11D81}">
      <dgm:prSet/>
      <dgm:spPr/>
      <dgm:t>
        <a:bodyPr/>
        <a:lstStyle/>
        <a:p>
          <a:r>
            <a:rPr lang="en-US" dirty="0" smtClean="0"/>
            <a:t>Understand cultural difference!</a:t>
          </a:r>
          <a:endParaRPr lang="en-AU" dirty="0"/>
        </a:p>
      </dgm:t>
    </dgm:pt>
    <dgm:pt modelId="{42915BEB-4013-4287-A5FC-C92E8BA1ABA8}" type="parTrans" cxnId="{0EC10AA3-96FC-44B1-A919-E098C2560878}">
      <dgm:prSet/>
      <dgm:spPr/>
      <dgm:t>
        <a:bodyPr/>
        <a:lstStyle/>
        <a:p>
          <a:endParaRPr lang="en-AU"/>
        </a:p>
      </dgm:t>
    </dgm:pt>
    <dgm:pt modelId="{53D10F49-71A1-40A1-A5A8-FD8FE1A8C03C}" type="sibTrans" cxnId="{0EC10AA3-96FC-44B1-A919-E098C2560878}">
      <dgm:prSet/>
      <dgm:spPr/>
      <dgm:t>
        <a:bodyPr/>
        <a:lstStyle/>
        <a:p>
          <a:endParaRPr lang="en-AU"/>
        </a:p>
      </dgm:t>
    </dgm:pt>
    <dgm:pt modelId="{E4CAFF05-6A14-4FBD-A140-0598AE54F028}">
      <dgm:prSet/>
      <dgm:spPr/>
      <dgm:t>
        <a:bodyPr/>
        <a:lstStyle/>
        <a:p>
          <a:r>
            <a:rPr lang="en-US" dirty="0" smtClean="0"/>
            <a:t>Do not use over-the-top language, sometime its unfavorable by audiences</a:t>
          </a:r>
          <a:endParaRPr lang="en-AU" dirty="0"/>
        </a:p>
      </dgm:t>
    </dgm:pt>
    <dgm:pt modelId="{1D560428-4A77-488C-B8DA-02B5B91AE0E6}" type="parTrans" cxnId="{1AD2EC9C-526E-41D3-9F95-65A19E6DCA2E}">
      <dgm:prSet/>
      <dgm:spPr/>
      <dgm:t>
        <a:bodyPr/>
        <a:lstStyle/>
        <a:p>
          <a:endParaRPr lang="en-AU"/>
        </a:p>
      </dgm:t>
    </dgm:pt>
    <dgm:pt modelId="{B5575D0C-932D-40F9-B1F2-9D386C59296D}" type="sibTrans" cxnId="{1AD2EC9C-526E-41D3-9F95-65A19E6DCA2E}">
      <dgm:prSet/>
      <dgm:spPr/>
      <dgm:t>
        <a:bodyPr/>
        <a:lstStyle/>
        <a:p>
          <a:endParaRPr lang="en-AU"/>
        </a:p>
      </dgm:t>
    </dgm:pt>
    <dgm:pt modelId="{40BED6FB-4562-4C5E-9D68-9386E322FED5}">
      <dgm:prSet/>
      <dgm:spPr/>
      <dgm:t>
        <a:bodyPr/>
        <a:lstStyle/>
        <a:p>
          <a:r>
            <a:rPr lang="en-US" dirty="0" smtClean="0"/>
            <a:t>Use these techniques</a:t>
          </a:r>
          <a:endParaRPr lang="en-AU" dirty="0"/>
        </a:p>
      </dgm:t>
    </dgm:pt>
    <dgm:pt modelId="{4410A233-4386-434A-A7F6-DC4BA0231E5A}" type="parTrans" cxnId="{E9728496-5F18-42FB-98DC-1E76D76CA39A}">
      <dgm:prSet/>
      <dgm:spPr/>
      <dgm:t>
        <a:bodyPr/>
        <a:lstStyle/>
        <a:p>
          <a:endParaRPr lang="en-AU"/>
        </a:p>
      </dgm:t>
    </dgm:pt>
    <dgm:pt modelId="{6DACE7A7-DEA4-4BAA-962F-D74EDB1EE9F9}" type="sibTrans" cxnId="{E9728496-5F18-42FB-98DC-1E76D76CA39A}">
      <dgm:prSet/>
      <dgm:spPr/>
      <dgm:t>
        <a:bodyPr/>
        <a:lstStyle/>
        <a:p>
          <a:endParaRPr lang="en-AU"/>
        </a:p>
      </dgm:t>
    </dgm:pt>
    <dgm:pt modelId="{AF05A95B-F6D4-4213-83E8-99B364531BDC}">
      <dgm:prSet/>
      <dgm:spPr/>
      <dgm:t>
        <a:bodyPr/>
        <a:lstStyle/>
        <a:p>
          <a:r>
            <a:rPr lang="en-US" dirty="0" smtClean="0"/>
            <a:t>Use simple language</a:t>
          </a:r>
          <a:endParaRPr lang="en-AU" dirty="0"/>
        </a:p>
      </dgm:t>
    </dgm:pt>
    <dgm:pt modelId="{307F1336-DFAE-4610-B3FB-EC3C1521880B}" type="parTrans" cxnId="{E16092BC-1A1E-49BD-845D-83298A9F35D2}">
      <dgm:prSet/>
      <dgm:spPr/>
      <dgm:t>
        <a:bodyPr/>
        <a:lstStyle/>
        <a:p>
          <a:endParaRPr lang="en-AU"/>
        </a:p>
      </dgm:t>
    </dgm:pt>
    <dgm:pt modelId="{D4C8D8AE-976E-440A-95B4-8A4AB7BC7A76}" type="sibTrans" cxnId="{E16092BC-1A1E-49BD-845D-83298A9F35D2}">
      <dgm:prSet/>
      <dgm:spPr/>
      <dgm:t>
        <a:bodyPr/>
        <a:lstStyle/>
        <a:p>
          <a:endParaRPr lang="en-AU"/>
        </a:p>
      </dgm:t>
    </dgm:pt>
    <dgm:pt modelId="{53946339-CF38-4500-94B9-76C1024E2947}">
      <dgm:prSet/>
      <dgm:spPr/>
      <dgm:t>
        <a:bodyPr/>
        <a:lstStyle/>
        <a:p>
          <a:r>
            <a:rPr lang="en-US" dirty="0" smtClean="0"/>
            <a:t>Provide objective evidence</a:t>
          </a:r>
          <a:endParaRPr lang="en-AU" dirty="0"/>
        </a:p>
      </dgm:t>
    </dgm:pt>
    <dgm:pt modelId="{A16E84A4-B1DF-41E2-8284-88A5911AF91A}" type="parTrans" cxnId="{7F6C3EC3-43DD-4A5C-B43F-A6E4EE1CAAA3}">
      <dgm:prSet/>
      <dgm:spPr/>
      <dgm:t>
        <a:bodyPr/>
        <a:lstStyle/>
        <a:p>
          <a:endParaRPr lang="en-AU"/>
        </a:p>
      </dgm:t>
    </dgm:pt>
    <dgm:pt modelId="{A1B7974A-0ECE-4E7A-924E-E5D01DEE81C6}" type="sibTrans" cxnId="{7F6C3EC3-43DD-4A5C-B43F-A6E4EE1CAAA3}">
      <dgm:prSet/>
      <dgm:spPr/>
      <dgm:t>
        <a:bodyPr/>
        <a:lstStyle/>
        <a:p>
          <a:endParaRPr lang="en-AU"/>
        </a:p>
      </dgm:t>
    </dgm:pt>
    <dgm:pt modelId="{B439B1BB-4768-434B-A334-ADE34CA87F10}">
      <dgm:prSet/>
      <dgm:spPr/>
      <dgm:t>
        <a:bodyPr/>
        <a:lstStyle/>
        <a:p>
          <a:r>
            <a:rPr lang="en-AU" dirty="0" smtClean="0"/>
            <a:t>Identifying your source materials</a:t>
          </a:r>
          <a:endParaRPr lang="en-AU" dirty="0"/>
        </a:p>
      </dgm:t>
    </dgm:pt>
    <dgm:pt modelId="{AAB0F292-9BF2-4D13-9822-B4D12DBA4D26}" type="parTrans" cxnId="{5730FA97-A3C9-471E-903E-A86EBC0CB5C6}">
      <dgm:prSet/>
      <dgm:spPr/>
      <dgm:t>
        <a:bodyPr/>
        <a:lstStyle/>
        <a:p>
          <a:endParaRPr lang="en-AU"/>
        </a:p>
      </dgm:t>
    </dgm:pt>
    <dgm:pt modelId="{6EF75BDC-89DE-4AA1-925C-B52B5E25AB13}" type="sibTrans" cxnId="{5730FA97-A3C9-471E-903E-A86EBC0CB5C6}">
      <dgm:prSet/>
      <dgm:spPr/>
      <dgm:t>
        <a:bodyPr/>
        <a:lstStyle/>
        <a:p>
          <a:endParaRPr lang="en-AU"/>
        </a:p>
      </dgm:t>
    </dgm:pt>
    <dgm:pt modelId="{844FC3A5-8A21-4BB5-BA2C-4369DAEBA89E}">
      <dgm:prSet/>
      <dgm:spPr/>
      <dgm:t>
        <a:bodyPr/>
        <a:lstStyle/>
        <a:p>
          <a:r>
            <a:rPr lang="en-AU" dirty="0" smtClean="0"/>
            <a:t>Establishing common ground with audiences</a:t>
          </a:r>
          <a:endParaRPr lang="en-AU" dirty="0"/>
        </a:p>
      </dgm:t>
    </dgm:pt>
    <dgm:pt modelId="{A379EC40-3C09-44C5-9ADB-4E033BE4016A}" type="parTrans" cxnId="{215F49AB-D10A-44BF-8BF7-C9E0D2DC1EC9}">
      <dgm:prSet/>
      <dgm:spPr/>
      <dgm:t>
        <a:bodyPr/>
        <a:lstStyle/>
        <a:p>
          <a:endParaRPr lang="en-AU"/>
        </a:p>
      </dgm:t>
    </dgm:pt>
    <dgm:pt modelId="{CBF69BDB-31E9-4FF7-B0BF-C2D0916ADD46}" type="sibTrans" cxnId="{215F49AB-D10A-44BF-8BF7-C9E0D2DC1EC9}">
      <dgm:prSet/>
      <dgm:spPr/>
      <dgm:t>
        <a:bodyPr/>
        <a:lstStyle/>
        <a:p>
          <a:endParaRPr lang="en-AU"/>
        </a:p>
      </dgm:t>
    </dgm:pt>
    <dgm:pt modelId="{41ED5171-941A-4952-B5E8-0F42759FEBAC}">
      <dgm:prSet/>
      <dgm:spPr/>
      <dgm:t>
        <a:bodyPr/>
        <a:lstStyle/>
        <a:p>
          <a:r>
            <a:rPr lang="en-US" dirty="0" smtClean="0"/>
            <a:t>Being objective, fair, and logical</a:t>
          </a:r>
          <a:endParaRPr lang="en-AU" dirty="0"/>
        </a:p>
      </dgm:t>
    </dgm:pt>
    <dgm:pt modelId="{3DD938C4-617E-4D85-ADCA-60D10528541B}" type="parTrans" cxnId="{C0A67F75-2634-49B9-AA9F-BE2B70B9EE39}">
      <dgm:prSet/>
      <dgm:spPr/>
      <dgm:t>
        <a:bodyPr/>
        <a:lstStyle/>
        <a:p>
          <a:endParaRPr lang="en-AU"/>
        </a:p>
      </dgm:t>
    </dgm:pt>
    <dgm:pt modelId="{1EF46ED0-0043-4C9A-BCBC-26FA05F8AAA6}" type="sibTrans" cxnId="{C0A67F75-2634-49B9-AA9F-BE2B70B9EE39}">
      <dgm:prSet/>
      <dgm:spPr/>
      <dgm:t>
        <a:bodyPr/>
        <a:lstStyle/>
        <a:p>
          <a:endParaRPr lang="en-AU"/>
        </a:p>
      </dgm:t>
    </dgm:pt>
    <dgm:pt modelId="{B8029104-3BB8-4EA3-B445-A00F81202A17}">
      <dgm:prSet/>
      <dgm:spPr/>
      <dgm:t>
        <a:bodyPr/>
        <a:lstStyle/>
        <a:p>
          <a:r>
            <a:rPr lang="en-US" dirty="0" smtClean="0"/>
            <a:t>Focusing on the audience’s interests</a:t>
          </a:r>
          <a:endParaRPr lang="en-AU" dirty="0"/>
        </a:p>
      </dgm:t>
    </dgm:pt>
    <dgm:pt modelId="{A7915DA6-9779-45AA-AE0A-C4639F13B614}" type="parTrans" cxnId="{EAED1E2A-8C9A-4154-9086-369B8DD27189}">
      <dgm:prSet/>
      <dgm:spPr/>
      <dgm:t>
        <a:bodyPr/>
        <a:lstStyle/>
        <a:p>
          <a:endParaRPr lang="en-AU"/>
        </a:p>
      </dgm:t>
    </dgm:pt>
    <dgm:pt modelId="{54A9BCD2-ACCE-4B62-BCEA-D58D202C26DA}" type="sibTrans" cxnId="{EAED1E2A-8C9A-4154-9086-369B8DD27189}">
      <dgm:prSet/>
      <dgm:spPr/>
      <dgm:t>
        <a:bodyPr/>
        <a:lstStyle/>
        <a:p>
          <a:endParaRPr lang="en-AU"/>
        </a:p>
      </dgm:t>
    </dgm:pt>
    <dgm:pt modelId="{929DE10E-2DF4-4BAC-8B24-BF44E5B0C6A2}">
      <dgm:prSet/>
      <dgm:spPr/>
      <dgm:t>
        <a:bodyPr/>
        <a:lstStyle/>
        <a:p>
          <a:r>
            <a:rPr lang="en-US" dirty="0" smtClean="0"/>
            <a:t>Using logic, evidence, and narratives, avoid hard-selling</a:t>
          </a:r>
          <a:endParaRPr lang="en-AU" dirty="0"/>
        </a:p>
      </dgm:t>
    </dgm:pt>
    <dgm:pt modelId="{4B226ED7-F946-4E19-9A29-3119DDEAE8CF}" type="parTrans" cxnId="{E314867F-8C5E-4043-A45B-7DAF298B554C}">
      <dgm:prSet/>
      <dgm:spPr/>
      <dgm:t>
        <a:bodyPr/>
        <a:lstStyle/>
        <a:p>
          <a:endParaRPr lang="en-AU"/>
        </a:p>
      </dgm:t>
    </dgm:pt>
    <dgm:pt modelId="{8DC7D0AC-D107-48D4-AB05-6D6B7466ECEA}" type="sibTrans" cxnId="{E314867F-8C5E-4043-A45B-7DAF298B554C}">
      <dgm:prSet/>
      <dgm:spPr/>
      <dgm:t>
        <a:bodyPr/>
        <a:lstStyle/>
        <a:p>
          <a:endParaRPr lang="en-AU"/>
        </a:p>
      </dgm:t>
    </dgm:pt>
    <dgm:pt modelId="{C07D9506-A41B-4C7B-A3AA-EC5527F08C6E}">
      <dgm:prSet/>
      <dgm:spPr/>
      <dgm:t>
        <a:bodyPr/>
        <a:lstStyle/>
        <a:p>
          <a:r>
            <a:rPr lang="en-AU" dirty="0" smtClean="0"/>
            <a:t>Building credibility before presenting</a:t>
          </a:r>
          <a:endParaRPr lang="en-AU" dirty="0"/>
        </a:p>
      </dgm:t>
    </dgm:pt>
    <dgm:pt modelId="{1B9B79F2-1E26-4695-ABD2-8449E63A972F}" type="parTrans" cxnId="{30EBF82B-8A95-4552-9A02-08A811B657A5}">
      <dgm:prSet/>
      <dgm:spPr/>
      <dgm:t>
        <a:bodyPr/>
        <a:lstStyle/>
        <a:p>
          <a:endParaRPr lang="en-AU"/>
        </a:p>
      </dgm:t>
    </dgm:pt>
    <dgm:pt modelId="{4AC4B72E-009C-4F29-8822-AEFF4ACA832F}" type="sibTrans" cxnId="{30EBF82B-8A95-4552-9A02-08A811B657A5}">
      <dgm:prSet/>
      <dgm:spPr/>
      <dgm:t>
        <a:bodyPr/>
        <a:lstStyle/>
        <a:p>
          <a:endParaRPr lang="en-AU"/>
        </a:p>
      </dgm:t>
    </dgm:pt>
    <dgm:pt modelId="{BC9562EE-5FF9-4BF1-B37F-0E2039784530}" type="pres">
      <dgm:prSet presAssocID="{C9CBDE5D-3822-442F-8663-C6940A4E20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AC5C30E-C883-4B6A-94CE-B4228DA3FDE7}" type="pres">
      <dgm:prSet presAssocID="{D1B915DC-75F7-4CEC-91F6-CBDEE256337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F4064E-3E0E-4818-8E6F-9AC770649B4D}" type="pres">
      <dgm:prSet presAssocID="{F39C2843-94FC-40A5-AD56-90D4069D2300}" presName="spacer" presStyleCnt="0"/>
      <dgm:spPr/>
    </dgm:pt>
    <dgm:pt modelId="{8084A33E-1FE4-41BD-9E14-C3A7562423AD}" type="pres">
      <dgm:prSet presAssocID="{07365AFD-8FA2-4E2B-9F79-314542B11D8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88CFA5-FA22-4C43-B303-06AAEB1E8B92}" type="pres">
      <dgm:prSet presAssocID="{53D10F49-71A1-40A1-A5A8-FD8FE1A8C03C}" presName="spacer" presStyleCnt="0"/>
      <dgm:spPr/>
    </dgm:pt>
    <dgm:pt modelId="{3793B7D4-3247-422B-8D89-87656C293942}" type="pres">
      <dgm:prSet presAssocID="{E4CAFF05-6A14-4FBD-A140-0598AE54F02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509EF4-8A51-4BCD-9033-D3EB6551E0EA}" type="pres">
      <dgm:prSet presAssocID="{B5575D0C-932D-40F9-B1F2-9D386C59296D}" presName="spacer" presStyleCnt="0"/>
      <dgm:spPr/>
    </dgm:pt>
    <dgm:pt modelId="{5988267D-A75D-4AFD-840E-84E104D035DC}" type="pres">
      <dgm:prSet presAssocID="{40BED6FB-4562-4C5E-9D68-9386E322FE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263DC20-48E3-45B2-A89D-6573EBB5BB3B}" type="pres">
      <dgm:prSet presAssocID="{40BED6FB-4562-4C5E-9D68-9386E322FED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9F1966E-D4CE-4478-AE31-3068D89F521E}" type="presOf" srcId="{C07D9506-A41B-4C7B-A3AA-EC5527F08C6E}" destId="{E263DC20-48E3-45B2-A89D-6573EBB5BB3B}" srcOrd="0" destOrd="7" presId="urn:microsoft.com/office/officeart/2005/8/layout/vList2"/>
    <dgm:cxn modelId="{5730FA97-A3C9-471E-903E-A86EBC0CB5C6}" srcId="{40BED6FB-4562-4C5E-9D68-9386E322FED5}" destId="{B439B1BB-4768-434B-A334-ADE34CA87F10}" srcOrd="2" destOrd="0" parTransId="{AAB0F292-9BF2-4D13-9822-B4D12DBA4D26}" sibTransId="{6EF75BDC-89DE-4AA1-925C-B52B5E25AB13}"/>
    <dgm:cxn modelId="{215F49AB-D10A-44BF-8BF7-C9E0D2DC1EC9}" srcId="{40BED6FB-4562-4C5E-9D68-9386E322FED5}" destId="{844FC3A5-8A21-4BB5-BA2C-4369DAEBA89E}" srcOrd="3" destOrd="0" parTransId="{A379EC40-3C09-44C5-9ADB-4E033BE4016A}" sibTransId="{CBF69BDB-31E9-4FF7-B0BF-C2D0916ADD46}"/>
    <dgm:cxn modelId="{737538C2-1B33-4CC8-8BF0-28F2A9FF51BD}" type="presOf" srcId="{40BED6FB-4562-4C5E-9D68-9386E322FED5}" destId="{5988267D-A75D-4AFD-840E-84E104D035DC}" srcOrd="0" destOrd="0" presId="urn:microsoft.com/office/officeart/2005/8/layout/vList2"/>
    <dgm:cxn modelId="{1AD2EC9C-526E-41D3-9F95-65A19E6DCA2E}" srcId="{C9CBDE5D-3822-442F-8663-C6940A4E2077}" destId="{E4CAFF05-6A14-4FBD-A140-0598AE54F028}" srcOrd="2" destOrd="0" parTransId="{1D560428-4A77-488C-B8DA-02B5B91AE0E6}" sibTransId="{B5575D0C-932D-40F9-B1F2-9D386C59296D}"/>
    <dgm:cxn modelId="{1E79A5A1-5D23-42CD-8E4A-5961ED1C93B4}" type="presOf" srcId="{844FC3A5-8A21-4BB5-BA2C-4369DAEBA89E}" destId="{E263DC20-48E3-45B2-A89D-6573EBB5BB3B}" srcOrd="0" destOrd="3" presId="urn:microsoft.com/office/officeart/2005/8/layout/vList2"/>
    <dgm:cxn modelId="{EAED1E2A-8C9A-4154-9086-369B8DD27189}" srcId="{40BED6FB-4562-4C5E-9D68-9386E322FED5}" destId="{B8029104-3BB8-4EA3-B445-A00F81202A17}" srcOrd="5" destOrd="0" parTransId="{A7915DA6-9779-45AA-AE0A-C4639F13B614}" sibTransId="{54A9BCD2-ACCE-4B62-BCEA-D58D202C26DA}"/>
    <dgm:cxn modelId="{A9D9EA69-8F6B-440A-A38E-FDA0FA92347A}" srcId="{C9CBDE5D-3822-442F-8663-C6940A4E2077}" destId="{D1B915DC-75F7-4CEC-91F6-CBDEE2563373}" srcOrd="0" destOrd="0" parTransId="{9EF56634-D4F7-43E5-8499-AAE64AC40AFA}" sibTransId="{F39C2843-94FC-40A5-AD56-90D4069D2300}"/>
    <dgm:cxn modelId="{7F6C3EC3-43DD-4A5C-B43F-A6E4EE1CAAA3}" srcId="{40BED6FB-4562-4C5E-9D68-9386E322FED5}" destId="{53946339-CF38-4500-94B9-76C1024E2947}" srcOrd="1" destOrd="0" parTransId="{A16E84A4-B1DF-41E2-8284-88A5911AF91A}" sibTransId="{A1B7974A-0ECE-4E7A-924E-E5D01DEE81C6}"/>
    <dgm:cxn modelId="{2AC7C36F-917E-4D38-8A2C-E810F4867D6E}" type="presOf" srcId="{41ED5171-941A-4952-B5E8-0F42759FEBAC}" destId="{E263DC20-48E3-45B2-A89D-6573EBB5BB3B}" srcOrd="0" destOrd="4" presId="urn:microsoft.com/office/officeart/2005/8/layout/vList2"/>
    <dgm:cxn modelId="{C0A67F75-2634-49B9-AA9F-BE2B70B9EE39}" srcId="{40BED6FB-4562-4C5E-9D68-9386E322FED5}" destId="{41ED5171-941A-4952-B5E8-0F42759FEBAC}" srcOrd="4" destOrd="0" parTransId="{3DD938C4-617E-4D85-ADCA-60D10528541B}" sibTransId="{1EF46ED0-0043-4C9A-BCBC-26FA05F8AAA6}"/>
    <dgm:cxn modelId="{57D9C06F-0764-4EEE-9B09-6CA6239348DA}" type="presOf" srcId="{AF05A95B-F6D4-4213-83E8-99B364531BDC}" destId="{E263DC20-48E3-45B2-A89D-6573EBB5BB3B}" srcOrd="0" destOrd="0" presId="urn:microsoft.com/office/officeart/2005/8/layout/vList2"/>
    <dgm:cxn modelId="{54BF05CD-E154-4D34-981A-ADEE993B976F}" type="presOf" srcId="{929DE10E-2DF4-4BAC-8B24-BF44E5B0C6A2}" destId="{E263DC20-48E3-45B2-A89D-6573EBB5BB3B}" srcOrd="0" destOrd="6" presId="urn:microsoft.com/office/officeart/2005/8/layout/vList2"/>
    <dgm:cxn modelId="{40653236-3502-4527-B8CB-856236F030E1}" type="presOf" srcId="{53946339-CF38-4500-94B9-76C1024E2947}" destId="{E263DC20-48E3-45B2-A89D-6573EBB5BB3B}" srcOrd="0" destOrd="1" presId="urn:microsoft.com/office/officeart/2005/8/layout/vList2"/>
    <dgm:cxn modelId="{30EBF82B-8A95-4552-9A02-08A811B657A5}" srcId="{40BED6FB-4562-4C5E-9D68-9386E322FED5}" destId="{C07D9506-A41B-4C7B-A3AA-EC5527F08C6E}" srcOrd="7" destOrd="0" parTransId="{1B9B79F2-1E26-4695-ABD2-8449E63A972F}" sibTransId="{4AC4B72E-009C-4F29-8822-AEFF4ACA832F}"/>
    <dgm:cxn modelId="{E16092BC-1A1E-49BD-845D-83298A9F35D2}" srcId="{40BED6FB-4562-4C5E-9D68-9386E322FED5}" destId="{AF05A95B-F6D4-4213-83E8-99B364531BDC}" srcOrd="0" destOrd="0" parTransId="{307F1336-DFAE-4610-B3FB-EC3C1521880B}" sibTransId="{D4C8D8AE-976E-440A-95B4-8A4AB7BC7A76}"/>
    <dgm:cxn modelId="{422E4283-1868-4FBA-A5B4-FBFDB20ECD90}" type="presOf" srcId="{C9CBDE5D-3822-442F-8663-C6940A4E2077}" destId="{BC9562EE-5FF9-4BF1-B37F-0E2039784530}" srcOrd="0" destOrd="0" presId="urn:microsoft.com/office/officeart/2005/8/layout/vList2"/>
    <dgm:cxn modelId="{0EC10AA3-96FC-44B1-A919-E098C2560878}" srcId="{C9CBDE5D-3822-442F-8663-C6940A4E2077}" destId="{07365AFD-8FA2-4E2B-9F79-314542B11D81}" srcOrd="1" destOrd="0" parTransId="{42915BEB-4013-4287-A5FC-C92E8BA1ABA8}" sibTransId="{53D10F49-71A1-40A1-A5A8-FD8FE1A8C03C}"/>
    <dgm:cxn modelId="{3C5D93CF-BB78-4294-A22B-431F5116170A}" type="presOf" srcId="{B439B1BB-4768-434B-A334-ADE34CA87F10}" destId="{E263DC20-48E3-45B2-A89D-6573EBB5BB3B}" srcOrd="0" destOrd="2" presId="urn:microsoft.com/office/officeart/2005/8/layout/vList2"/>
    <dgm:cxn modelId="{E9728496-5F18-42FB-98DC-1E76D76CA39A}" srcId="{C9CBDE5D-3822-442F-8663-C6940A4E2077}" destId="{40BED6FB-4562-4C5E-9D68-9386E322FED5}" srcOrd="3" destOrd="0" parTransId="{4410A233-4386-434A-A7F6-DC4BA0231E5A}" sibTransId="{6DACE7A7-DEA4-4BAA-962F-D74EDB1EE9F9}"/>
    <dgm:cxn modelId="{1FF9CDBA-421E-4BDC-A180-2DB1ACC520E9}" type="presOf" srcId="{E4CAFF05-6A14-4FBD-A140-0598AE54F028}" destId="{3793B7D4-3247-422B-8D89-87656C293942}" srcOrd="0" destOrd="0" presId="urn:microsoft.com/office/officeart/2005/8/layout/vList2"/>
    <dgm:cxn modelId="{E314867F-8C5E-4043-A45B-7DAF298B554C}" srcId="{40BED6FB-4562-4C5E-9D68-9386E322FED5}" destId="{929DE10E-2DF4-4BAC-8B24-BF44E5B0C6A2}" srcOrd="6" destOrd="0" parTransId="{4B226ED7-F946-4E19-9A29-3119DDEAE8CF}" sibTransId="{8DC7D0AC-D107-48D4-AB05-6D6B7466ECEA}"/>
    <dgm:cxn modelId="{B0B2818A-AC34-4697-9922-AA4CD7AFF77A}" type="presOf" srcId="{D1B915DC-75F7-4CEC-91F6-CBDEE2563373}" destId="{6AC5C30E-C883-4B6A-94CE-B4228DA3FDE7}" srcOrd="0" destOrd="0" presId="urn:microsoft.com/office/officeart/2005/8/layout/vList2"/>
    <dgm:cxn modelId="{ACEAB4F7-FEDD-4A31-8533-F61B45C636BB}" type="presOf" srcId="{07365AFD-8FA2-4E2B-9F79-314542B11D81}" destId="{8084A33E-1FE4-41BD-9E14-C3A7562423AD}" srcOrd="0" destOrd="0" presId="urn:microsoft.com/office/officeart/2005/8/layout/vList2"/>
    <dgm:cxn modelId="{C438B497-E3EF-4C6F-B218-E605705059C8}" type="presOf" srcId="{B8029104-3BB8-4EA3-B445-A00F81202A17}" destId="{E263DC20-48E3-45B2-A89D-6573EBB5BB3B}" srcOrd="0" destOrd="5" presId="urn:microsoft.com/office/officeart/2005/8/layout/vList2"/>
    <dgm:cxn modelId="{40432576-EE27-4DA5-949C-94731786F673}" type="presParOf" srcId="{BC9562EE-5FF9-4BF1-B37F-0E2039784530}" destId="{6AC5C30E-C883-4B6A-94CE-B4228DA3FDE7}" srcOrd="0" destOrd="0" presId="urn:microsoft.com/office/officeart/2005/8/layout/vList2"/>
    <dgm:cxn modelId="{77223644-7D3D-49DF-AD04-3032B93C44B8}" type="presParOf" srcId="{BC9562EE-5FF9-4BF1-B37F-0E2039784530}" destId="{F5F4064E-3E0E-4818-8E6F-9AC770649B4D}" srcOrd="1" destOrd="0" presId="urn:microsoft.com/office/officeart/2005/8/layout/vList2"/>
    <dgm:cxn modelId="{DB35DED2-002A-4FDE-8343-0EE86EC77CBD}" type="presParOf" srcId="{BC9562EE-5FF9-4BF1-B37F-0E2039784530}" destId="{8084A33E-1FE4-41BD-9E14-C3A7562423AD}" srcOrd="2" destOrd="0" presId="urn:microsoft.com/office/officeart/2005/8/layout/vList2"/>
    <dgm:cxn modelId="{629A7F1A-C979-44E8-B370-B7D1C8B3884B}" type="presParOf" srcId="{BC9562EE-5FF9-4BF1-B37F-0E2039784530}" destId="{7288CFA5-FA22-4C43-B303-06AAEB1E8B92}" srcOrd="3" destOrd="0" presId="urn:microsoft.com/office/officeart/2005/8/layout/vList2"/>
    <dgm:cxn modelId="{4D4A4181-E7A3-49FA-8328-62D8882A89E3}" type="presParOf" srcId="{BC9562EE-5FF9-4BF1-B37F-0E2039784530}" destId="{3793B7D4-3247-422B-8D89-87656C293942}" srcOrd="4" destOrd="0" presId="urn:microsoft.com/office/officeart/2005/8/layout/vList2"/>
    <dgm:cxn modelId="{8D35CAE5-89AA-4C44-A280-DE41784736F3}" type="presParOf" srcId="{BC9562EE-5FF9-4BF1-B37F-0E2039784530}" destId="{E5509EF4-8A51-4BCD-9033-D3EB6551E0EA}" srcOrd="5" destOrd="0" presId="urn:microsoft.com/office/officeart/2005/8/layout/vList2"/>
    <dgm:cxn modelId="{A8EFD287-A0A1-4108-B303-5DE27AD87BE8}" type="presParOf" srcId="{BC9562EE-5FF9-4BF1-B37F-0E2039784530}" destId="{5988267D-A75D-4AFD-840E-84E104D035DC}" srcOrd="6" destOrd="0" presId="urn:microsoft.com/office/officeart/2005/8/layout/vList2"/>
    <dgm:cxn modelId="{E239B6A1-4F53-400F-BC41-DB8D687EDABA}" type="presParOf" srcId="{BC9562EE-5FF9-4BF1-B37F-0E2039784530}" destId="{E263DC20-48E3-45B2-A89D-6573EBB5BB3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hProcess1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F5DFBD55-9688-4261-BCD6-1C9AD4912DB1}">
      <dgm:prSet/>
      <dgm:spPr/>
      <dgm:t>
        <a:bodyPr/>
        <a:lstStyle/>
        <a:p>
          <a:r>
            <a:rPr lang="en-AU"/>
            <a:t>Evaluate Your Content</a:t>
          </a:r>
          <a:endParaRPr lang="en-AU"/>
        </a:p>
      </dgm:t>
    </dgm:pt>
    <dgm:pt modelId="{FE531F30-F17E-4253-996B-7FECB4570CA9}" type="parTrans" cxnId="{F142A0C6-462F-40E4-AB31-E445C39CD22D}">
      <dgm:prSet/>
      <dgm:spPr/>
      <dgm:t>
        <a:bodyPr/>
        <a:lstStyle/>
        <a:p>
          <a:endParaRPr lang="en-AU"/>
        </a:p>
      </dgm:t>
    </dgm:pt>
    <dgm:pt modelId="{043C4305-4BA9-4FC0-ADFC-3C48D93B00F2}" type="sibTrans" cxnId="{F142A0C6-462F-40E4-AB31-E445C39CD22D}">
      <dgm:prSet/>
      <dgm:spPr/>
      <dgm:t>
        <a:bodyPr/>
        <a:lstStyle/>
        <a:p>
          <a:endParaRPr lang="en-AU"/>
        </a:p>
      </dgm:t>
    </dgm:pt>
    <dgm:pt modelId="{CCFAE72B-528C-48E5-AC44-DF02870C3DA0}">
      <dgm:prSet/>
      <dgm:spPr/>
      <dgm:t>
        <a:bodyPr/>
        <a:lstStyle/>
        <a:p>
          <a:r>
            <a:rPr lang="en-AU" dirty="0" smtClean="0"/>
            <a:t>Proofread Your Message</a:t>
          </a:r>
          <a:endParaRPr lang="en-AU" dirty="0"/>
        </a:p>
      </dgm:t>
    </dgm:pt>
    <dgm:pt modelId="{C0039BDA-926B-40FC-8F7A-C210589C84CC}" type="parTrans" cxnId="{1622F62C-4D24-49B0-8A52-C7C906909BEF}">
      <dgm:prSet/>
      <dgm:spPr/>
      <dgm:t>
        <a:bodyPr/>
        <a:lstStyle/>
        <a:p>
          <a:endParaRPr lang="en-AU"/>
        </a:p>
      </dgm:t>
    </dgm:pt>
    <dgm:pt modelId="{BF453F7B-AF79-481E-9C55-21660DE3F4F3}" type="sibTrans" cxnId="{1622F62C-4D24-49B0-8A52-C7C906909BEF}">
      <dgm:prSet/>
      <dgm:spPr/>
      <dgm:t>
        <a:bodyPr/>
        <a:lstStyle/>
        <a:p>
          <a:endParaRPr lang="en-AU"/>
        </a:p>
      </dgm:t>
    </dgm:pt>
    <dgm:pt modelId="{CDE65646-AA2E-443B-971A-81EBD76C83CC}">
      <dgm:prSet/>
      <dgm:spPr/>
      <dgm:t>
        <a:bodyPr/>
        <a:lstStyle/>
        <a:p>
          <a:r>
            <a:rPr lang="en-AU" dirty="0" smtClean="0"/>
            <a:t>Produce Your Message</a:t>
          </a:r>
          <a:endParaRPr lang="en-AU" dirty="0"/>
        </a:p>
      </dgm:t>
    </dgm:pt>
    <dgm:pt modelId="{61FF47C5-9D76-4751-BCBD-39C739E4EC28}" type="parTrans" cxnId="{5F23A487-EE7C-45FE-86A9-E3800913C228}">
      <dgm:prSet/>
      <dgm:spPr/>
      <dgm:t>
        <a:bodyPr/>
        <a:lstStyle/>
        <a:p>
          <a:endParaRPr lang="en-AU"/>
        </a:p>
      </dgm:t>
    </dgm:pt>
    <dgm:pt modelId="{A2965279-0593-43C0-ABE3-5F75D37530FB}" type="sibTrans" cxnId="{5F23A487-EE7C-45FE-86A9-E3800913C228}">
      <dgm:prSet/>
      <dgm:spPr/>
      <dgm:t>
        <a:bodyPr/>
        <a:lstStyle/>
        <a:p>
          <a:endParaRPr lang="en-AU"/>
        </a:p>
      </dgm:t>
    </dgm:pt>
    <dgm:pt modelId="{A7127CC7-71F2-4591-9D26-1AFA651413C9}">
      <dgm:prSet/>
      <dgm:spPr/>
      <dgm:t>
        <a:bodyPr/>
        <a:lstStyle/>
        <a:p>
          <a:r>
            <a:rPr lang="en-AU" dirty="0" smtClean="0"/>
            <a:t>Distribute Your Message</a:t>
          </a:r>
          <a:endParaRPr lang="en-AU" dirty="0"/>
        </a:p>
      </dgm:t>
    </dgm:pt>
    <dgm:pt modelId="{68392112-4007-4A1B-A96F-499A007DC8C6}" type="parTrans" cxnId="{289AB9D9-6C5A-4AA9-888D-E582F1D78BD5}">
      <dgm:prSet/>
      <dgm:spPr/>
      <dgm:t>
        <a:bodyPr/>
        <a:lstStyle/>
        <a:p>
          <a:endParaRPr lang="en-AU"/>
        </a:p>
      </dgm:t>
    </dgm:pt>
    <dgm:pt modelId="{D8C9A14A-585C-4259-BC4F-0FBB15EAD25E}" type="sibTrans" cxnId="{289AB9D9-6C5A-4AA9-888D-E582F1D78BD5}">
      <dgm:prSet/>
      <dgm:spPr/>
      <dgm:t>
        <a:bodyPr/>
        <a:lstStyle/>
        <a:p>
          <a:endParaRPr lang="en-AU"/>
        </a:p>
      </dgm:t>
    </dgm:pt>
    <dgm:pt modelId="{8B7F2F11-1D20-4004-BEC6-43BBDE5B6F2E}" type="pres">
      <dgm:prSet presAssocID="{C9CBDE5D-3822-442F-8663-C6940A4E2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98D208A5-A027-4DD4-B4F1-CF33772533BD}" type="pres">
      <dgm:prSet presAssocID="{C9CBDE5D-3822-442F-8663-C6940A4E2077}" presName="arrow" presStyleLbl="bgShp" presStyleIdx="0" presStyleCnt="1"/>
      <dgm:spPr/>
    </dgm:pt>
    <dgm:pt modelId="{DA91BDA5-042F-445A-9659-163BAA74CA01}" type="pres">
      <dgm:prSet presAssocID="{C9CBDE5D-3822-442F-8663-C6940A4E2077}" presName="points" presStyleCnt="0"/>
      <dgm:spPr/>
    </dgm:pt>
    <dgm:pt modelId="{CAF6274D-F48B-4C80-8E50-11CEEDDCE79B}" type="pres">
      <dgm:prSet presAssocID="{F5DFBD55-9688-4261-BCD6-1C9AD4912DB1}" presName="compositeA" presStyleCnt="0"/>
      <dgm:spPr/>
    </dgm:pt>
    <dgm:pt modelId="{30B394CC-D3A8-47C5-BCF3-7E165FAA2BDF}" type="pres">
      <dgm:prSet presAssocID="{F5DFBD55-9688-4261-BCD6-1C9AD4912DB1}" presName="textA" presStyleLbl="revTx" presStyleIdx="0" presStyleCnt="4">
        <dgm:presLayoutVars>
          <dgm:bulletEnabled val="1"/>
        </dgm:presLayoutVars>
      </dgm:prSet>
      <dgm:spPr/>
    </dgm:pt>
    <dgm:pt modelId="{AF2B2CFB-6B38-485E-8A91-C4F9221FC76B}" type="pres">
      <dgm:prSet presAssocID="{F5DFBD55-9688-4261-BCD6-1C9AD4912DB1}" presName="circleA" presStyleLbl="node1" presStyleIdx="0" presStyleCnt="4"/>
      <dgm:spPr/>
    </dgm:pt>
    <dgm:pt modelId="{FE986099-744A-4531-943E-0595FA745989}" type="pres">
      <dgm:prSet presAssocID="{F5DFBD55-9688-4261-BCD6-1C9AD4912DB1}" presName="spaceA" presStyleCnt="0"/>
      <dgm:spPr/>
    </dgm:pt>
    <dgm:pt modelId="{0AA2FA5E-59A7-48B7-A470-CA53EFB3FE57}" type="pres">
      <dgm:prSet presAssocID="{043C4305-4BA9-4FC0-ADFC-3C48D93B00F2}" presName="space" presStyleCnt="0"/>
      <dgm:spPr/>
    </dgm:pt>
    <dgm:pt modelId="{6BD1F484-D0F7-4008-8A51-6381FDC166A1}" type="pres">
      <dgm:prSet presAssocID="{CCFAE72B-528C-48E5-AC44-DF02870C3DA0}" presName="compositeB" presStyleCnt="0"/>
      <dgm:spPr/>
    </dgm:pt>
    <dgm:pt modelId="{DA25849C-B8B4-4E68-A13A-CCED9486ACA1}" type="pres">
      <dgm:prSet presAssocID="{CCFAE72B-528C-48E5-AC44-DF02870C3DA0}" presName="textB" presStyleLbl="revTx" presStyleIdx="1" presStyleCnt="4">
        <dgm:presLayoutVars>
          <dgm:bulletEnabled val="1"/>
        </dgm:presLayoutVars>
      </dgm:prSet>
      <dgm:spPr/>
    </dgm:pt>
    <dgm:pt modelId="{2B734219-C139-4C55-9157-625877958F35}" type="pres">
      <dgm:prSet presAssocID="{CCFAE72B-528C-48E5-AC44-DF02870C3DA0}" presName="circleB" presStyleLbl="node1" presStyleIdx="1" presStyleCnt="4"/>
      <dgm:spPr/>
    </dgm:pt>
    <dgm:pt modelId="{4FBC82AF-A0E7-4115-952B-F996A7C0D353}" type="pres">
      <dgm:prSet presAssocID="{CCFAE72B-528C-48E5-AC44-DF02870C3DA0}" presName="spaceB" presStyleCnt="0"/>
      <dgm:spPr/>
    </dgm:pt>
    <dgm:pt modelId="{B51F0A95-862C-4769-9DC8-F701F823AE45}" type="pres">
      <dgm:prSet presAssocID="{BF453F7B-AF79-481E-9C55-21660DE3F4F3}" presName="space" presStyleCnt="0"/>
      <dgm:spPr/>
    </dgm:pt>
    <dgm:pt modelId="{442CC1CB-1E92-4D9E-9BF2-1A435CE6A05C}" type="pres">
      <dgm:prSet presAssocID="{CDE65646-AA2E-443B-971A-81EBD76C83CC}" presName="compositeA" presStyleCnt="0"/>
      <dgm:spPr/>
    </dgm:pt>
    <dgm:pt modelId="{EFB9ED0C-ABDE-441B-AD29-F173077E0029}" type="pres">
      <dgm:prSet presAssocID="{CDE65646-AA2E-443B-971A-81EBD76C83C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F3AE56B-450A-4756-B2F5-8AAB6F06CCE9}" type="pres">
      <dgm:prSet presAssocID="{CDE65646-AA2E-443B-971A-81EBD76C83CC}" presName="circleA" presStyleLbl="node1" presStyleIdx="2" presStyleCnt="4"/>
      <dgm:spPr/>
    </dgm:pt>
    <dgm:pt modelId="{24197CB9-9109-4FC6-8846-369F6FE6CA76}" type="pres">
      <dgm:prSet presAssocID="{CDE65646-AA2E-443B-971A-81EBD76C83CC}" presName="spaceA" presStyleCnt="0"/>
      <dgm:spPr/>
    </dgm:pt>
    <dgm:pt modelId="{27076948-A5D9-4322-8FF2-3DB0FB02BEDA}" type="pres">
      <dgm:prSet presAssocID="{A2965279-0593-43C0-ABE3-5F75D37530FB}" presName="space" presStyleCnt="0"/>
      <dgm:spPr/>
    </dgm:pt>
    <dgm:pt modelId="{2C36234C-2830-40D5-8AAB-74365D1822C3}" type="pres">
      <dgm:prSet presAssocID="{A7127CC7-71F2-4591-9D26-1AFA651413C9}" presName="compositeB" presStyleCnt="0"/>
      <dgm:spPr/>
    </dgm:pt>
    <dgm:pt modelId="{4F44138A-6101-49C0-9A2B-8C560E684C9D}" type="pres">
      <dgm:prSet presAssocID="{A7127CC7-71F2-4591-9D26-1AFA651413C9}" presName="textB" presStyleLbl="revTx" presStyleIdx="3" presStyleCnt="4">
        <dgm:presLayoutVars>
          <dgm:bulletEnabled val="1"/>
        </dgm:presLayoutVars>
      </dgm:prSet>
      <dgm:spPr/>
    </dgm:pt>
    <dgm:pt modelId="{8D02877A-513F-47C7-820B-8FEA46E82D2C}" type="pres">
      <dgm:prSet presAssocID="{A7127CC7-71F2-4591-9D26-1AFA651413C9}" presName="circleB" presStyleLbl="node1" presStyleIdx="3" presStyleCnt="4"/>
      <dgm:spPr/>
    </dgm:pt>
    <dgm:pt modelId="{AAB02B4A-3748-4695-B341-967D57486819}" type="pres">
      <dgm:prSet presAssocID="{A7127CC7-71F2-4591-9D26-1AFA651413C9}" presName="spaceB" presStyleCnt="0"/>
      <dgm:spPr/>
    </dgm:pt>
  </dgm:ptLst>
  <dgm:cxnLst>
    <dgm:cxn modelId="{7D4A2137-51B8-4680-BB7B-B2C639044DAF}" type="presOf" srcId="{A7127CC7-71F2-4591-9D26-1AFA651413C9}" destId="{4F44138A-6101-49C0-9A2B-8C560E684C9D}" srcOrd="0" destOrd="0" presId="urn:microsoft.com/office/officeart/2005/8/layout/hProcess11"/>
    <dgm:cxn modelId="{E466B88C-0A70-490E-BCFC-55377E849A62}" type="presOf" srcId="{C9CBDE5D-3822-442F-8663-C6940A4E2077}" destId="{8B7F2F11-1D20-4004-BEC6-43BBDE5B6F2E}" srcOrd="0" destOrd="0" presId="urn:microsoft.com/office/officeart/2005/8/layout/hProcess11"/>
    <dgm:cxn modelId="{852BC473-87D9-481F-914F-A2AA2F41ADB7}" type="presOf" srcId="{F5DFBD55-9688-4261-BCD6-1C9AD4912DB1}" destId="{30B394CC-D3A8-47C5-BCF3-7E165FAA2BDF}" srcOrd="0" destOrd="0" presId="urn:microsoft.com/office/officeart/2005/8/layout/hProcess11"/>
    <dgm:cxn modelId="{11FB42CC-8307-4003-B9B1-7EDB5F2F1398}" type="presOf" srcId="{CCFAE72B-528C-48E5-AC44-DF02870C3DA0}" destId="{DA25849C-B8B4-4E68-A13A-CCED9486ACA1}" srcOrd="0" destOrd="0" presId="urn:microsoft.com/office/officeart/2005/8/layout/hProcess11"/>
    <dgm:cxn modelId="{1622F62C-4D24-49B0-8A52-C7C906909BEF}" srcId="{C9CBDE5D-3822-442F-8663-C6940A4E2077}" destId="{CCFAE72B-528C-48E5-AC44-DF02870C3DA0}" srcOrd="1" destOrd="0" parTransId="{C0039BDA-926B-40FC-8F7A-C210589C84CC}" sibTransId="{BF453F7B-AF79-481E-9C55-21660DE3F4F3}"/>
    <dgm:cxn modelId="{5F23A487-EE7C-45FE-86A9-E3800913C228}" srcId="{C9CBDE5D-3822-442F-8663-C6940A4E2077}" destId="{CDE65646-AA2E-443B-971A-81EBD76C83CC}" srcOrd="2" destOrd="0" parTransId="{61FF47C5-9D76-4751-BCBD-39C739E4EC28}" sibTransId="{A2965279-0593-43C0-ABE3-5F75D37530FB}"/>
    <dgm:cxn modelId="{F142A0C6-462F-40E4-AB31-E445C39CD22D}" srcId="{C9CBDE5D-3822-442F-8663-C6940A4E2077}" destId="{F5DFBD55-9688-4261-BCD6-1C9AD4912DB1}" srcOrd="0" destOrd="0" parTransId="{FE531F30-F17E-4253-996B-7FECB4570CA9}" sibTransId="{043C4305-4BA9-4FC0-ADFC-3C48D93B00F2}"/>
    <dgm:cxn modelId="{E21A0A49-3478-4E82-BF86-D70AB4D5F9E9}" type="presOf" srcId="{CDE65646-AA2E-443B-971A-81EBD76C83CC}" destId="{EFB9ED0C-ABDE-441B-AD29-F173077E0029}" srcOrd="0" destOrd="0" presId="urn:microsoft.com/office/officeart/2005/8/layout/hProcess11"/>
    <dgm:cxn modelId="{289AB9D9-6C5A-4AA9-888D-E582F1D78BD5}" srcId="{C9CBDE5D-3822-442F-8663-C6940A4E2077}" destId="{A7127CC7-71F2-4591-9D26-1AFA651413C9}" srcOrd="3" destOrd="0" parTransId="{68392112-4007-4A1B-A96F-499A007DC8C6}" sibTransId="{D8C9A14A-585C-4259-BC4F-0FBB15EAD25E}"/>
    <dgm:cxn modelId="{D1396EA1-84CD-4B52-BFF1-37A88EF92AB8}" type="presParOf" srcId="{8B7F2F11-1D20-4004-BEC6-43BBDE5B6F2E}" destId="{98D208A5-A027-4DD4-B4F1-CF33772533BD}" srcOrd="0" destOrd="0" presId="urn:microsoft.com/office/officeart/2005/8/layout/hProcess11"/>
    <dgm:cxn modelId="{2A10CAA8-E667-4624-AE0A-24EF135624B0}" type="presParOf" srcId="{8B7F2F11-1D20-4004-BEC6-43BBDE5B6F2E}" destId="{DA91BDA5-042F-445A-9659-163BAA74CA01}" srcOrd="1" destOrd="0" presId="urn:microsoft.com/office/officeart/2005/8/layout/hProcess11"/>
    <dgm:cxn modelId="{4F9150B3-C3E9-4053-9838-B48EB89E04BF}" type="presParOf" srcId="{DA91BDA5-042F-445A-9659-163BAA74CA01}" destId="{CAF6274D-F48B-4C80-8E50-11CEEDDCE79B}" srcOrd="0" destOrd="0" presId="urn:microsoft.com/office/officeart/2005/8/layout/hProcess11"/>
    <dgm:cxn modelId="{050BB314-3788-4196-B7CC-96B8C04969D4}" type="presParOf" srcId="{CAF6274D-F48B-4C80-8E50-11CEEDDCE79B}" destId="{30B394CC-D3A8-47C5-BCF3-7E165FAA2BDF}" srcOrd="0" destOrd="0" presId="urn:microsoft.com/office/officeart/2005/8/layout/hProcess11"/>
    <dgm:cxn modelId="{C35A0EC6-7876-41EA-993D-DFB5B0CD6957}" type="presParOf" srcId="{CAF6274D-F48B-4C80-8E50-11CEEDDCE79B}" destId="{AF2B2CFB-6B38-485E-8A91-C4F9221FC76B}" srcOrd="1" destOrd="0" presId="urn:microsoft.com/office/officeart/2005/8/layout/hProcess11"/>
    <dgm:cxn modelId="{0B03FBFE-47BA-4417-B14C-12111C092DDC}" type="presParOf" srcId="{CAF6274D-F48B-4C80-8E50-11CEEDDCE79B}" destId="{FE986099-744A-4531-943E-0595FA745989}" srcOrd="2" destOrd="0" presId="urn:microsoft.com/office/officeart/2005/8/layout/hProcess11"/>
    <dgm:cxn modelId="{C43901E6-32AB-454C-8EDA-AE7918539AA3}" type="presParOf" srcId="{DA91BDA5-042F-445A-9659-163BAA74CA01}" destId="{0AA2FA5E-59A7-48B7-A470-CA53EFB3FE57}" srcOrd="1" destOrd="0" presId="urn:microsoft.com/office/officeart/2005/8/layout/hProcess11"/>
    <dgm:cxn modelId="{64E5168D-E892-4AC0-8FCB-26FBE0A63F4B}" type="presParOf" srcId="{DA91BDA5-042F-445A-9659-163BAA74CA01}" destId="{6BD1F484-D0F7-4008-8A51-6381FDC166A1}" srcOrd="2" destOrd="0" presId="urn:microsoft.com/office/officeart/2005/8/layout/hProcess11"/>
    <dgm:cxn modelId="{B99F5D0B-08A2-4B9E-BC9D-838146462504}" type="presParOf" srcId="{6BD1F484-D0F7-4008-8A51-6381FDC166A1}" destId="{DA25849C-B8B4-4E68-A13A-CCED9486ACA1}" srcOrd="0" destOrd="0" presId="urn:microsoft.com/office/officeart/2005/8/layout/hProcess11"/>
    <dgm:cxn modelId="{24B39643-361F-43C9-8F5E-D8911FBEB9B7}" type="presParOf" srcId="{6BD1F484-D0F7-4008-8A51-6381FDC166A1}" destId="{2B734219-C139-4C55-9157-625877958F35}" srcOrd="1" destOrd="0" presId="urn:microsoft.com/office/officeart/2005/8/layout/hProcess11"/>
    <dgm:cxn modelId="{2917C78F-12A5-4FCE-8062-E75DA767C291}" type="presParOf" srcId="{6BD1F484-D0F7-4008-8A51-6381FDC166A1}" destId="{4FBC82AF-A0E7-4115-952B-F996A7C0D353}" srcOrd="2" destOrd="0" presId="urn:microsoft.com/office/officeart/2005/8/layout/hProcess11"/>
    <dgm:cxn modelId="{653233CE-F027-4C81-87BC-0985957249F0}" type="presParOf" srcId="{DA91BDA5-042F-445A-9659-163BAA74CA01}" destId="{B51F0A95-862C-4769-9DC8-F701F823AE45}" srcOrd="3" destOrd="0" presId="urn:microsoft.com/office/officeart/2005/8/layout/hProcess11"/>
    <dgm:cxn modelId="{9E76DA16-21DA-4D88-9BE9-C9CC1338E45F}" type="presParOf" srcId="{DA91BDA5-042F-445A-9659-163BAA74CA01}" destId="{442CC1CB-1E92-4D9E-9BF2-1A435CE6A05C}" srcOrd="4" destOrd="0" presId="urn:microsoft.com/office/officeart/2005/8/layout/hProcess11"/>
    <dgm:cxn modelId="{4EF7D694-97CE-47A1-A5C4-51997D4C757B}" type="presParOf" srcId="{442CC1CB-1E92-4D9E-9BF2-1A435CE6A05C}" destId="{EFB9ED0C-ABDE-441B-AD29-F173077E0029}" srcOrd="0" destOrd="0" presId="urn:microsoft.com/office/officeart/2005/8/layout/hProcess11"/>
    <dgm:cxn modelId="{C6E3DBC1-9329-45FC-95B4-E222D2C570D4}" type="presParOf" srcId="{442CC1CB-1E92-4D9E-9BF2-1A435CE6A05C}" destId="{4F3AE56B-450A-4756-B2F5-8AAB6F06CCE9}" srcOrd="1" destOrd="0" presId="urn:microsoft.com/office/officeart/2005/8/layout/hProcess11"/>
    <dgm:cxn modelId="{7FD16736-6C60-47E2-88B1-D9849E9A66F0}" type="presParOf" srcId="{442CC1CB-1E92-4D9E-9BF2-1A435CE6A05C}" destId="{24197CB9-9109-4FC6-8846-369F6FE6CA76}" srcOrd="2" destOrd="0" presId="urn:microsoft.com/office/officeart/2005/8/layout/hProcess11"/>
    <dgm:cxn modelId="{9DBD6F44-BBB3-4375-8E65-8805AE45C6B4}" type="presParOf" srcId="{DA91BDA5-042F-445A-9659-163BAA74CA01}" destId="{27076948-A5D9-4322-8FF2-3DB0FB02BEDA}" srcOrd="5" destOrd="0" presId="urn:microsoft.com/office/officeart/2005/8/layout/hProcess11"/>
    <dgm:cxn modelId="{1E35DA83-5DAC-47CF-AFC7-A9E8905E5B9F}" type="presParOf" srcId="{DA91BDA5-042F-445A-9659-163BAA74CA01}" destId="{2C36234C-2830-40D5-8AAB-74365D1822C3}" srcOrd="6" destOrd="0" presId="urn:microsoft.com/office/officeart/2005/8/layout/hProcess11"/>
    <dgm:cxn modelId="{7956C1C4-4AD5-4376-8FD4-3ED751F6EF31}" type="presParOf" srcId="{2C36234C-2830-40D5-8AAB-74365D1822C3}" destId="{4F44138A-6101-49C0-9A2B-8C560E684C9D}" srcOrd="0" destOrd="0" presId="urn:microsoft.com/office/officeart/2005/8/layout/hProcess11"/>
    <dgm:cxn modelId="{0114E174-6EB7-4FF9-A966-AF297582EB74}" type="presParOf" srcId="{2C36234C-2830-40D5-8AAB-74365D1822C3}" destId="{8D02877A-513F-47C7-820B-8FEA46E82D2C}" srcOrd="1" destOrd="0" presId="urn:microsoft.com/office/officeart/2005/8/layout/hProcess11"/>
    <dgm:cxn modelId="{11F3C0EB-F2E2-415D-8A65-0E552EB3BF92}" type="presParOf" srcId="{2C36234C-2830-40D5-8AAB-74365D1822C3}" destId="{AAB02B4A-3748-4695-B341-967D5748681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FF1AE44E-125C-4561-961E-A86471803309}">
      <dgm:prSet/>
      <dgm:spPr/>
      <dgm:t>
        <a:bodyPr/>
        <a:lstStyle/>
        <a:p>
          <a:r>
            <a:rPr lang="en-US" dirty="0" smtClean="0"/>
            <a:t>Aida</a:t>
          </a:r>
          <a:endParaRPr lang="en-AU" dirty="0"/>
        </a:p>
      </dgm:t>
    </dgm:pt>
    <dgm:pt modelId="{F1BB48A1-BE17-4539-9F1E-32E7F57BEBFA}" type="parTrans" cxnId="{4C1518D4-07B1-4443-97E7-111036F3D841}">
      <dgm:prSet/>
      <dgm:spPr/>
      <dgm:t>
        <a:bodyPr/>
        <a:lstStyle/>
        <a:p>
          <a:endParaRPr lang="en-AU"/>
        </a:p>
      </dgm:t>
    </dgm:pt>
    <dgm:pt modelId="{DCCDF5AF-E14C-4D8F-B076-BC1192DAB585}" type="sibTrans" cxnId="{4C1518D4-07B1-4443-97E7-111036F3D841}">
      <dgm:prSet/>
      <dgm:spPr/>
      <dgm:t>
        <a:bodyPr/>
        <a:lstStyle/>
        <a:p>
          <a:endParaRPr lang="en-AU"/>
        </a:p>
      </dgm:t>
    </dgm:pt>
    <dgm:pt modelId="{43896980-53B8-410A-AC4B-67E178A7DECF}">
      <dgm:prSet/>
      <dgm:spPr/>
      <dgm:t>
        <a:bodyPr/>
        <a:lstStyle/>
        <a:p>
          <a:r>
            <a:rPr lang="en-US" dirty="0" smtClean="0"/>
            <a:t>Attention</a:t>
          </a:r>
          <a:endParaRPr lang="en-AU" dirty="0"/>
        </a:p>
      </dgm:t>
    </dgm:pt>
    <dgm:pt modelId="{CA7A7872-E1EE-4B37-BF56-8E8AD016A16D}" type="parTrans" cxnId="{3C705724-BD90-4AF5-B634-54F6C34C3977}">
      <dgm:prSet/>
      <dgm:spPr/>
      <dgm:t>
        <a:bodyPr/>
        <a:lstStyle/>
        <a:p>
          <a:endParaRPr lang="en-AU"/>
        </a:p>
      </dgm:t>
    </dgm:pt>
    <dgm:pt modelId="{76EAA769-FA0B-47A9-9D92-630C0A70B83E}" type="sibTrans" cxnId="{3C705724-BD90-4AF5-B634-54F6C34C3977}">
      <dgm:prSet/>
      <dgm:spPr/>
      <dgm:t>
        <a:bodyPr/>
        <a:lstStyle/>
        <a:p>
          <a:endParaRPr lang="en-AU"/>
        </a:p>
      </dgm:t>
    </dgm:pt>
    <dgm:pt modelId="{420BF6E5-A42E-4059-89BC-4F3BCBA0356B}">
      <dgm:prSet/>
      <dgm:spPr/>
      <dgm:t>
        <a:bodyPr/>
        <a:lstStyle/>
        <a:p>
          <a:r>
            <a:rPr lang="en-US" dirty="0" smtClean="0"/>
            <a:t>Desire</a:t>
          </a:r>
          <a:endParaRPr lang="en-AU" dirty="0"/>
        </a:p>
      </dgm:t>
    </dgm:pt>
    <dgm:pt modelId="{93B88233-8A12-4C22-9917-02A9E8778A81}" type="parTrans" cxnId="{57DB8A3F-69D9-4353-A9B6-EA8F0C15457D}">
      <dgm:prSet/>
      <dgm:spPr/>
      <dgm:t>
        <a:bodyPr/>
        <a:lstStyle/>
        <a:p>
          <a:endParaRPr lang="en-AU"/>
        </a:p>
      </dgm:t>
    </dgm:pt>
    <dgm:pt modelId="{FEB5C2A6-7CA5-4043-A3AA-5E594DE5D0F7}" type="sibTrans" cxnId="{57DB8A3F-69D9-4353-A9B6-EA8F0C15457D}">
      <dgm:prSet/>
      <dgm:spPr/>
      <dgm:t>
        <a:bodyPr/>
        <a:lstStyle/>
        <a:p>
          <a:endParaRPr lang="en-AU"/>
        </a:p>
      </dgm:t>
    </dgm:pt>
    <dgm:pt modelId="{2D9768FB-EDFE-4B98-9201-7FDD34DA9BD7}">
      <dgm:prSet/>
      <dgm:spPr/>
      <dgm:t>
        <a:bodyPr/>
        <a:lstStyle/>
        <a:p>
          <a:r>
            <a:rPr lang="en-US" dirty="0" smtClean="0"/>
            <a:t>Action</a:t>
          </a:r>
          <a:endParaRPr lang="en-AU" dirty="0"/>
        </a:p>
      </dgm:t>
    </dgm:pt>
    <dgm:pt modelId="{66A15090-E80F-41A9-933C-A48EF9148CB3}" type="parTrans" cxnId="{DE888EF0-5187-4943-90B0-B1F6043DD32A}">
      <dgm:prSet/>
      <dgm:spPr/>
      <dgm:t>
        <a:bodyPr/>
        <a:lstStyle/>
        <a:p>
          <a:endParaRPr lang="en-AU"/>
        </a:p>
      </dgm:t>
    </dgm:pt>
    <dgm:pt modelId="{FFBF63A4-A19D-4A0C-AD48-E06FE9E6A035}" type="sibTrans" cxnId="{DE888EF0-5187-4943-90B0-B1F6043DD32A}">
      <dgm:prSet/>
      <dgm:spPr/>
      <dgm:t>
        <a:bodyPr/>
        <a:lstStyle/>
        <a:p>
          <a:endParaRPr lang="en-AU"/>
        </a:p>
      </dgm:t>
    </dgm:pt>
    <dgm:pt modelId="{70E7D33C-4FA0-4816-8587-1DF67A2E3947}">
      <dgm:prSet/>
      <dgm:spPr/>
      <dgm:t>
        <a:bodyPr/>
        <a:lstStyle/>
        <a:p>
          <a:r>
            <a:rPr lang="en-AU" dirty="0" smtClean="0"/>
            <a:t>Catch the audience’s attention</a:t>
          </a:r>
          <a:endParaRPr lang="en-AU" dirty="0"/>
        </a:p>
      </dgm:t>
    </dgm:pt>
    <dgm:pt modelId="{20B74BA7-F81B-4029-A3CB-0C90F759F769}" type="parTrans" cxnId="{8EF7B8E9-8A66-4C1C-A259-C6882624609C}">
      <dgm:prSet/>
      <dgm:spPr/>
      <dgm:t>
        <a:bodyPr/>
        <a:lstStyle/>
        <a:p>
          <a:endParaRPr lang="en-AU"/>
        </a:p>
      </dgm:t>
    </dgm:pt>
    <dgm:pt modelId="{3D72442C-0C41-4EF4-804A-42D914FBFA86}" type="sibTrans" cxnId="{8EF7B8E9-8A66-4C1C-A259-C6882624609C}">
      <dgm:prSet/>
      <dgm:spPr/>
      <dgm:t>
        <a:bodyPr/>
        <a:lstStyle/>
        <a:p>
          <a:endParaRPr lang="en-AU"/>
        </a:p>
      </dgm:t>
    </dgm:pt>
    <dgm:pt modelId="{1F698890-0B76-4F0F-93A1-FF508FB75CC0}">
      <dgm:prSet/>
      <dgm:spPr/>
      <dgm:t>
        <a:bodyPr/>
        <a:lstStyle/>
        <a:p>
          <a:r>
            <a:rPr lang="en-US" dirty="0" smtClean="0"/>
            <a:t>Provide additional details or benefits</a:t>
          </a:r>
          <a:endParaRPr lang="en-AU" dirty="0"/>
        </a:p>
      </dgm:t>
    </dgm:pt>
    <dgm:pt modelId="{BFD81520-4914-4D20-A567-BD4CB69B92DD}" type="parTrans" cxnId="{B4FCA75E-3939-4011-87C7-EB7810EC2D49}">
      <dgm:prSet/>
      <dgm:spPr/>
      <dgm:t>
        <a:bodyPr/>
        <a:lstStyle/>
        <a:p>
          <a:endParaRPr lang="en-AU"/>
        </a:p>
      </dgm:t>
    </dgm:pt>
    <dgm:pt modelId="{2F6910FD-E217-4896-8501-FEDE3B7EF953}" type="sibTrans" cxnId="{B4FCA75E-3939-4011-87C7-EB7810EC2D49}">
      <dgm:prSet/>
      <dgm:spPr/>
      <dgm:t>
        <a:bodyPr/>
        <a:lstStyle/>
        <a:p>
          <a:endParaRPr lang="en-AU"/>
        </a:p>
      </dgm:t>
    </dgm:pt>
    <dgm:pt modelId="{122DED4C-9DAD-448B-AF1F-E66ABC7E88A7}">
      <dgm:prSet/>
      <dgm:spPr/>
      <dgm:t>
        <a:bodyPr/>
        <a:lstStyle/>
        <a:p>
          <a:r>
            <a:rPr lang="en-US" dirty="0" smtClean="0">
              <a:latin typeface="Candara" panose="020E0502030303020204" pitchFamily="34" charset="0"/>
              <a:cs typeface="+mn-cs"/>
            </a:rPr>
            <a:t>Explain benefits, address objections</a:t>
          </a:r>
          <a:endParaRPr lang="en-AU" dirty="0"/>
        </a:p>
      </dgm:t>
    </dgm:pt>
    <dgm:pt modelId="{80CAE092-CB97-4841-952A-8406A40FCF6B}" type="parTrans" cxnId="{ECD01FDF-6E6C-41FF-A949-DC37869D0D55}">
      <dgm:prSet/>
      <dgm:spPr/>
      <dgm:t>
        <a:bodyPr/>
        <a:lstStyle/>
        <a:p>
          <a:endParaRPr lang="en-AU"/>
        </a:p>
      </dgm:t>
    </dgm:pt>
    <dgm:pt modelId="{49B33264-BDA6-47BA-BD44-A4C229F8C627}" type="sibTrans" cxnId="{ECD01FDF-6E6C-41FF-A949-DC37869D0D55}">
      <dgm:prSet/>
      <dgm:spPr/>
      <dgm:t>
        <a:bodyPr/>
        <a:lstStyle/>
        <a:p>
          <a:endParaRPr lang="en-AU"/>
        </a:p>
      </dgm:t>
    </dgm:pt>
    <dgm:pt modelId="{9FD32457-C4BD-43C1-B4FC-1074EADA4EEE}">
      <dgm:prSet/>
      <dgm:spPr/>
      <dgm:t>
        <a:bodyPr/>
        <a:lstStyle/>
        <a:p>
          <a:r>
            <a:rPr lang="en-US" dirty="0" smtClean="0">
              <a:latin typeface="Candara" panose="020E0502030303020204" pitchFamily="34" charset="0"/>
              <a:cs typeface="+mn-cs"/>
            </a:rPr>
            <a:t>Suggest specific audience action</a:t>
          </a:r>
          <a:endParaRPr lang="en-AU" dirty="0"/>
        </a:p>
      </dgm:t>
    </dgm:pt>
    <dgm:pt modelId="{CB40AA62-DDBC-471C-9DC5-968F57A17603}" type="parTrans" cxnId="{D8B5D3CC-8F48-4ADF-85F8-806D40BA46A0}">
      <dgm:prSet/>
      <dgm:spPr/>
      <dgm:t>
        <a:bodyPr/>
        <a:lstStyle/>
        <a:p>
          <a:endParaRPr lang="en-AU"/>
        </a:p>
      </dgm:t>
    </dgm:pt>
    <dgm:pt modelId="{459D9B53-34D3-4A71-A3A5-CB587893E9DD}" type="sibTrans" cxnId="{D8B5D3CC-8F48-4ADF-85F8-806D40BA46A0}">
      <dgm:prSet/>
      <dgm:spPr/>
      <dgm:t>
        <a:bodyPr/>
        <a:lstStyle/>
        <a:p>
          <a:endParaRPr lang="en-AU"/>
        </a:p>
      </dgm:t>
    </dgm:pt>
    <dgm:pt modelId="{E20E0F1B-D3E1-4DF6-924A-7C9C8640B5D0}">
      <dgm:prSet/>
      <dgm:spPr/>
      <dgm:t>
        <a:bodyPr/>
        <a:lstStyle/>
        <a:p>
          <a:r>
            <a:rPr lang="en-US" dirty="0" smtClean="0"/>
            <a:t>Interest</a:t>
          </a:r>
          <a:endParaRPr lang="en-AU" dirty="0" smtClean="0"/>
        </a:p>
      </dgm:t>
    </dgm:pt>
    <dgm:pt modelId="{0A343D70-4AED-44F1-A405-AEF0206FF88C}" type="parTrans" cxnId="{2933269B-6392-458C-A78A-CEE7D2F59D98}">
      <dgm:prSet/>
      <dgm:spPr/>
      <dgm:t>
        <a:bodyPr/>
        <a:lstStyle/>
        <a:p>
          <a:endParaRPr lang="en-AU"/>
        </a:p>
      </dgm:t>
    </dgm:pt>
    <dgm:pt modelId="{0DA33AF6-A28F-4CE9-AAAA-2C5A4072E83A}" type="sibTrans" cxnId="{2933269B-6392-458C-A78A-CEE7D2F59D98}">
      <dgm:prSet/>
      <dgm:spPr/>
      <dgm:t>
        <a:bodyPr/>
        <a:lstStyle/>
        <a:p>
          <a:endParaRPr lang="en-AU"/>
        </a:p>
      </dgm:t>
    </dgm:pt>
    <dgm:pt modelId="{F52BBE59-660C-40B2-8C8F-B56E846550F0}" type="pres">
      <dgm:prSet presAssocID="{C9CBDE5D-3822-442F-8663-C6940A4E20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2E572476-4A7C-444E-96FE-577195F6A598}" type="pres">
      <dgm:prSet presAssocID="{FF1AE44E-125C-4561-961E-A86471803309}" presName="vertOne" presStyleCnt="0"/>
      <dgm:spPr/>
      <dgm:t>
        <a:bodyPr/>
        <a:lstStyle/>
        <a:p>
          <a:endParaRPr lang="en-AU"/>
        </a:p>
      </dgm:t>
    </dgm:pt>
    <dgm:pt modelId="{AB8D00A9-0A32-4C6E-84AF-5998C319F5A5}" type="pres">
      <dgm:prSet presAssocID="{FF1AE44E-125C-4561-961E-A864718033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3404291-8851-4ED5-AB54-9448FD913A44}" type="pres">
      <dgm:prSet presAssocID="{FF1AE44E-125C-4561-961E-A86471803309}" presName="parTransOne" presStyleCnt="0"/>
      <dgm:spPr/>
      <dgm:t>
        <a:bodyPr/>
        <a:lstStyle/>
        <a:p>
          <a:endParaRPr lang="en-AU"/>
        </a:p>
      </dgm:t>
    </dgm:pt>
    <dgm:pt modelId="{B3792A31-16B2-4561-A856-E5E34159B74D}" type="pres">
      <dgm:prSet presAssocID="{FF1AE44E-125C-4561-961E-A86471803309}" presName="horzOne" presStyleCnt="0"/>
      <dgm:spPr/>
      <dgm:t>
        <a:bodyPr/>
        <a:lstStyle/>
        <a:p>
          <a:endParaRPr lang="en-AU"/>
        </a:p>
      </dgm:t>
    </dgm:pt>
    <dgm:pt modelId="{7E32D2EF-FC8D-46F1-BE4E-678DF8A5294C}" type="pres">
      <dgm:prSet presAssocID="{43896980-53B8-410A-AC4B-67E178A7DECF}" presName="vertTwo" presStyleCnt="0"/>
      <dgm:spPr/>
      <dgm:t>
        <a:bodyPr/>
        <a:lstStyle/>
        <a:p>
          <a:endParaRPr lang="en-AU"/>
        </a:p>
      </dgm:t>
    </dgm:pt>
    <dgm:pt modelId="{74524019-8867-442D-B895-C399124B103A}" type="pres">
      <dgm:prSet presAssocID="{43896980-53B8-410A-AC4B-67E178A7DECF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5BD5540-79E5-489A-B4EA-A61C29049C78}" type="pres">
      <dgm:prSet presAssocID="{43896980-53B8-410A-AC4B-67E178A7DECF}" presName="parTransTwo" presStyleCnt="0"/>
      <dgm:spPr/>
      <dgm:t>
        <a:bodyPr/>
        <a:lstStyle/>
        <a:p>
          <a:endParaRPr lang="en-AU"/>
        </a:p>
      </dgm:t>
    </dgm:pt>
    <dgm:pt modelId="{A9DC4E4B-4425-4BE7-822C-1F707A457293}" type="pres">
      <dgm:prSet presAssocID="{43896980-53B8-410A-AC4B-67E178A7DECF}" presName="horzTwo" presStyleCnt="0"/>
      <dgm:spPr/>
      <dgm:t>
        <a:bodyPr/>
        <a:lstStyle/>
        <a:p>
          <a:endParaRPr lang="en-AU"/>
        </a:p>
      </dgm:t>
    </dgm:pt>
    <dgm:pt modelId="{C642C9E3-1DD7-4892-84D1-CE2C21FDC783}" type="pres">
      <dgm:prSet presAssocID="{70E7D33C-4FA0-4816-8587-1DF67A2E3947}" presName="vertThree" presStyleCnt="0"/>
      <dgm:spPr/>
      <dgm:t>
        <a:bodyPr/>
        <a:lstStyle/>
        <a:p>
          <a:endParaRPr lang="en-AU"/>
        </a:p>
      </dgm:t>
    </dgm:pt>
    <dgm:pt modelId="{21F310B5-8D90-4B6B-9510-BB71AA749F72}" type="pres">
      <dgm:prSet presAssocID="{70E7D33C-4FA0-4816-8587-1DF67A2E394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546C6C1-8947-4CCE-8A7C-312BB6FE08EE}" type="pres">
      <dgm:prSet presAssocID="{70E7D33C-4FA0-4816-8587-1DF67A2E3947}" presName="horzThree" presStyleCnt="0"/>
      <dgm:spPr/>
      <dgm:t>
        <a:bodyPr/>
        <a:lstStyle/>
        <a:p>
          <a:endParaRPr lang="en-AU"/>
        </a:p>
      </dgm:t>
    </dgm:pt>
    <dgm:pt modelId="{149F60FD-DD9A-486E-8494-4F90A568C402}" type="pres">
      <dgm:prSet presAssocID="{76EAA769-FA0B-47A9-9D92-630C0A70B83E}" presName="sibSpaceTwo" presStyleCnt="0"/>
      <dgm:spPr/>
      <dgm:t>
        <a:bodyPr/>
        <a:lstStyle/>
        <a:p>
          <a:endParaRPr lang="en-AU"/>
        </a:p>
      </dgm:t>
    </dgm:pt>
    <dgm:pt modelId="{F32787BF-0E49-47FE-8A2C-DDF459F65B48}" type="pres">
      <dgm:prSet presAssocID="{E20E0F1B-D3E1-4DF6-924A-7C9C8640B5D0}" presName="vertTwo" presStyleCnt="0"/>
      <dgm:spPr/>
    </dgm:pt>
    <dgm:pt modelId="{97B25F67-C3B3-4529-A300-DBF329A46A6D}" type="pres">
      <dgm:prSet presAssocID="{E20E0F1B-D3E1-4DF6-924A-7C9C8640B5D0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150D5C1-8F2A-4B5D-9E13-7C530203ACC7}" type="pres">
      <dgm:prSet presAssocID="{E20E0F1B-D3E1-4DF6-924A-7C9C8640B5D0}" presName="parTransTwo" presStyleCnt="0"/>
      <dgm:spPr/>
    </dgm:pt>
    <dgm:pt modelId="{7C499A64-6FF8-40C5-8C03-28F60A8CEF90}" type="pres">
      <dgm:prSet presAssocID="{E20E0F1B-D3E1-4DF6-924A-7C9C8640B5D0}" presName="horzTwo" presStyleCnt="0"/>
      <dgm:spPr/>
    </dgm:pt>
    <dgm:pt modelId="{9B8C7C2A-0A9A-4546-A15F-0A1BA525D21D}" type="pres">
      <dgm:prSet presAssocID="{1F698890-0B76-4F0F-93A1-FF508FB75CC0}" presName="vertThree" presStyleCnt="0"/>
      <dgm:spPr/>
      <dgm:t>
        <a:bodyPr/>
        <a:lstStyle/>
        <a:p>
          <a:endParaRPr lang="en-AU"/>
        </a:p>
      </dgm:t>
    </dgm:pt>
    <dgm:pt modelId="{AF1DF830-C8E4-4350-9011-EF5ADE173D5D}" type="pres">
      <dgm:prSet presAssocID="{1F698890-0B76-4F0F-93A1-FF508FB75CC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2883B72-CC10-441B-83C5-0B2A8B628074}" type="pres">
      <dgm:prSet presAssocID="{1F698890-0B76-4F0F-93A1-FF508FB75CC0}" presName="horzThree" presStyleCnt="0"/>
      <dgm:spPr/>
      <dgm:t>
        <a:bodyPr/>
        <a:lstStyle/>
        <a:p>
          <a:endParaRPr lang="en-AU"/>
        </a:p>
      </dgm:t>
    </dgm:pt>
    <dgm:pt modelId="{3D830FFF-AB74-47BB-800D-87C4F19D76AC}" type="pres">
      <dgm:prSet presAssocID="{0DA33AF6-A28F-4CE9-AAAA-2C5A4072E83A}" presName="sibSpaceTwo" presStyleCnt="0"/>
      <dgm:spPr/>
    </dgm:pt>
    <dgm:pt modelId="{51C23F06-44EF-469D-AB08-01CD9E70A6FD}" type="pres">
      <dgm:prSet presAssocID="{420BF6E5-A42E-4059-89BC-4F3BCBA0356B}" presName="vertTwo" presStyleCnt="0"/>
      <dgm:spPr/>
      <dgm:t>
        <a:bodyPr/>
        <a:lstStyle/>
        <a:p>
          <a:endParaRPr lang="en-AU"/>
        </a:p>
      </dgm:t>
    </dgm:pt>
    <dgm:pt modelId="{FF533F95-0B83-40DF-AE08-E2B23EBA7598}" type="pres">
      <dgm:prSet presAssocID="{420BF6E5-A42E-4059-89BC-4F3BCBA0356B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2128478-14B1-42E1-A1F8-839F91AE4C0B}" type="pres">
      <dgm:prSet presAssocID="{420BF6E5-A42E-4059-89BC-4F3BCBA0356B}" presName="parTransTwo" presStyleCnt="0"/>
      <dgm:spPr/>
      <dgm:t>
        <a:bodyPr/>
        <a:lstStyle/>
        <a:p>
          <a:endParaRPr lang="en-AU"/>
        </a:p>
      </dgm:t>
    </dgm:pt>
    <dgm:pt modelId="{309B2B9E-9EBB-4AE1-91FD-2489985B611A}" type="pres">
      <dgm:prSet presAssocID="{420BF6E5-A42E-4059-89BC-4F3BCBA0356B}" presName="horzTwo" presStyleCnt="0"/>
      <dgm:spPr/>
      <dgm:t>
        <a:bodyPr/>
        <a:lstStyle/>
        <a:p>
          <a:endParaRPr lang="en-AU"/>
        </a:p>
      </dgm:t>
    </dgm:pt>
    <dgm:pt modelId="{583E9476-8B3F-44B5-989A-B2025262D09C}" type="pres">
      <dgm:prSet presAssocID="{122DED4C-9DAD-448B-AF1F-E66ABC7E88A7}" presName="vertThree" presStyleCnt="0"/>
      <dgm:spPr/>
      <dgm:t>
        <a:bodyPr/>
        <a:lstStyle/>
        <a:p>
          <a:endParaRPr lang="en-AU"/>
        </a:p>
      </dgm:t>
    </dgm:pt>
    <dgm:pt modelId="{D71B8C97-F638-4916-A03C-2456E2CB9CE6}" type="pres">
      <dgm:prSet presAssocID="{122DED4C-9DAD-448B-AF1F-E66ABC7E88A7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BF9F847-80E5-410F-BC21-CCBBE8EC136D}" type="pres">
      <dgm:prSet presAssocID="{122DED4C-9DAD-448B-AF1F-E66ABC7E88A7}" presName="horzThree" presStyleCnt="0"/>
      <dgm:spPr/>
      <dgm:t>
        <a:bodyPr/>
        <a:lstStyle/>
        <a:p>
          <a:endParaRPr lang="en-AU"/>
        </a:p>
      </dgm:t>
    </dgm:pt>
    <dgm:pt modelId="{A44C61DE-628B-4166-8D82-D649F019292B}" type="pres">
      <dgm:prSet presAssocID="{FEB5C2A6-7CA5-4043-A3AA-5E594DE5D0F7}" presName="sibSpaceTwo" presStyleCnt="0"/>
      <dgm:spPr/>
      <dgm:t>
        <a:bodyPr/>
        <a:lstStyle/>
        <a:p>
          <a:endParaRPr lang="en-AU"/>
        </a:p>
      </dgm:t>
    </dgm:pt>
    <dgm:pt modelId="{7D10F024-418C-40AA-A9AD-F0687BA6BD89}" type="pres">
      <dgm:prSet presAssocID="{2D9768FB-EDFE-4B98-9201-7FDD34DA9BD7}" presName="vertTwo" presStyleCnt="0"/>
      <dgm:spPr/>
      <dgm:t>
        <a:bodyPr/>
        <a:lstStyle/>
        <a:p>
          <a:endParaRPr lang="en-AU"/>
        </a:p>
      </dgm:t>
    </dgm:pt>
    <dgm:pt modelId="{78897B78-F30F-42EA-B243-44184EEB51F2}" type="pres">
      <dgm:prSet presAssocID="{2D9768FB-EDFE-4B98-9201-7FDD34DA9BD7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5BA0CE0-523F-4372-9AF8-01FCB8C53189}" type="pres">
      <dgm:prSet presAssocID="{2D9768FB-EDFE-4B98-9201-7FDD34DA9BD7}" presName="parTransTwo" presStyleCnt="0"/>
      <dgm:spPr/>
      <dgm:t>
        <a:bodyPr/>
        <a:lstStyle/>
        <a:p>
          <a:endParaRPr lang="en-AU"/>
        </a:p>
      </dgm:t>
    </dgm:pt>
    <dgm:pt modelId="{0FDA1F2A-E6E2-43B2-B37A-4FB0A4F0C9B0}" type="pres">
      <dgm:prSet presAssocID="{2D9768FB-EDFE-4B98-9201-7FDD34DA9BD7}" presName="horzTwo" presStyleCnt="0"/>
      <dgm:spPr/>
      <dgm:t>
        <a:bodyPr/>
        <a:lstStyle/>
        <a:p>
          <a:endParaRPr lang="en-AU"/>
        </a:p>
      </dgm:t>
    </dgm:pt>
    <dgm:pt modelId="{D50F91F6-FA52-47E2-B80A-34F4240497B5}" type="pres">
      <dgm:prSet presAssocID="{9FD32457-C4BD-43C1-B4FC-1074EADA4EEE}" presName="vertThree" presStyleCnt="0"/>
      <dgm:spPr/>
      <dgm:t>
        <a:bodyPr/>
        <a:lstStyle/>
        <a:p>
          <a:endParaRPr lang="en-AU"/>
        </a:p>
      </dgm:t>
    </dgm:pt>
    <dgm:pt modelId="{65073C00-3A8E-4C77-9C75-71CC11B91C67}" type="pres">
      <dgm:prSet presAssocID="{9FD32457-C4BD-43C1-B4FC-1074EADA4EE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A6DA113-EC64-4B53-B4BA-567515FAE3F8}" type="pres">
      <dgm:prSet presAssocID="{9FD32457-C4BD-43C1-B4FC-1074EADA4EEE}" presName="horzThree" presStyleCnt="0"/>
      <dgm:spPr/>
      <dgm:t>
        <a:bodyPr/>
        <a:lstStyle/>
        <a:p>
          <a:endParaRPr lang="en-AU"/>
        </a:p>
      </dgm:t>
    </dgm:pt>
  </dgm:ptLst>
  <dgm:cxnLst>
    <dgm:cxn modelId="{D8B5D3CC-8F48-4ADF-85F8-806D40BA46A0}" srcId="{2D9768FB-EDFE-4B98-9201-7FDD34DA9BD7}" destId="{9FD32457-C4BD-43C1-B4FC-1074EADA4EEE}" srcOrd="0" destOrd="0" parTransId="{CB40AA62-DDBC-471C-9DC5-968F57A17603}" sibTransId="{459D9B53-34D3-4A71-A3A5-CB587893E9DD}"/>
    <dgm:cxn modelId="{DE888EF0-5187-4943-90B0-B1F6043DD32A}" srcId="{FF1AE44E-125C-4561-961E-A86471803309}" destId="{2D9768FB-EDFE-4B98-9201-7FDD34DA9BD7}" srcOrd="3" destOrd="0" parTransId="{66A15090-E80F-41A9-933C-A48EF9148CB3}" sibTransId="{FFBF63A4-A19D-4A0C-AD48-E06FE9E6A035}"/>
    <dgm:cxn modelId="{8EF7B8E9-8A66-4C1C-A259-C6882624609C}" srcId="{43896980-53B8-410A-AC4B-67E178A7DECF}" destId="{70E7D33C-4FA0-4816-8587-1DF67A2E3947}" srcOrd="0" destOrd="0" parTransId="{20B74BA7-F81B-4029-A3CB-0C90F759F769}" sibTransId="{3D72442C-0C41-4EF4-804A-42D914FBFA86}"/>
    <dgm:cxn modelId="{ECD01FDF-6E6C-41FF-A949-DC37869D0D55}" srcId="{420BF6E5-A42E-4059-89BC-4F3BCBA0356B}" destId="{122DED4C-9DAD-448B-AF1F-E66ABC7E88A7}" srcOrd="0" destOrd="0" parTransId="{80CAE092-CB97-4841-952A-8406A40FCF6B}" sibTransId="{49B33264-BDA6-47BA-BD44-A4C229F8C627}"/>
    <dgm:cxn modelId="{24B5EF52-6E78-40FB-8911-7F46F100AFDE}" type="presOf" srcId="{9FD32457-C4BD-43C1-B4FC-1074EADA4EEE}" destId="{65073C00-3A8E-4C77-9C75-71CC11B91C67}" srcOrd="0" destOrd="0" presId="urn:microsoft.com/office/officeart/2005/8/layout/hierarchy4"/>
    <dgm:cxn modelId="{B4FCA75E-3939-4011-87C7-EB7810EC2D49}" srcId="{E20E0F1B-D3E1-4DF6-924A-7C9C8640B5D0}" destId="{1F698890-0B76-4F0F-93A1-FF508FB75CC0}" srcOrd="0" destOrd="0" parTransId="{BFD81520-4914-4D20-A567-BD4CB69B92DD}" sibTransId="{2F6910FD-E217-4896-8501-FEDE3B7EF953}"/>
    <dgm:cxn modelId="{C02ED46D-CB46-47B8-A0E9-7F1CDBDAC79D}" type="presOf" srcId="{420BF6E5-A42E-4059-89BC-4F3BCBA0356B}" destId="{FF533F95-0B83-40DF-AE08-E2B23EBA7598}" srcOrd="0" destOrd="0" presId="urn:microsoft.com/office/officeart/2005/8/layout/hierarchy4"/>
    <dgm:cxn modelId="{2933269B-6392-458C-A78A-CEE7D2F59D98}" srcId="{FF1AE44E-125C-4561-961E-A86471803309}" destId="{E20E0F1B-D3E1-4DF6-924A-7C9C8640B5D0}" srcOrd="1" destOrd="0" parTransId="{0A343D70-4AED-44F1-A405-AEF0206FF88C}" sibTransId="{0DA33AF6-A28F-4CE9-AAAA-2C5A4072E83A}"/>
    <dgm:cxn modelId="{037FA5A2-B2A4-442E-89A8-6790040F6C8E}" type="presOf" srcId="{2D9768FB-EDFE-4B98-9201-7FDD34DA9BD7}" destId="{78897B78-F30F-42EA-B243-44184EEB51F2}" srcOrd="0" destOrd="0" presId="urn:microsoft.com/office/officeart/2005/8/layout/hierarchy4"/>
    <dgm:cxn modelId="{57DB8A3F-69D9-4353-A9B6-EA8F0C15457D}" srcId="{FF1AE44E-125C-4561-961E-A86471803309}" destId="{420BF6E5-A42E-4059-89BC-4F3BCBA0356B}" srcOrd="2" destOrd="0" parTransId="{93B88233-8A12-4C22-9917-02A9E8778A81}" sibTransId="{FEB5C2A6-7CA5-4043-A3AA-5E594DE5D0F7}"/>
    <dgm:cxn modelId="{C0FB0506-5F74-40DA-9E6A-9BF0C13E8FBE}" type="presOf" srcId="{122DED4C-9DAD-448B-AF1F-E66ABC7E88A7}" destId="{D71B8C97-F638-4916-A03C-2456E2CB9CE6}" srcOrd="0" destOrd="0" presId="urn:microsoft.com/office/officeart/2005/8/layout/hierarchy4"/>
    <dgm:cxn modelId="{1E54EE6C-F632-4EE7-B21D-91852AEE3FF3}" type="presOf" srcId="{FF1AE44E-125C-4561-961E-A86471803309}" destId="{AB8D00A9-0A32-4C6E-84AF-5998C319F5A5}" srcOrd="0" destOrd="0" presId="urn:microsoft.com/office/officeart/2005/8/layout/hierarchy4"/>
    <dgm:cxn modelId="{4C1518D4-07B1-4443-97E7-111036F3D841}" srcId="{C9CBDE5D-3822-442F-8663-C6940A4E2077}" destId="{FF1AE44E-125C-4561-961E-A86471803309}" srcOrd="0" destOrd="0" parTransId="{F1BB48A1-BE17-4539-9F1E-32E7F57BEBFA}" sibTransId="{DCCDF5AF-E14C-4D8F-B076-BC1192DAB585}"/>
    <dgm:cxn modelId="{0F498E5A-0FD8-4731-A13B-9793716CC111}" type="presOf" srcId="{43896980-53B8-410A-AC4B-67E178A7DECF}" destId="{74524019-8867-442D-B895-C399124B103A}" srcOrd="0" destOrd="0" presId="urn:microsoft.com/office/officeart/2005/8/layout/hierarchy4"/>
    <dgm:cxn modelId="{3C705724-BD90-4AF5-B634-54F6C34C3977}" srcId="{FF1AE44E-125C-4561-961E-A86471803309}" destId="{43896980-53B8-410A-AC4B-67E178A7DECF}" srcOrd="0" destOrd="0" parTransId="{CA7A7872-E1EE-4B37-BF56-8E8AD016A16D}" sibTransId="{76EAA769-FA0B-47A9-9D92-630C0A70B83E}"/>
    <dgm:cxn modelId="{7D18DEAD-A496-4AF0-9801-9CE10AB7C367}" type="presOf" srcId="{70E7D33C-4FA0-4816-8587-1DF67A2E3947}" destId="{21F310B5-8D90-4B6B-9510-BB71AA749F72}" srcOrd="0" destOrd="0" presId="urn:microsoft.com/office/officeart/2005/8/layout/hierarchy4"/>
    <dgm:cxn modelId="{0C037F4B-4AA1-4006-9961-4CB8D4B2E009}" type="presOf" srcId="{C9CBDE5D-3822-442F-8663-C6940A4E2077}" destId="{F52BBE59-660C-40B2-8C8F-B56E846550F0}" srcOrd="0" destOrd="0" presId="urn:microsoft.com/office/officeart/2005/8/layout/hierarchy4"/>
    <dgm:cxn modelId="{0AAC9A39-C01F-4A8F-BA15-B9E6DBC525F6}" type="presOf" srcId="{1F698890-0B76-4F0F-93A1-FF508FB75CC0}" destId="{AF1DF830-C8E4-4350-9011-EF5ADE173D5D}" srcOrd="0" destOrd="0" presId="urn:microsoft.com/office/officeart/2005/8/layout/hierarchy4"/>
    <dgm:cxn modelId="{154BB89E-A0FC-4D36-8404-A0207EAA7E72}" type="presOf" srcId="{E20E0F1B-D3E1-4DF6-924A-7C9C8640B5D0}" destId="{97B25F67-C3B3-4529-A300-DBF329A46A6D}" srcOrd="0" destOrd="0" presId="urn:microsoft.com/office/officeart/2005/8/layout/hierarchy4"/>
    <dgm:cxn modelId="{04F8DF15-116D-4EAF-B849-70A1FBB02D7A}" type="presParOf" srcId="{F52BBE59-660C-40B2-8C8F-B56E846550F0}" destId="{2E572476-4A7C-444E-96FE-577195F6A598}" srcOrd="0" destOrd="0" presId="urn:microsoft.com/office/officeart/2005/8/layout/hierarchy4"/>
    <dgm:cxn modelId="{C76C93A9-8990-475F-8A44-D1DF74333DF3}" type="presParOf" srcId="{2E572476-4A7C-444E-96FE-577195F6A598}" destId="{AB8D00A9-0A32-4C6E-84AF-5998C319F5A5}" srcOrd="0" destOrd="0" presId="urn:microsoft.com/office/officeart/2005/8/layout/hierarchy4"/>
    <dgm:cxn modelId="{C15A9010-A786-4E03-B139-174019E30F6A}" type="presParOf" srcId="{2E572476-4A7C-444E-96FE-577195F6A598}" destId="{B3404291-8851-4ED5-AB54-9448FD913A44}" srcOrd="1" destOrd="0" presId="urn:microsoft.com/office/officeart/2005/8/layout/hierarchy4"/>
    <dgm:cxn modelId="{F292D8C3-C417-4F2F-9701-4158C3EC92C8}" type="presParOf" srcId="{2E572476-4A7C-444E-96FE-577195F6A598}" destId="{B3792A31-16B2-4561-A856-E5E34159B74D}" srcOrd="2" destOrd="0" presId="urn:microsoft.com/office/officeart/2005/8/layout/hierarchy4"/>
    <dgm:cxn modelId="{5A0B2EA4-59D2-440B-9BE3-E0D618383FD1}" type="presParOf" srcId="{B3792A31-16B2-4561-A856-E5E34159B74D}" destId="{7E32D2EF-FC8D-46F1-BE4E-678DF8A5294C}" srcOrd="0" destOrd="0" presId="urn:microsoft.com/office/officeart/2005/8/layout/hierarchy4"/>
    <dgm:cxn modelId="{F899A2BE-0A20-4D22-9A8D-EBE36A3D88E7}" type="presParOf" srcId="{7E32D2EF-FC8D-46F1-BE4E-678DF8A5294C}" destId="{74524019-8867-442D-B895-C399124B103A}" srcOrd="0" destOrd="0" presId="urn:microsoft.com/office/officeart/2005/8/layout/hierarchy4"/>
    <dgm:cxn modelId="{8C6557C9-F911-465B-B542-A975A8752C10}" type="presParOf" srcId="{7E32D2EF-FC8D-46F1-BE4E-678DF8A5294C}" destId="{45BD5540-79E5-489A-B4EA-A61C29049C78}" srcOrd="1" destOrd="0" presId="urn:microsoft.com/office/officeart/2005/8/layout/hierarchy4"/>
    <dgm:cxn modelId="{9D56F0DE-232C-49FF-A928-909DCAFEBC5B}" type="presParOf" srcId="{7E32D2EF-FC8D-46F1-BE4E-678DF8A5294C}" destId="{A9DC4E4B-4425-4BE7-822C-1F707A457293}" srcOrd="2" destOrd="0" presId="urn:microsoft.com/office/officeart/2005/8/layout/hierarchy4"/>
    <dgm:cxn modelId="{EECCF7E0-8751-40B6-8124-79C159C2212B}" type="presParOf" srcId="{A9DC4E4B-4425-4BE7-822C-1F707A457293}" destId="{C642C9E3-1DD7-4892-84D1-CE2C21FDC783}" srcOrd="0" destOrd="0" presId="urn:microsoft.com/office/officeart/2005/8/layout/hierarchy4"/>
    <dgm:cxn modelId="{A74703F7-FB42-42C8-B780-BFF50BD3CA93}" type="presParOf" srcId="{C642C9E3-1DD7-4892-84D1-CE2C21FDC783}" destId="{21F310B5-8D90-4B6B-9510-BB71AA749F72}" srcOrd="0" destOrd="0" presId="urn:microsoft.com/office/officeart/2005/8/layout/hierarchy4"/>
    <dgm:cxn modelId="{93915B34-1F0A-45DD-8F5A-92228F310668}" type="presParOf" srcId="{C642C9E3-1DD7-4892-84D1-CE2C21FDC783}" destId="{3546C6C1-8947-4CCE-8A7C-312BB6FE08EE}" srcOrd="1" destOrd="0" presId="urn:microsoft.com/office/officeart/2005/8/layout/hierarchy4"/>
    <dgm:cxn modelId="{32D25980-BC15-42AA-8972-522EAEFA24B9}" type="presParOf" srcId="{B3792A31-16B2-4561-A856-E5E34159B74D}" destId="{149F60FD-DD9A-486E-8494-4F90A568C402}" srcOrd="1" destOrd="0" presId="urn:microsoft.com/office/officeart/2005/8/layout/hierarchy4"/>
    <dgm:cxn modelId="{92F04E91-2E3A-44F4-9E3A-0EDE557066BD}" type="presParOf" srcId="{B3792A31-16B2-4561-A856-E5E34159B74D}" destId="{F32787BF-0E49-47FE-8A2C-DDF459F65B48}" srcOrd="2" destOrd="0" presId="urn:microsoft.com/office/officeart/2005/8/layout/hierarchy4"/>
    <dgm:cxn modelId="{E49E91A1-5B8E-4C70-A047-6389564604D3}" type="presParOf" srcId="{F32787BF-0E49-47FE-8A2C-DDF459F65B48}" destId="{97B25F67-C3B3-4529-A300-DBF329A46A6D}" srcOrd="0" destOrd="0" presId="urn:microsoft.com/office/officeart/2005/8/layout/hierarchy4"/>
    <dgm:cxn modelId="{7432BE5F-F639-4FF3-B9DE-389DADA6C81C}" type="presParOf" srcId="{F32787BF-0E49-47FE-8A2C-DDF459F65B48}" destId="{3150D5C1-8F2A-4B5D-9E13-7C530203ACC7}" srcOrd="1" destOrd="0" presId="urn:microsoft.com/office/officeart/2005/8/layout/hierarchy4"/>
    <dgm:cxn modelId="{72FE27FE-645B-4FBD-8689-8858D0E765C4}" type="presParOf" srcId="{F32787BF-0E49-47FE-8A2C-DDF459F65B48}" destId="{7C499A64-6FF8-40C5-8C03-28F60A8CEF90}" srcOrd="2" destOrd="0" presId="urn:microsoft.com/office/officeart/2005/8/layout/hierarchy4"/>
    <dgm:cxn modelId="{2988FA83-9404-49FF-A477-827281C4A052}" type="presParOf" srcId="{7C499A64-6FF8-40C5-8C03-28F60A8CEF90}" destId="{9B8C7C2A-0A9A-4546-A15F-0A1BA525D21D}" srcOrd="0" destOrd="0" presId="urn:microsoft.com/office/officeart/2005/8/layout/hierarchy4"/>
    <dgm:cxn modelId="{0D3A6686-4E4E-4649-BBD5-8706A0B1EADF}" type="presParOf" srcId="{9B8C7C2A-0A9A-4546-A15F-0A1BA525D21D}" destId="{AF1DF830-C8E4-4350-9011-EF5ADE173D5D}" srcOrd="0" destOrd="0" presId="urn:microsoft.com/office/officeart/2005/8/layout/hierarchy4"/>
    <dgm:cxn modelId="{3E5E05A4-7315-489D-BE75-8B9C5894C15E}" type="presParOf" srcId="{9B8C7C2A-0A9A-4546-A15F-0A1BA525D21D}" destId="{C2883B72-CC10-441B-83C5-0B2A8B628074}" srcOrd="1" destOrd="0" presId="urn:microsoft.com/office/officeart/2005/8/layout/hierarchy4"/>
    <dgm:cxn modelId="{105F5914-4701-4DB1-BBAE-72F832571841}" type="presParOf" srcId="{B3792A31-16B2-4561-A856-E5E34159B74D}" destId="{3D830FFF-AB74-47BB-800D-87C4F19D76AC}" srcOrd="3" destOrd="0" presId="urn:microsoft.com/office/officeart/2005/8/layout/hierarchy4"/>
    <dgm:cxn modelId="{712F6FA9-9B49-4EEE-B932-1C2C306E611E}" type="presParOf" srcId="{B3792A31-16B2-4561-A856-E5E34159B74D}" destId="{51C23F06-44EF-469D-AB08-01CD9E70A6FD}" srcOrd="4" destOrd="0" presId="urn:microsoft.com/office/officeart/2005/8/layout/hierarchy4"/>
    <dgm:cxn modelId="{C567F628-3D77-479C-925F-D3188078DD69}" type="presParOf" srcId="{51C23F06-44EF-469D-AB08-01CD9E70A6FD}" destId="{FF533F95-0B83-40DF-AE08-E2B23EBA7598}" srcOrd="0" destOrd="0" presId="urn:microsoft.com/office/officeart/2005/8/layout/hierarchy4"/>
    <dgm:cxn modelId="{C320D3ED-8193-4197-BDA2-0D3BED19E2B9}" type="presParOf" srcId="{51C23F06-44EF-469D-AB08-01CD9E70A6FD}" destId="{82128478-14B1-42E1-A1F8-839F91AE4C0B}" srcOrd="1" destOrd="0" presId="urn:microsoft.com/office/officeart/2005/8/layout/hierarchy4"/>
    <dgm:cxn modelId="{23C72C8E-4E14-4A7A-823C-B859B15BD791}" type="presParOf" srcId="{51C23F06-44EF-469D-AB08-01CD9E70A6FD}" destId="{309B2B9E-9EBB-4AE1-91FD-2489985B611A}" srcOrd="2" destOrd="0" presId="urn:microsoft.com/office/officeart/2005/8/layout/hierarchy4"/>
    <dgm:cxn modelId="{97ADCA7E-95BB-4C4B-8EF9-653E8F979432}" type="presParOf" srcId="{309B2B9E-9EBB-4AE1-91FD-2489985B611A}" destId="{583E9476-8B3F-44B5-989A-B2025262D09C}" srcOrd="0" destOrd="0" presId="urn:microsoft.com/office/officeart/2005/8/layout/hierarchy4"/>
    <dgm:cxn modelId="{FD42EC0E-D1AA-4718-8CAD-46002E1F9D4C}" type="presParOf" srcId="{583E9476-8B3F-44B5-989A-B2025262D09C}" destId="{D71B8C97-F638-4916-A03C-2456E2CB9CE6}" srcOrd="0" destOrd="0" presId="urn:microsoft.com/office/officeart/2005/8/layout/hierarchy4"/>
    <dgm:cxn modelId="{AE002D60-A6D7-4BAB-83F2-F2DD0A6D71F2}" type="presParOf" srcId="{583E9476-8B3F-44B5-989A-B2025262D09C}" destId="{0BF9F847-80E5-410F-BC21-CCBBE8EC136D}" srcOrd="1" destOrd="0" presId="urn:microsoft.com/office/officeart/2005/8/layout/hierarchy4"/>
    <dgm:cxn modelId="{8E8AF223-783D-4A02-A79A-A68D36C32830}" type="presParOf" srcId="{B3792A31-16B2-4561-A856-E5E34159B74D}" destId="{A44C61DE-628B-4166-8D82-D649F019292B}" srcOrd="5" destOrd="0" presId="urn:microsoft.com/office/officeart/2005/8/layout/hierarchy4"/>
    <dgm:cxn modelId="{112A62C4-0A05-488E-9C42-8124B3135185}" type="presParOf" srcId="{B3792A31-16B2-4561-A856-E5E34159B74D}" destId="{7D10F024-418C-40AA-A9AD-F0687BA6BD89}" srcOrd="6" destOrd="0" presId="urn:microsoft.com/office/officeart/2005/8/layout/hierarchy4"/>
    <dgm:cxn modelId="{CDAC41CB-2858-4F37-A5CB-C261FB393630}" type="presParOf" srcId="{7D10F024-418C-40AA-A9AD-F0687BA6BD89}" destId="{78897B78-F30F-42EA-B243-44184EEB51F2}" srcOrd="0" destOrd="0" presId="urn:microsoft.com/office/officeart/2005/8/layout/hierarchy4"/>
    <dgm:cxn modelId="{14FA87EE-3917-4E42-B697-CC541435F591}" type="presParOf" srcId="{7D10F024-418C-40AA-A9AD-F0687BA6BD89}" destId="{15BA0CE0-523F-4372-9AF8-01FCB8C53189}" srcOrd="1" destOrd="0" presId="urn:microsoft.com/office/officeart/2005/8/layout/hierarchy4"/>
    <dgm:cxn modelId="{BD26424B-E84A-41E6-B169-CFEE913798B7}" type="presParOf" srcId="{7D10F024-418C-40AA-A9AD-F0687BA6BD89}" destId="{0FDA1F2A-E6E2-43B2-B37A-4FB0A4F0C9B0}" srcOrd="2" destOrd="0" presId="urn:microsoft.com/office/officeart/2005/8/layout/hierarchy4"/>
    <dgm:cxn modelId="{78CF0FCA-6691-4AFC-B2E6-0B8E3D2941BE}" type="presParOf" srcId="{0FDA1F2A-E6E2-43B2-B37A-4FB0A4F0C9B0}" destId="{D50F91F6-FA52-47E2-B80A-34F4240497B5}" srcOrd="0" destOrd="0" presId="urn:microsoft.com/office/officeart/2005/8/layout/hierarchy4"/>
    <dgm:cxn modelId="{95DDBE11-7A1F-4EA3-AF69-704E839C9E68}" type="presParOf" srcId="{D50F91F6-FA52-47E2-B80A-34F4240497B5}" destId="{65073C00-3A8E-4C77-9C75-71CC11B91C67}" srcOrd="0" destOrd="0" presId="urn:microsoft.com/office/officeart/2005/8/layout/hierarchy4"/>
    <dgm:cxn modelId="{C5D59632-B7D3-4747-88AF-9E568234FF7B}" type="presParOf" srcId="{D50F91F6-FA52-47E2-B80A-34F4240497B5}" destId="{CA6DA113-EC64-4B53-B4BA-567515FAE3F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BE1E4653-6C13-4799-A5F8-EFC3B024588A}">
      <dgm:prSet/>
      <dgm:spPr/>
      <dgm:t>
        <a:bodyPr/>
        <a:lstStyle/>
        <a:p>
          <a:r>
            <a:rPr lang="en-US" dirty="0" smtClean="0"/>
            <a:t>Emotional Appeals</a:t>
          </a:r>
          <a:endParaRPr lang="en-AU" dirty="0"/>
        </a:p>
      </dgm:t>
    </dgm:pt>
    <dgm:pt modelId="{19981E95-2A34-4C24-8918-665191F46D62}" type="parTrans" cxnId="{EF0599FF-3F6C-4586-8BC3-B0250431D5CB}">
      <dgm:prSet/>
      <dgm:spPr/>
      <dgm:t>
        <a:bodyPr/>
        <a:lstStyle/>
        <a:p>
          <a:endParaRPr lang="en-AU"/>
        </a:p>
      </dgm:t>
    </dgm:pt>
    <dgm:pt modelId="{F6DE95F5-16DB-4AAE-A3EE-C55092AE243E}" type="sibTrans" cxnId="{EF0599FF-3F6C-4586-8BC3-B0250431D5CB}">
      <dgm:prSet/>
      <dgm:spPr/>
      <dgm:t>
        <a:bodyPr/>
        <a:lstStyle/>
        <a:p>
          <a:endParaRPr lang="en-AU"/>
        </a:p>
      </dgm:t>
    </dgm:pt>
    <dgm:pt modelId="{DBC61A09-7AD6-4D8A-9145-7698186D9D55}">
      <dgm:prSet/>
      <dgm:spPr/>
      <dgm:t>
        <a:bodyPr/>
        <a:lstStyle/>
        <a:p>
          <a:r>
            <a:rPr lang="en-US" dirty="0" smtClean="0"/>
            <a:t>The actions you hope to motivate</a:t>
          </a:r>
          <a:endParaRPr lang="en-AU" dirty="0"/>
        </a:p>
      </dgm:t>
    </dgm:pt>
    <dgm:pt modelId="{E216D35E-31A3-4F4E-B427-4DB6DA5D7787}" type="parTrans" cxnId="{FC3DA26B-55D2-4F5B-992A-7D70A493D956}">
      <dgm:prSet/>
      <dgm:spPr/>
      <dgm:t>
        <a:bodyPr/>
        <a:lstStyle/>
        <a:p>
          <a:endParaRPr lang="en-AU"/>
        </a:p>
      </dgm:t>
    </dgm:pt>
    <dgm:pt modelId="{3FCC4017-D8DA-485B-B87A-EBE8D803BC5F}" type="sibTrans" cxnId="{FC3DA26B-55D2-4F5B-992A-7D70A493D956}">
      <dgm:prSet/>
      <dgm:spPr/>
      <dgm:t>
        <a:bodyPr/>
        <a:lstStyle/>
        <a:p>
          <a:endParaRPr lang="en-AU"/>
        </a:p>
      </dgm:t>
    </dgm:pt>
    <dgm:pt modelId="{7F70C4C0-D4B4-4D34-95F5-36B50FFE642D}">
      <dgm:prSet/>
      <dgm:spPr/>
      <dgm:t>
        <a:bodyPr/>
        <a:lstStyle/>
        <a:p>
          <a:r>
            <a:rPr lang="en-US" dirty="0" smtClean="0"/>
            <a:t>Your readers’ expectation</a:t>
          </a:r>
          <a:endParaRPr lang="en-AU" dirty="0"/>
        </a:p>
      </dgm:t>
    </dgm:pt>
    <dgm:pt modelId="{7E04A37B-860F-4264-8698-4A629992C727}" type="parTrans" cxnId="{B9A87199-CD79-4AE6-962D-5F0780D27D27}">
      <dgm:prSet/>
      <dgm:spPr/>
      <dgm:t>
        <a:bodyPr/>
        <a:lstStyle/>
        <a:p>
          <a:endParaRPr lang="en-AU"/>
        </a:p>
      </dgm:t>
    </dgm:pt>
    <dgm:pt modelId="{FE857EF3-5DC7-445F-BE2F-A2BC108C587B}" type="sibTrans" cxnId="{B9A87199-CD79-4AE6-962D-5F0780D27D27}">
      <dgm:prSet/>
      <dgm:spPr/>
      <dgm:t>
        <a:bodyPr/>
        <a:lstStyle/>
        <a:p>
          <a:endParaRPr lang="en-AU"/>
        </a:p>
      </dgm:t>
    </dgm:pt>
    <dgm:pt modelId="{E79539B9-22F9-462C-B51E-0BB99F01C0CB}">
      <dgm:prSet/>
      <dgm:spPr/>
      <dgm:t>
        <a:bodyPr/>
        <a:lstStyle/>
        <a:p>
          <a:r>
            <a:rPr lang="en-US" dirty="0" smtClean="0"/>
            <a:t>The degree of resistance</a:t>
          </a:r>
          <a:endParaRPr lang="en-AU" dirty="0"/>
        </a:p>
      </dgm:t>
    </dgm:pt>
    <dgm:pt modelId="{2B69A825-1C5B-4CD1-B024-2C44F4B86FAC}" type="parTrans" cxnId="{E3512CF5-1B5E-4CBC-B423-F7373017D780}">
      <dgm:prSet/>
      <dgm:spPr/>
      <dgm:t>
        <a:bodyPr/>
        <a:lstStyle/>
        <a:p>
          <a:endParaRPr lang="en-AU"/>
        </a:p>
      </dgm:t>
    </dgm:pt>
    <dgm:pt modelId="{5C6C10CA-7EA2-4FD3-9BED-A47208E3CE33}" type="sibTrans" cxnId="{E3512CF5-1B5E-4CBC-B423-F7373017D780}">
      <dgm:prSet/>
      <dgm:spPr/>
      <dgm:t>
        <a:bodyPr/>
        <a:lstStyle/>
        <a:p>
          <a:endParaRPr lang="en-AU"/>
        </a:p>
      </dgm:t>
    </dgm:pt>
    <dgm:pt modelId="{14EE4BEA-32DD-410E-B4A8-79F07C139357}">
      <dgm:prSet/>
      <dgm:spPr/>
      <dgm:t>
        <a:bodyPr/>
        <a:lstStyle/>
        <a:p>
          <a:r>
            <a:rPr lang="en-US" dirty="0" smtClean="0"/>
            <a:t>Your position in the formal or informal power structure</a:t>
          </a:r>
          <a:endParaRPr lang="en-AU" dirty="0"/>
        </a:p>
      </dgm:t>
    </dgm:pt>
    <dgm:pt modelId="{182F026A-5729-464C-B8DE-47A761B3FD7E}" type="parTrans" cxnId="{D0A7DA9D-6AAE-4C24-BE75-C99C5768130A}">
      <dgm:prSet/>
      <dgm:spPr/>
      <dgm:t>
        <a:bodyPr/>
        <a:lstStyle/>
        <a:p>
          <a:endParaRPr lang="en-AU"/>
        </a:p>
      </dgm:t>
    </dgm:pt>
    <dgm:pt modelId="{E1C252E6-D73C-4941-A5AB-46CB6DAB7DDF}" type="sibTrans" cxnId="{D0A7DA9D-6AAE-4C24-BE75-C99C5768130A}">
      <dgm:prSet/>
      <dgm:spPr/>
      <dgm:t>
        <a:bodyPr/>
        <a:lstStyle/>
        <a:p>
          <a:endParaRPr lang="en-AU"/>
        </a:p>
      </dgm:t>
    </dgm:pt>
    <dgm:pt modelId="{DF2BB677-D55E-453A-AABF-F5FE50293755}">
      <dgm:prSet/>
      <dgm:spPr/>
      <dgm:t>
        <a:bodyPr/>
        <a:lstStyle/>
        <a:p>
          <a:r>
            <a:rPr lang="en-US" dirty="0" smtClean="0"/>
            <a:t>Connect with the readers feelings and sympathies</a:t>
          </a:r>
          <a:endParaRPr lang="en-AU" dirty="0"/>
        </a:p>
      </dgm:t>
    </dgm:pt>
    <dgm:pt modelId="{09095B85-E197-4B8A-9624-54F10F17B03D}" type="parTrans" cxnId="{E1DA15D0-4504-459D-B4A7-60AD23648A4F}">
      <dgm:prSet/>
      <dgm:spPr/>
      <dgm:t>
        <a:bodyPr/>
        <a:lstStyle/>
        <a:p>
          <a:endParaRPr lang="en-AU"/>
        </a:p>
      </dgm:t>
    </dgm:pt>
    <dgm:pt modelId="{9330C79B-EC74-4ED2-BD15-233B18BABFD0}" type="sibTrans" cxnId="{E1DA15D0-4504-459D-B4A7-60AD23648A4F}">
      <dgm:prSet/>
      <dgm:spPr/>
      <dgm:t>
        <a:bodyPr/>
        <a:lstStyle/>
        <a:p>
          <a:endParaRPr lang="en-AU"/>
        </a:p>
      </dgm:t>
    </dgm:pt>
    <dgm:pt modelId="{32DFCCE6-D662-4B79-BB82-4ADB2BE5401E}">
      <dgm:prSet/>
      <dgm:spPr/>
      <dgm:t>
        <a:bodyPr/>
        <a:lstStyle/>
        <a:p>
          <a:r>
            <a:rPr lang="en-US" dirty="0" smtClean="0"/>
            <a:t>Logical Appeals</a:t>
          </a:r>
          <a:endParaRPr lang="en-AU" dirty="0"/>
        </a:p>
      </dgm:t>
    </dgm:pt>
    <dgm:pt modelId="{AB63E824-8E75-4671-B949-C628730AD4C9}" type="parTrans" cxnId="{7C026277-5453-42DE-8099-2BEC72DE135E}">
      <dgm:prSet/>
      <dgm:spPr/>
      <dgm:t>
        <a:bodyPr/>
        <a:lstStyle/>
        <a:p>
          <a:endParaRPr lang="en-AU"/>
        </a:p>
      </dgm:t>
    </dgm:pt>
    <dgm:pt modelId="{16032F03-39A2-46D7-9102-757CEE3CF2F2}" type="sibTrans" cxnId="{7C026277-5453-42DE-8099-2BEC72DE135E}">
      <dgm:prSet/>
      <dgm:spPr/>
      <dgm:t>
        <a:bodyPr/>
        <a:lstStyle/>
        <a:p>
          <a:endParaRPr lang="en-AU"/>
        </a:p>
      </dgm:t>
    </dgm:pt>
    <dgm:pt modelId="{B3D74E00-C841-4A59-850F-C307207600F3}">
      <dgm:prSet/>
      <dgm:spPr/>
      <dgm:t>
        <a:bodyPr/>
        <a:lstStyle/>
        <a:p>
          <a:r>
            <a:rPr lang="en-US" dirty="0" smtClean="0"/>
            <a:t>Based in readers’ notion of reason. May use analogy, induction, or deduction</a:t>
          </a:r>
          <a:endParaRPr lang="en-AU" dirty="0"/>
        </a:p>
      </dgm:t>
    </dgm:pt>
    <dgm:pt modelId="{B9712DB6-116E-41B6-AA49-C9BB7CEAE632}" type="parTrans" cxnId="{CAAD2AFD-C52F-4B82-9467-231F44ADC6CE}">
      <dgm:prSet/>
      <dgm:spPr/>
      <dgm:t>
        <a:bodyPr/>
        <a:lstStyle/>
        <a:p>
          <a:endParaRPr lang="en-AU"/>
        </a:p>
      </dgm:t>
    </dgm:pt>
    <dgm:pt modelId="{10333202-ED7F-4CAB-9497-B39CD955ADD3}" type="sibTrans" cxnId="{CAAD2AFD-C52F-4B82-9467-231F44ADC6CE}">
      <dgm:prSet/>
      <dgm:spPr/>
      <dgm:t>
        <a:bodyPr/>
        <a:lstStyle/>
        <a:p>
          <a:endParaRPr lang="en-AU"/>
        </a:p>
      </dgm:t>
    </dgm:pt>
    <dgm:pt modelId="{E50F6EC8-81F9-4504-A552-4D099AAD23F3}">
      <dgm:prSet/>
      <dgm:spPr/>
      <dgm:t>
        <a:bodyPr/>
        <a:lstStyle/>
        <a:p>
          <a:r>
            <a:rPr lang="en-US" smtClean="0"/>
            <a:t>Consider </a:t>
          </a:r>
          <a:r>
            <a:rPr lang="en-US" dirty="0" smtClean="0"/>
            <a:t>four factors:</a:t>
          </a:r>
          <a:endParaRPr lang="en-AU"/>
        </a:p>
      </dgm:t>
    </dgm:pt>
    <dgm:pt modelId="{F887704F-BBFF-446C-8C8D-9345D0A81842}" type="parTrans" cxnId="{801A438D-C5A4-4974-B05F-CA86A8AFC1D2}">
      <dgm:prSet/>
      <dgm:spPr/>
      <dgm:t>
        <a:bodyPr/>
        <a:lstStyle/>
        <a:p>
          <a:endParaRPr lang="en-AU"/>
        </a:p>
      </dgm:t>
    </dgm:pt>
    <dgm:pt modelId="{83490238-AFF2-4B8D-B988-2D91869B4FF5}" type="sibTrans" cxnId="{801A438D-C5A4-4974-B05F-CA86A8AFC1D2}">
      <dgm:prSet/>
      <dgm:spPr/>
      <dgm:t>
        <a:bodyPr/>
        <a:lstStyle/>
        <a:p>
          <a:endParaRPr lang="en-AU"/>
        </a:p>
      </dgm:t>
    </dgm:pt>
    <dgm:pt modelId="{BC9562EE-5FF9-4BF1-B37F-0E2039784530}" type="pres">
      <dgm:prSet presAssocID="{C9CBDE5D-3822-442F-8663-C6940A4E20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3D68CD4-2728-4D75-8A25-9B083739E0DA}" type="pres">
      <dgm:prSet presAssocID="{BE1E4653-6C13-4799-A5F8-EFC3B02458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152E716-5A54-4DC3-9DBA-3AEC27F446FD}" type="pres">
      <dgm:prSet presAssocID="{BE1E4653-6C13-4799-A5F8-EFC3B024588A}" presName="childText" presStyleLbl="revTx" presStyleIdx="0" presStyleCnt="3">
        <dgm:presLayoutVars>
          <dgm:bulletEnabled val="1"/>
        </dgm:presLayoutVars>
      </dgm:prSet>
      <dgm:spPr/>
    </dgm:pt>
    <dgm:pt modelId="{6B3FFFE3-3369-41C3-BB42-E47114B2986A}" type="pres">
      <dgm:prSet presAssocID="{32DFCCE6-D662-4B79-BB82-4ADB2BE540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C9D1AF-5F70-4A76-8276-2557CEFC4CAA}" type="pres">
      <dgm:prSet presAssocID="{32DFCCE6-D662-4B79-BB82-4ADB2BE5401E}" presName="childText" presStyleLbl="revTx" presStyleIdx="1" presStyleCnt="3">
        <dgm:presLayoutVars>
          <dgm:bulletEnabled val="1"/>
        </dgm:presLayoutVars>
      </dgm:prSet>
      <dgm:spPr/>
    </dgm:pt>
    <dgm:pt modelId="{615FE4C9-2A09-46D3-8DE2-322246223129}" type="pres">
      <dgm:prSet presAssocID="{E50F6EC8-81F9-4504-A552-4D099AAD23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D1DD0E-4134-429E-A57E-5DCB222EE329}" type="pres">
      <dgm:prSet presAssocID="{E50F6EC8-81F9-4504-A552-4D099AAD23F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93792AF-5197-4D14-B877-9C16E3D31606}" type="presOf" srcId="{DF2BB677-D55E-453A-AABF-F5FE50293755}" destId="{7152E716-5A54-4DC3-9DBA-3AEC27F446FD}" srcOrd="0" destOrd="0" presId="urn:microsoft.com/office/officeart/2005/8/layout/vList2"/>
    <dgm:cxn modelId="{193431E1-36AD-4363-8983-4D441D94EE0A}" type="presOf" srcId="{DBC61A09-7AD6-4D8A-9145-7698186D9D55}" destId="{C0D1DD0E-4134-429E-A57E-5DCB222EE329}" srcOrd="0" destOrd="0" presId="urn:microsoft.com/office/officeart/2005/8/layout/vList2"/>
    <dgm:cxn modelId="{12EDC013-5A00-477C-88FC-EFD39DE6CD75}" type="presOf" srcId="{14EE4BEA-32DD-410E-B4A8-79F07C139357}" destId="{C0D1DD0E-4134-429E-A57E-5DCB222EE329}" srcOrd="0" destOrd="3" presId="urn:microsoft.com/office/officeart/2005/8/layout/vList2"/>
    <dgm:cxn modelId="{995B5ABF-A0FC-413B-BB76-702974F5BABD}" type="presOf" srcId="{7F70C4C0-D4B4-4D34-95F5-36B50FFE642D}" destId="{C0D1DD0E-4134-429E-A57E-5DCB222EE329}" srcOrd="0" destOrd="1" presId="urn:microsoft.com/office/officeart/2005/8/layout/vList2"/>
    <dgm:cxn modelId="{E1DA15D0-4504-459D-B4A7-60AD23648A4F}" srcId="{BE1E4653-6C13-4799-A5F8-EFC3B024588A}" destId="{DF2BB677-D55E-453A-AABF-F5FE50293755}" srcOrd="0" destOrd="0" parTransId="{09095B85-E197-4B8A-9624-54F10F17B03D}" sibTransId="{9330C79B-EC74-4ED2-BD15-233B18BABFD0}"/>
    <dgm:cxn modelId="{7C026277-5453-42DE-8099-2BEC72DE135E}" srcId="{C9CBDE5D-3822-442F-8663-C6940A4E2077}" destId="{32DFCCE6-D662-4B79-BB82-4ADB2BE5401E}" srcOrd="1" destOrd="0" parTransId="{AB63E824-8E75-4671-B949-C628730AD4C9}" sibTransId="{16032F03-39A2-46D7-9102-757CEE3CF2F2}"/>
    <dgm:cxn modelId="{D0A7DA9D-6AAE-4C24-BE75-C99C5768130A}" srcId="{E50F6EC8-81F9-4504-A552-4D099AAD23F3}" destId="{14EE4BEA-32DD-410E-B4A8-79F07C139357}" srcOrd="3" destOrd="0" parTransId="{182F026A-5729-464C-B8DE-47A761B3FD7E}" sibTransId="{E1C252E6-D73C-4941-A5AB-46CB6DAB7DDF}"/>
    <dgm:cxn modelId="{CAAD2AFD-C52F-4B82-9467-231F44ADC6CE}" srcId="{32DFCCE6-D662-4B79-BB82-4ADB2BE5401E}" destId="{B3D74E00-C841-4A59-850F-C307207600F3}" srcOrd="0" destOrd="0" parTransId="{B9712DB6-116E-41B6-AA49-C9BB7CEAE632}" sibTransId="{10333202-ED7F-4CAB-9497-B39CD955ADD3}"/>
    <dgm:cxn modelId="{B9A87199-CD79-4AE6-962D-5F0780D27D27}" srcId="{E50F6EC8-81F9-4504-A552-4D099AAD23F3}" destId="{7F70C4C0-D4B4-4D34-95F5-36B50FFE642D}" srcOrd="1" destOrd="0" parTransId="{7E04A37B-860F-4264-8698-4A629992C727}" sibTransId="{FE857EF3-5DC7-445F-BE2F-A2BC108C587B}"/>
    <dgm:cxn modelId="{5E410259-C63C-4AD8-804F-794D9AA57825}" type="presOf" srcId="{32DFCCE6-D662-4B79-BB82-4ADB2BE5401E}" destId="{6B3FFFE3-3369-41C3-BB42-E47114B2986A}" srcOrd="0" destOrd="0" presId="urn:microsoft.com/office/officeart/2005/8/layout/vList2"/>
    <dgm:cxn modelId="{041CDE2B-0011-456A-A804-67EDB6911A8B}" type="presOf" srcId="{C9CBDE5D-3822-442F-8663-C6940A4E2077}" destId="{BC9562EE-5FF9-4BF1-B37F-0E2039784530}" srcOrd="0" destOrd="0" presId="urn:microsoft.com/office/officeart/2005/8/layout/vList2"/>
    <dgm:cxn modelId="{BF741638-585E-441F-B300-FFDBD66ED3C9}" type="presOf" srcId="{BE1E4653-6C13-4799-A5F8-EFC3B024588A}" destId="{03D68CD4-2728-4D75-8A25-9B083739E0DA}" srcOrd="0" destOrd="0" presId="urn:microsoft.com/office/officeart/2005/8/layout/vList2"/>
    <dgm:cxn modelId="{0D85AB1B-7F2B-4B2D-931D-FC1C471DC036}" type="presOf" srcId="{E50F6EC8-81F9-4504-A552-4D099AAD23F3}" destId="{615FE4C9-2A09-46D3-8DE2-322246223129}" srcOrd="0" destOrd="0" presId="urn:microsoft.com/office/officeart/2005/8/layout/vList2"/>
    <dgm:cxn modelId="{FC3DA26B-55D2-4F5B-992A-7D70A493D956}" srcId="{E50F6EC8-81F9-4504-A552-4D099AAD23F3}" destId="{DBC61A09-7AD6-4D8A-9145-7698186D9D55}" srcOrd="0" destOrd="0" parTransId="{E216D35E-31A3-4F4E-B427-4DB6DA5D7787}" sibTransId="{3FCC4017-D8DA-485B-B87A-EBE8D803BC5F}"/>
    <dgm:cxn modelId="{801A438D-C5A4-4974-B05F-CA86A8AFC1D2}" srcId="{C9CBDE5D-3822-442F-8663-C6940A4E2077}" destId="{E50F6EC8-81F9-4504-A552-4D099AAD23F3}" srcOrd="2" destOrd="0" parTransId="{F887704F-BBFF-446C-8C8D-9345D0A81842}" sibTransId="{83490238-AFF2-4B8D-B988-2D91869B4FF5}"/>
    <dgm:cxn modelId="{34D91331-6605-435D-8218-B935E098CFDA}" type="presOf" srcId="{B3D74E00-C841-4A59-850F-C307207600F3}" destId="{18C9D1AF-5F70-4A76-8276-2557CEFC4CAA}" srcOrd="0" destOrd="0" presId="urn:microsoft.com/office/officeart/2005/8/layout/vList2"/>
    <dgm:cxn modelId="{EF0599FF-3F6C-4586-8BC3-B0250431D5CB}" srcId="{C9CBDE5D-3822-442F-8663-C6940A4E2077}" destId="{BE1E4653-6C13-4799-A5F8-EFC3B024588A}" srcOrd="0" destOrd="0" parTransId="{19981E95-2A34-4C24-8918-665191F46D62}" sibTransId="{F6DE95F5-16DB-4AAE-A3EE-C55092AE243E}"/>
    <dgm:cxn modelId="{D4CF1659-5B65-499C-9FF5-6B7B0DA9A3EF}" type="presOf" srcId="{E79539B9-22F9-462C-B51E-0BB99F01C0CB}" destId="{C0D1DD0E-4134-429E-A57E-5DCB222EE329}" srcOrd="0" destOrd="2" presId="urn:microsoft.com/office/officeart/2005/8/layout/vList2"/>
    <dgm:cxn modelId="{E3512CF5-1B5E-4CBC-B423-F7373017D780}" srcId="{E50F6EC8-81F9-4504-A552-4D099AAD23F3}" destId="{E79539B9-22F9-462C-B51E-0BB99F01C0CB}" srcOrd="2" destOrd="0" parTransId="{2B69A825-1C5B-4CD1-B024-2C44F4B86FAC}" sibTransId="{5C6C10CA-7EA2-4FD3-9BED-A47208E3CE33}"/>
    <dgm:cxn modelId="{D865F34F-5ABB-4FA9-8E8D-F3681482FD04}" type="presParOf" srcId="{BC9562EE-5FF9-4BF1-B37F-0E2039784530}" destId="{03D68CD4-2728-4D75-8A25-9B083739E0DA}" srcOrd="0" destOrd="0" presId="urn:microsoft.com/office/officeart/2005/8/layout/vList2"/>
    <dgm:cxn modelId="{5093D7F3-EEBF-4FB0-AA9D-FE9D116AEB75}" type="presParOf" srcId="{BC9562EE-5FF9-4BF1-B37F-0E2039784530}" destId="{7152E716-5A54-4DC3-9DBA-3AEC27F446FD}" srcOrd="1" destOrd="0" presId="urn:microsoft.com/office/officeart/2005/8/layout/vList2"/>
    <dgm:cxn modelId="{88A0E3D8-0E7E-4656-AA61-61C49363962E}" type="presParOf" srcId="{BC9562EE-5FF9-4BF1-B37F-0E2039784530}" destId="{6B3FFFE3-3369-41C3-BB42-E47114B2986A}" srcOrd="2" destOrd="0" presId="urn:microsoft.com/office/officeart/2005/8/layout/vList2"/>
    <dgm:cxn modelId="{809E66E4-E292-460C-8582-09525E9BB4B6}" type="presParOf" srcId="{BC9562EE-5FF9-4BF1-B37F-0E2039784530}" destId="{18C9D1AF-5F70-4A76-8276-2557CEFC4CAA}" srcOrd="3" destOrd="0" presId="urn:microsoft.com/office/officeart/2005/8/layout/vList2"/>
    <dgm:cxn modelId="{48E4D3A4-0903-4B86-ABDF-9E6DD9E85412}" type="presParOf" srcId="{BC9562EE-5FF9-4BF1-B37F-0E2039784530}" destId="{615FE4C9-2A09-46D3-8DE2-322246223129}" srcOrd="4" destOrd="0" presId="urn:microsoft.com/office/officeart/2005/8/layout/vList2"/>
    <dgm:cxn modelId="{D86BB79E-B015-44D6-AF7D-E31735552CE3}" type="presParOf" srcId="{BC9562EE-5FF9-4BF1-B37F-0E2039784530}" destId="{C0D1DD0E-4134-429E-A57E-5DCB222EE32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venn1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80A08739-817B-46B9-A30B-8A2596C54107}">
      <dgm:prSet/>
      <dgm:spPr/>
      <dgm:t>
        <a:bodyPr/>
        <a:lstStyle/>
        <a:p>
          <a:r>
            <a:rPr lang="en-AU" dirty="0" smtClean="0"/>
            <a:t>Hasty Generalizations</a:t>
          </a:r>
          <a:endParaRPr lang="en-AU" dirty="0"/>
        </a:p>
      </dgm:t>
    </dgm:pt>
    <dgm:pt modelId="{5A7AEE17-8EC2-4124-8F67-33E5060F674A}" type="parTrans" cxnId="{15DA462A-BA5B-4696-9062-28C76657E420}">
      <dgm:prSet/>
      <dgm:spPr/>
      <dgm:t>
        <a:bodyPr/>
        <a:lstStyle/>
        <a:p>
          <a:endParaRPr lang="en-AU"/>
        </a:p>
      </dgm:t>
    </dgm:pt>
    <dgm:pt modelId="{14AF3CCA-672B-4602-B9F1-4A4A0A1484D4}" type="sibTrans" cxnId="{15DA462A-BA5B-4696-9062-28C76657E420}">
      <dgm:prSet/>
      <dgm:spPr/>
      <dgm:t>
        <a:bodyPr/>
        <a:lstStyle/>
        <a:p>
          <a:endParaRPr lang="en-AU"/>
        </a:p>
      </dgm:t>
    </dgm:pt>
    <dgm:pt modelId="{C2E3D852-0DBD-4725-BBFB-AFDD7CF2FDBF}">
      <dgm:prSet/>
      <dgm:spPr/>
      <dgm:t>
        <a:bodyPr/>
        <a:lstStyle/>
        <a:p>
          <a:r>
            <a:rPr lang="en-AU" dirty="0" smtClean="0"/>
            <a:t>Circular Reasoning</a:t>
          </a:r>
          <a:endParaRPr lang="en-AU" dirty="0"/>
        </a:p>
      </dgm:t>
    </dgm:pt>
    <dgm:pt modelId="{F161431A-8ABD-4B25-9F40-71BCA0FCA716}" type="parTrans" cxnId="{7A417337-5B83-4F73-91BC-6A9DA7232073}">
      <dgm:prSet/>
      <dgm:spPr/>
      <dgm:t>
        <a:bodyPr/>
        <a:lstStyle/>
        <a:p>
          <a:endParaRPr lang="en-AU"/>
        </a:p>
      </dgm:t>
    </dgm:pt>
    <dgm:pt modelId="{B3725AC2-D422-4784-ABBD-D00E4FD1A540}" type="sibTrans" cxnId="{7A417337-5B83-4F73-91BC-6A9DA7232073}">
      <dgm:prSet/>
      <dgm:spPr/>
      <dgm:t>
        <a:bodyPr/>
        <a:lstStyle/>
        <a:p>
          <a:endParaRPr lang="en-AU"/>
        </a:p>
      </dgm:t>
    </dgm:pt>
    <dgm:pt modelId="{D1821E1B-51AB-4045-81AC-C08E5424CC88}">
      <dgm:prSet/>
      <dgm:spPr/>
      <dgm:t>
        <a:bodyPr/>
        <a:lstStyle/>
        <a:p>
          <a:r>
            <a:rPr lang="en-AU" dirty="0" smtClean="0"/>
            <a:t>Attacking an Opponent</a:t>
          </a:r>
          <a:endParaRPr lang="en-AU" dirty="0"/>
        </a:p>
      </dgm:t>
    </dgm:pt>
    <dgm:pt modelId="{C3DD3AB9-8B0B-47AB-AE45-6DCCB5EBB39F}" type="parTrans" cxnId="{171DCB9C-E974-4CFE-88E1-611A02CA99AB}">
      <dgm:prSet/>
      <dgm:spPr/>
      <dgm:t>
        <a:bodyPr/>
        <a:lstStyle/>
        <a:p>
          <a:endParaRPr lang="en-AU"/>
        </a:p>
      </dgm:t>
    </dgm:pt>
    <dgm:pt modelId="{FDD58483-8198-4962-8F8D-080777B14D94}" type="sibTrans" cxnId="{171DCB9C-E974-4CFE-88E1-611A02CA99AB}">
      <dgm:prSet/>
      <dgm:spPr/>
      <dgm:t>
        <a:bodyPr/>
        <a:lstStyle/>
        <a:p>
          <a:endParaRPr lang="en-AU"/>
        </a:p>
      </dgm:t>
    </dgm:pt>
    <dgm:pt modelId="{6D8C48EC-87E2-42E4-81B8-5E05FCCC6B73}">
      <dgm:prSet/>
      <dgm:spPr/>
      <dgm:t>
        <a:bodyPr/>
        <a:lstStyle/>
        <a:p>
          <a:r>
            <a:rPr lang="en-AU" dirty="0" smtClean="0"/>
            <a:t>Oversimplification</a:t>
          </a:r>
          <a:endParaRPr lang="en-AU" dirty="0"/>
        </a:p>
      </dgm:t>
    </dgm:pt>
    <dgm:pt modelId="{592BB829-739A-48E2-A31A-477A2E91115D}" type="parTrans" cxnId="{9E6346FA-E03F-482A-9231-816D4121F5AF}">
      <dgm:prSet/>
      <dgm:spPr/>
      <dgm:t>
        <a:bodyPr/>
        <a:lstStyle/>
        <a:p>
          <a:endParaRPr lang="en-AU"/>
        </a:p>
      </dgm:t>
    </dgm:pt>
    <dgm:pt modelId="{05AC80A9-939F-4AAD-B25D-B60C73F03DC3}" type="sibTrans" cxnId="{9E6346FA-E03F-482A-9231-816D4121F5AF}">
      <dgm:prSet/>
      <dgm:spPr/>
      <dgm:t>
        <a:bodyPr/>
        <a:lstStyle/>
        <a:p>
          <a:endParaRPr lang="en-AU"/>
        </a:p>
      </dgm:t>
    </dgm:pt>
    <dgm:pt modelId="{30F237AE-D3BC-4A62-A844-B97622419975}">
      <dgm:prSet/>
      <dgm:spPr/>
      <dgm:t>
        <a:bodyPr/>
        <a:lstStyle/>
        <a:p>
          <a:r>
            <a:rPr lang="en-AU" dirty="0" smtClean="0"/>
            <a:t>False Cause-Effect</a:t>
          </a:r>
          <a:endParaRPr lang="en-AU" dirty="0"/>
        </a:p>
      </dgm:t>
    </dgm:pt>
    <dgm:pt modelId="{98306673-BD90-4187-9D91-36A7EC7E988F}" type="parTrans" cxnId="{091D76AC-4AEB-4D1A-AE04-76C196202781}">
      <dgm:prSet/>
      <dgm:spPr/>
      <dgm:t>
        <a:bodyPr/>
        <a:lstStyle/>
        <a:p>
          <a:endParaRPr lang="en-AU"/>
        </a:p>
      </dgm:t>
    </dgm:pt>
    <dgm:pt modelId="{D4A096D7-4396-4520-8960-729D2A8AA55A}" type="sibTrans" cxnId="{091D76AC-4AEB-4D1A-AE04-76C196202781}">
      <dgm:prSet/>
      <dgm:spPr/>
      <dgm:t>
        <a:bodyPr/>
        <a:lstStyle/>
        <a:p>
          <a:endParaRPr lang="en-AU"/>
        </a:p>
      </dgm:t>
    </dgm:pt>
    <dgm:pt modelId="{F209FDDC-F6A5-4191-B34B-AE717E0A0048}">
      <dgm:prSet/>
      <dgm:spPr/>
      <dgm:t>
        <a:bodyPr/>
        <a:lstStyle/>
        <a:p>
          <a:r>
            <a:rPr lang="en-AU" dirty="0" smtClean="0"/>
            <a:t>Faulty Analogies</a:t>
          </a:r>
          <a:endParaRPr lang="en-AU" dirty="0"/>
        </a:p>
      </dgm:t>
    </dgm:pt>
    <dgm:pt modelId="{949A5525-DEA7-4A6D-BD7B-A349BB74CF4E}" type="parTrans" cxnId="{46BE02BF-B446-4118-B19D-32A7D8DACEFF}">
      <dgm:prSet/>
      <dgm:spPr/>
      <dgm:t>
        <a:bodyPr/>
        <a:lstStyle/>
        <a:p>
          <a:endParaRPr lang="en-AU"/>
        </a:p>
      </dgm:t>
    </dgm:pt>
    <dgm:pt modelId="{374D73A1-B3A1-496C-A5FD-39BC868D474B}" type="sibTrans" cxnId="{46BE02BF-B446-4118-B19D-32A7D8DACEFF}">
      <dgm:prSet/>
      <dgm:spPr/>
      <dgm:t>
        <a:bodyPr/>
        <a:lstStyle/>
        <a:p>
          <a:endParaRPr lang="en-AU"/>
        </a:p>
      </dgm:t>
    </dgm:pt>
    <dgm:pt modelId="{30D8E81D-792E-4EFB-B255-410C8C61542E}">
      <dgm:prSet/>
      <dgm:spPr/>
      <dgm:t>
        <a:bodyPr/>
        <a:lstStyle/>
        <a:p>
          <a:r>
            <a:rPr lang="en-AU" dirty="0" smtClean="0"/>
            <a:t>Illogical Support</a:t>
          </a:r>
          <a:endParaRPr lang="en-AU" dirty="0"/>
        </a:p>
      </dgm:t>
    </dgm:pt>
    <dgm:pt modelId="{EC2218AA-78E8-4CB3-BA79-C8CD9ADE8498}" type="parTrans" cxnId="{07651D5A-ED91-4BFD-B028-1035CB9A3C4B}">
      <dgm:prSet/>
      <dgm:spPr/>
      <dgm:t>
        <a:bodyPr/>
        <a:lstStyle/>
        <a:p>
          <a:endParaRPr lang="en-AU"/>
        </a:p>
      </dgm:t>
    </dgm:pt>
    <dgm:pt modelId="{FB1BDC28-0618-40C5-B1AC-C4E1F32C5DEA}" type="sibTrans" cxnId="{07651D5A-ED91-4BFD-B028-1035CB9A3C4B}">
      <dgm:prSet/>
      <dgm:spPr/>
      <dgm:t>
        <a:bodyPr/>
        <a:lstStyle/>
        <a:p>
          <a:endParaRPr lang="en-AU"/>
        </a:p>
      </dgm:t>
    </dgm:pt>
    <dgm:pt modelId="{F634972A-D65F-4EBA-9D2B-B69AF4043666}" type="pres">
      <dgm:prSet presAssocID="{C9CBDE5D-3822-442F-8663-C6940A4E20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BC1FD99B-BF89-4EB7-AF88-B39F8BC1EAA7}" type="pres">
      <dgm:prSet presAssocID="{80A08739-817B-46B9-A30B-8A2596C54107}" presName="circ1" presStyleLbl="vennNode1" presStyleIdx="0" presStyleCnt="7"/>
      <dgm:spPr/>
    </dgm:pt>
    <dgm:pt modelId="{79413636-5887-4D5B-8F60-D5655F959210}" type="pres">
      <dgm:prSet presAssocID="{80A08739-817B-46B9-A30B-8A2596C5410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9D48E96-5F52-46C6-A3DF-FF9C54BF6761}" type="pres">
      <dgm:prSet presAssocID="{C2E3D852-0DBD-4725-BBFB-AFDD7CF2FDBF}" presName="circ2" presStyleLbl="vennNode1" presStyleIdx="1" presStyleCnt="7"/>
      <dgm:spPr/>
    </dgm:pt>
    <dgm:pt modelId="{0668B90F-E256-4D36-A0B6-CE96C7BB73A0}" type="pres">
      <dgm:prSet presAssocID="{C2E3D852-0DBD-4725-BBFB-AFDD7CF2FD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216C54-75B8-4A1B-870E-82395F96F247}" type="pres">
      <dgm:prSet presAssocID="{D1821E1B-51AB-4045-81AC-C08E5424CC88}" presName="circ3" presStyleLbl="vennNode1" presStyleIdx="2" presStyleCnt="7"/>
      <dgm:spPr/>
    </dgm:pt>
    <dgm:pt modelId="{FBEABA6F-767E-4D0F-B946-7D8AF2202549}" type="pres">
      <dgm:prSet presAssocID="{D1821E1B-51AB-4045-81AC-C08E5424CC8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75707F-3AE5-4163-8D4F-E98DBEB0D2A5}" type="pres">
      <dgm:prSet presAssocID="{6D8C48EC-87E2-42E4-81B8-5E05FCCC6B73}" presName="circ4" presStyleLbl="vennNode1" presStyleIdx="3" presStyleCnt="7"/>
      <dgm:spPr/>
    </dgm:pt>
    <dgm:pt modelId="{599020E5-893E-40FD-B179-F149B8481121}" type="pres">
      <dgm:prSet presAssocID="{6D8C48EC-87E2-42E4-81B8-5E05FCCC6B7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78B54B-6685-4A63-A7CF-79917A28A7AC}" type="pres">
      <dgm:prSet presAssocID="{30F237AE-D3BC-4A62-A844-B97622419975}" presName="circ5" presStyleLbl="vennNode1" presStyleIdx="4" presStyleCnt="7"/>
      <dgm:spPr/>
    </dgm:pt>
    <dgm:pt modelId="{347891BC-1948-4552-8A94-8826A8B12C61}" type="pres">
      <dgm:prSet presAssocID="{30F237AE-D3BC-4A62-A844-B9762241997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456F953-3E2F-41B4-B1D3-E418A4F58C6F}" type="pres">
      <dgm:prSet presAssocID="{F209FDDC-F6A5-4191-B34B-AE717E0A0048}" presName="circ6" presStyleLbl="vennNode1" presStyleIdx="5" presStyleCnt="7"/>
      <dgm:spPr/>
    </dgm:pt>
    <dgm:pt modelId="{9ADC684D-07EC-4714-BF8B-58825147EF37}" type="pres">
      <dgm:prSet presAssocID="{F209FDDC-F6A5-4191-B34B-AE717E0A004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9E74CB6-918F-4210-91D0-C0D3F2DD7D9E}" type="pres">
      <dgm:prSet presAssocID="{30D8E81D-792E-4EFB-B255-410C8C61542E}" presName="circ7" presStyleLbl="vennNode1" presStyleIdx="6" presStyleCnt="7"/>
      <dgm:spPr/>
    </dgm:pt>
    <dgm:pt modelId="{F69E3E5F-C252-44AF-B2EB-2EB97F103742}" type="pres">
      <dgm:prSet presAssocID="{30D8E81D-792E-4EFB-B255-410C8C61542E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1134098-B59D-4A50-818B-C8B4D1D56049}" type="presOf" srcId="{D1821E1B-51AB-4045-81AC-C08E5424CC88}" destId="{FBEABA6F-767E-4D0F-B946-7D8AF2202549}" srcOrd="0" destOrd="0" presId="urn:microsoft.com/office/officeart/2005/8/layout/venn1"/>
    <dgm:cxn modelId="{A2A1CF53-07EC-47BB-BAD1-19D26719A6D4}" type="presOf" srcId="{30D8E81D-792E-4EFB-B255-410C8C61542E}" destId="{F69E3E5F-C252-44AF-B2EB-2EB97F103742}" srcOrd="0" destOrd="0" presId="urn:microsoft.com/office/officeart/2005/8/layout/venn1"/>
    <dgm:cxn modelId="{15DA462A-BA5B-4696-9062-28C76657E420}" srcId="{C9CBDE5D-3822-442F-8663-C6940A4E2077}" destId="{80A08739-817B-46B9-A30B-8A2596C54107}" srcOrd="0" destOrd="0" parTransId="{5A7AEE17-8EC2-4124-8F67-33E5060F674A}" sibTransId="{14AF3CCA-672B-4602-B9F1-4A4A0A1484D4}"/>
    <dgm:cxn modelId="{171DCB9C-E974-4CFE-88E1-611A02CA99AB}" srcId="{C9CBDE5D-3822-442F-8663-C6940A4E2077}" destId="{D1821E1B-51AB-4045-81AC-C08E5424CC88}" srcOrd="2" destOrd="0" parTransId="{C3DD3AB9-8B0B-47AB-AE45-6DCCB5EBB39F}" sibTransId="{FDD58483-8198-4962-8F8D-080777B14D94}"/>
    <dgm:cxn modelId="{60097B01-2062-43C1-9D15-F13D3ECC70B4}" type="presOf" srcId="{C9CBDE5D-3822-442F-8663-C6940A4E2077}" destId="{F634972A-D65F-4EBA-9D2B-B69AF4043666}" srcOrd="0" destOrd="0" presId="urn:microsoft.com/office/officeart/2005/8/layout/venn1"/>
    <dgm:cxn modelId="{F5DCD15D-6228-447D-B720-1B3B4B209553}" type="presOf" srcId="{80A08739-817B-46B9-A30B-8A2596C54107}" destId="{79413636-5887-4D5B-8F60-D5655F959210}" srcOrd="0" destOrd="0" presId="urn:microsoft.com/office/officeart/2005/8/layout/venn1"/>
    <dgm:cxn modelId="{B1EE1254-744C-4745-A956-EFD51B1C01DB}" type="presOf" srcId="{6D8C48EC-87E2-42E4-81B8-5E05FCCC6B73}" destId="{599020E5-893E-40FD-B179-F149B8481121}" srcOrd="0" destOrd="0" presId="urn:microsoft.com/office/officeart/2005/8/layout/venn1"/>
    <dgm:cxn modelId="{D840F7CD-D57D-4B31-9493-EF827D834F23}" type="presOf" srcId="{F209FDDC-F6A5-4191-B34B-AE717E0A0048}" destId="{9ADC684D-07EC-4714-BF8B-58825147EF37}" srcOrd="0" destOrd="0" presId="urn:microsoft.com/office/officeart/2005/8/layout/venn1"/>
    <dgm:cxn modelId="{091D76AC-4AEB-4D1A-AE04-76C196202781}" srcId="{C9CBDE5D-3822-442F-8663-C6940A4E2077}" destId="{30F237AE-D3BC-4A62-A844-B97622419975}" srcOrd="4" destOrd="0" parTransId="{98306673-BD90-4187-9D91-36A7EC7E988F}" sibTransId="{D4A096D7-4396-4520-8960-729D2A8AA55A}"/>
    <dgm:cxn modelId="{7A417337-5B83-4F73-91BC-6A9DA7232073}" srcId="{C9CBDE5D-3822-442F-8663-C6940A4E2077}" destId="{C2E3D852-0DBD-4725-BBFB-AFDD7CF2FDBF}" srcOrd="1" destOrd="0" parTransId="{F161431A-8ABD-4B25-9F40-71BCA0FCA716}" sibTransId="{B3725AC2-D422-4784-ABBD-D00E4FD1A540}"/>
    <dgm:cxn modelId="{46BE02BF-B446-4118-B19D-32A7D8DACEFF}" srcId="{C9CBDE5D-3822-442F-8663-C6940A4E2077}" destId="{F209FDDC-F6A5-4191-B34B-AE717E0A0048}" srcOrd="5" destOrd="0" parTransId="{949A5525-DEA7-4A6D-BD7B-A349BB74CF4E}" sibTransId="{374D73A1-B3A1-496C-A5FD-39BC868D474B}"/>
    <dgm:cxn modelId="{F57D67A8-D399-4EBA-AC8A-643585371FB3}" type="presOf" srcId="{C2E3D852-0DBD-4725-BBFB-AFDD7CF2FDBF}" destId="{0668B90F-E256-4D36-A0B6-CE96C7BB73A0}" srcOrd="0" destOrd="0" presId="urn:microsoft.com/office/officeart/2005/8/layout/venn1"/>
    <dgm:cxn modelId="{07651D5A-ED91-4BFD-B028-1035CB9A3C4B}" srcId="{C9CBDE5D-3822-442F-8663-C6940A4E2077}" destId="{30D8E81D-792E-4EFB-B255-410C8C61542E}" srcOrd="6" destOrd="0" parTransId="{EC2218AA-78E8-4CB3-BA79-C8CD9ADE8498}" sibTransId="{FB1BDC28-0618-40C5-B1AC-C4E1F32C5DEA}"/>
    <dgm:cxn modelId="{9E6346FA-E03F-482A-9231-816D4121F5AF}" srcId="{C9CBDE5D-3822-442F-8663-C6940A4E2077}" destId="{6D8C48EC-87E2-42E4-81B8-5E05FCCC6B73}" srcOrd="3" destOrd="0" parTransId="{592BB829-739A-48E2-A31A-477A2E91115D}" sibTransId="{05AC80A9-939F-4AAD-B25D-B60C73F03DC3}"/>
    <dgm:cxn modelId="{DABD3271-1189-4F09-A763-E1BA393A8E8A}" type="presOf" srcId="{30F237AE-D3BC-4A62-A844-B97622419975}" destId="{347891BC-1948-4552-8A94-8826A8B12C61}" srcOrd="0" destOrd="0" presId="urn:microsoft.com/office/officeart/2005/8/layout/venn1"/>
    <dgm:cxn modelId="{DA36DF46-6EFE-4841-B2F6-9F1A7233FC1A}" type="presParOf" srcId="{F634972A-D65F-4EBA-9D2B-B69AF4043666}" destId="{BC1FD99B-BF89-4EB7-AF88-B39F8BC1EAA7}" srcOrd="0" destOrd="0" presId="urn:microsoft.com/office/officeart/2005/8/layout/venn1"/>
    <dgm:cxn modelId="{16C04DE5-22DB-43F7-A33B-5678EB55B7FA}" type="presParOf" srcId="{F634972A-D65F-4EBA-9D2B-B69AF4043666}" destId="{79413636-5887-4D5B-8F60-D5655F959210}" srcOrd="1" destOrd="0" presId="urn:microsoft.com/office/officeart/2005/8/layout/venn1"/>
    <dgm:cxn modelId="{13FA8A29-4FD1-4181-BF43-320B8D11D266}" type="presParOf" srcId="{F634972A-D65F-4EBA-9D2B-B69AF4043666}" destId="{E9D48E96-5F52-46C6-A3DF-FF9C54BF6761}" srcOrd="2" destOrd="0" presId="urn:microsoft.com/office/officeart/2005/8/layout/venn1"/>
    <dgm:cxn modelId="{00FAACF5-D916-420E-82FE-F87C5E812F73}" type="presParOf" srcId="{F634972A-D65F-4EBA-9D2B-B69AF4043666}" destId="{0668B90F-E256-4D36-A0B6-CE96C7BB73A0}" srcOrd="3" destOrd="0" presId="urn:microsoft.com/office/officeart/2005/8/layout/venn1"/>
    <dgm:cxn modelId="{24148084-FA1C-453C-95F8-17F21B2EF113}" type="presParOf" srcId="{F634972A-D65F-4EBA-9D2B-B69AF4043666}" destId="{2E216C54-75B8-4A1B-870E-82395F96F247}" srcOrd="4" destOrd="0" presId="urn:microsoft.com/office/officeart/2005/8/layout/venn1"/>
    <dgm:cxn modelId="{94435540-D9E0-4942-93C7-9B0763D5C49C}" type="presParOf" srcId="{F634972A-D65F-4EBA-9D2B-B69AF4043666}" destId="{FBEABA6F-767E-4D0F-B946-7D8AF2202549}" srcOrd="5" destOrd="0" presId="urn:microsoft.com/office/officeart/2005/8/layout/venn1"/>
    <dgm:cxn modelId="{146D6673-47B3-4EBE-A6AF-3F62B86417C1}" type="presParOf" srcId="{F634972A-D65F-4EBA-9D2B-B69AF4043666}" destId="{1875707F-3AE5-4163-8D4F-E98DBEB0D2A5}" srcOrd="6" destOrd="0" presId="urn:microsoft.com/office/officeart/2005/8/layout/venn1"/>
    <dgm:cxn modelId="{57B4A0AA-AF0E-4E6F-9604-A7DA8DC1F227}" type="presParOf" srcId="{F634972A-D65F-4EBA-9D2B-B69AF4043666}" destId="{599020E5-893E-40FD-B179-F149B8481121}" srcOrd="7" destOrd="0" presId="urn:microsoft.com/office/officeart/2005/8/layout/venn1"/>
    <dgm:cxn modelId="{F1237EA3-6E5B-47D1-9251-E7F575EBF084}" type="presParOf" srcId="{F634972A-D65F-4EBA-9D2B-B69AF4043666}" destId="{9778B54B-6685-4A63-A7CF-79917A28A7AC}" srcOrd="8" destOrd="0" presId="urn:microsoft.com/office/officeart/2005/8/layout/venn1"/>
    <dgm:cxn modelId="{084C688C-1481-4303-8F3E-FB2B44F6AEA6}" type="presParOf" srcId="{F634972A-D65F-4EBA-9D2B-B69AF4043666}" destId="{347891BC-1948-4552-8A94-8826A8B12C61}" srcOrd="9" destOrd="0" presId="urn:microsoft.com/office/officeart/2005/8/layout/venn1"/>
    <dgm:cxn modelId="{941250D6-8C8A-4D55-991C-B468247009C5}" type="presParOf" srcId="{F634972A-D65F-4EBA-9D2B-B69AF4043666}" destId="{2456F953-3E2F-41B4-B1D3-E418A4F58C6F}" srcOrd="10" destOrd="0" presId="urn:microsoft.com/office/officeart/2005/8/layout/venn1"/>
    <dgm:cxn modelId="{C8955D98-B7F9-408D-A3D7-01D3F8AE16BB}" type="presParOf" srcId="{F634972A-D65F-4EBA-9D2B-B69AF4043666}" destId="{9ADC684D-07EC-4714-BF8B-58825147EF37}" srcOrd="11" destOrd="0" presId="urn:microsoft.com/office/officeart/2005/8/layout/venn1"/>
    <dgm:cxn modelId="{4D49A15B-CFA3-4A0B-A34C-80F957C338DE}" type="presParOf" srcId="{F634972A-D65F-4EBA-9D2B-B69AF4043666}" destId="{F9E74CB6-918F-4210-91D0-C0D3F2DD7D9E}" srcOrd="12" destOrd="0" presId="urn:microsoft.com/office/officeart/2005/8/layout/venn1"/>
    <dgm:cxn modelId="{4AA47E33-0AD7-4D30-BC03-682756722A55}" type="presParOf" srcId="{F634972A-D65F-4EBA-9D2B-B69AF4043666}" destId="{F69E3E5F-C252-44AF-B2EB-2EB97F103742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CBDE5D-3822-442F-8663-C6940A4E2077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AU"/>
        </a:p>
      </dgm:t>
    </dgm:pt>
    <dgm:pt modelId="{B8A57390-A01A-49E2-90D5-AEE16A65E30C}">
      <dgm:prSet/>
      <dgm:spPr/>
      <dgm:t>
        <a:bodyPr/>
        <a:lstStyle/>
        <a:p>
          <a:r>
            <a:rPr lang="en-US" dirty="0" smtClean="0"/>
            <a:t>Evidence?</a:t>
          </a:r>
          <a:endParaRPr lang="en-AU" dirty="0"/>
        </a:p>
      </dgm:t>
    </dgm:pt>
    <dgm:pt modelId="{28C675E9-223B-441C-A7D0-FBC9CB56DA78}" type="parTrans" cxnId="{58961240-7C1C-4A27-B51F-FDD864985302}">
      <dgm:prSet/>
      <dgm:spPr/>
      <dgm:t>
        <a:bodyPr/>
        <a:lstStyle/>
        <a:p>
          <a:endParaRPr lang="en-AU"/>
        </a:p>
      </dgm:t>
    </dgm:pt>
    <dgm:pt modelId="{E997AEA6-CEC9-4D1E-9DCA-C6CD70FFD8F3}" type="sibTrans" cxnId="{58961240-7C1C-4A27-B51F-FDD864985302}">
      <dgm:prSet/>
      <dgm:spPr/>
      <dgm:t>
        <a:bodyPr/>
        <a:lstStyle/>
        <a:p>
          <a:endParaRPr lang="en-AU"/>
        </a:p>
      </dgm:t>
    </dgm:pt>
    <dgm:pt modelId="{FDD2D861-9F0D-4EB0-9ABF-8FACACBA81E4}">
      <dgm:prSet/>
      <dgm:spPr/>
      <dgm:t>
        <a:bodyPr/>
        <a:lstStyle/>
        <a:p>
          <a:r>
            <a:rPr lang="en-US" dirty="0" smtClean="0"/>
            <a:t>Language?</a:t>
          </a:r>
          <a:endParaRPr lang="en-AU" dirty="0"/>
        </a:p>
      </dgm:t>
    </dgm:pt>
    <dgm:pt modelId="{0A38DE56-FE64-4F50-9B63-F075E8620DB5}" type="parTrans" cxnId="{8642660B-AAF0-4EE1-B3BE-3D0CD65530D8}">
      <dgm:prSet/>
      <dgm:spPr/>
      <dgm:t>
        <a:bodyPr/>
        <a:lstStyle/>
        <a:p>
          <a:endParaRPr lang="en-AU"/>
        </a:p>
      </dgm:t>
    </dgm:pt>
    <dgm:pt modelId="{B348B7F1-5380-4473-B88D-1F1F54B994DC}" type="sibTrans" cxnId="{8642660B-AAF0-4EE1-B3BE-3D0CD65530D8}">
      <dgm:prSet/>
      <dgm:spPr/>
      <dgm:t>
        <a:bodyPr/>
        <a:lstStyle/>
        <a:p>
          <a:endParaRPr lang="en-AU"/>
        </a:p>
      </dgm:t>
    </dgm:pt>
    <dgm:pt modelId="{5447C589-3C68-4EB4-991D-21A275174F60}">
      <dgm:prSet/>
      <dgm:spPr/>
      <dgm:t>
        <a:bodyPr/>
        <a:lstStyle/>
        <a:p>
          <a:r>
            <a:rPr lang="en-US" dirty="0" smtClean="0"/>
            <a:t>Expert recognition?</a:t>
          </a:r>
          <a:endParaRPr lang="en-AU" dirty="0"/>
        </a:p>
      </dgm:t>
    </dgm:pt>
    <dgm:pt modelId="{579264E2-ADA4-4AF5-911D-913F8899E4FF}" type="parTrans" cxnId="{91AF9E5E-7DAB-486D-ADED-852F6A785AB5}">
      <dgm:prSet/>
      <dgm:spPr/>
      <dgm:t>
        <a:bodyPr/>
        <a:lstStyle/>
        <a:p>
          <a:endParaRPr lang="en-AU"/>
        </a:p>
      </dgm:t>
    </dgm:pt>
    <dgm:pt modelId="{C23E96D8-9EAE-4321-82FD-D7775F3A1C82}" type="sibTrans" cxnId="{91AF9E5E-7DAB-486D-ADED-852F6A785AB5}">
      <dgm:prSet/>
      <dgm:spPr/>
      <dgm:t>
        <a:bodyPr/>
        <a:lstStyle/>
        <a:p>
          <a:endParaRPr lang="en-AU"/>
        </a:p>
      </dgm:t>
    </dgm:pt>
    <dgm:pt modelId="{CFE9496B-B2E9-4D9F-849C-5AE313E7A121}">
      <dgm:prSet/>
      <dgm:spPr/>
      <dgm:t>
        <a:bodyPr/>
        <a:lstStyle/>
        <a:p>
          <a:r>
            <a:rPr lang="en-US" dirty="0" smtClean="0"/>
            <a:t>Choose your words carefully!</a:t>
          </a:r>
          <a:endParaRPr lang="en-AU" dirty="0"/>
        </a:p>
      </dgm:t>
    </dgm:pt>
    <dgm:pt modelId="{A6E1B303-EF69-48B5-84F8-846B25A08279}" type="parTrans" cxnId="{6C1A1089-138D-4D28-95A1-3541EE1EC7FF}">
      <dgm:prSet/>
      <dgm:spPr/>
      <dgm:t>
        <a:bodyPr/>
        <a:lstStyle/>
        <a:p>
          <a:endParaRPr lang="en-AU"/>
        </a:p>
      </dgm:t>
    </dgm:pt>
    <dgm:pt modelId="{21379E2C-14DD-4B26-BE8D-6110A09E31FC}" type="sibTrans" cxnId="{6C1A1089-138D-4D28-95A1-3541EE1EC7FF}">
      <dgm:prSet/>
      <dgm:spPr/>
      <dgm:t>
        <a:bodyPr/>
        <a:lstStyle/>
        <a:p>
          <a:endParaRPr lang="en-AU"/>
        </a:p>
      </dgm:t>
    </dgm:pt>
    <dgm:pt modelId="{EAD56F1D-17BD-4D59-A90D-93E23CD2FFE4}" type="pres">
      <dgm:prSet presAssocID="{C9CBDE5D-3822-442F-8663-C6940A4E20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8B539883-7DD4-4CAF-9357-B7F19B779A75}" type="pres">
      <dgm:prSet presAssocID="{B8A57390-A01A-49E2-90D5-AEE16A65E30C}" presName="node" presStyleLbl="node1" presStyleIdx="0" presStyleCnt="4">
        <dgm:presLayoutVars>
          <dgm:bulletEnabled val="1"/>
        </dgm:presLayoutVars>
      </dgm:prSet>
      <dgm:spPr/>
    </dgm:pt>
    <dgm:pt modelId="{39CAEC4D-6613-42E7-9F8C-42DE19C14FEA}" type="pres">
      <dgm:prSet presAssocID="{E997AEA6-CEC9-4D1E-9DCA-C6CD70FFD8F3}" presName="sibTrans" presStyleCnt="0"/>
      <dgm:spPr/>
    </dgm:pt>
    <dgm:pt modelId="{80B4256D-1B19-4172-97F1-9E9766CFE1E1}" type="pres">
      <dgm:prSet presAssocID="{FDD2D861-9F0D-4EB0-9ABF-8FACACBA81E4}" presName="node" presStyleLbl="node1" presStyleIdx="1" presStyleCnt="4">
        <dgm:presLayoutVars>
          <dgm:bulletEnabled val="1"/>
        </dgm:presLayoutVars>
      </dgm:prSet>
      <dgm:spPr/>
    </dgm:pt>
    <dgm:pt modelId="{0AE65A0F-965A-4C1D-AD53-BA3A1B24D5E8}" type="pres">
      <dgm:prSet presAssocID="{B348B7F1-5380-4473-B88D-1F1F54B994DC}" presName="sibTrans" presStyleCnt="0"/>
      <dgm:spPr/>
    </dgm:pt>
    <dgm:pt modelId="{44E01F01-9C7D-4F0F-B8ED-31F71595935A}" type="pres">
      <dgm:prSet presAssocID="{5447C589-3C68-4EB4-991D-21A275174F60}" presName="node" presStyleLbl="node1" presStyleIdx="2" presStyleCnt="4">
        <dgm:presLayoutVars>
          <dgm:bulletEnabled val="1"/>
        </dgm:presLayoutVars>
      </dgm:prSet>
      <dgm:spPr/>
    </dgm:pt>
    <dgm:pt modelId="{10441BB0-62CD-4729-BAB3-58980755C91A}" type="pres">
      <dgm:prSet presAssocID="{C23E96D8-9EAE-4321-82FD-D7775F3A1C82}" presName="sibTrans" presStyleCnt="0"/>
      <dgm:spPr/>
    </dgm:pt>
    <dgm:pt modelId="{B4B5BC90-B78A-49F5-9560-0963884B64E0}" type="pres">
      <dgm:prSet presAssocID="{CFE9496B-B2E9-4D9F-849C-5AE313E7A121}" presName="node" presStyleLbl="node1" presStyleIdx="3" presStyleCnt="4">
        <dgm:presLayoutVars>
          <dgm:bulletEnabled val="1"/>
        </dgm:presLayoutVars>
      </dgm:prSet>
      <dgm:spPr/>
    </dgm:pt>
  </dgm:ptLst>
  <dgm:cxnLst>
    <dgm:cxn modelId="{58961240-7C1C-4A27-B51F-FDD864985302}" srcId="{C9CBDE5D-3822-442F-8663-C6940A4E2077}" destId="{B8A57390-A01A-49E2-90D5-AEE16A65E30C}" srcOrd="0" destOrd="0" parTransId="{28C675E9-223B-441C-A7D0-FBC9CB56DA78}" sibTransId="{E997AEA6-CEC9-4D1E-9DCA-C6CD70FFD8F3}"/>
    <dgm:cxn modelId="{8642660B-AAF0-4EE1-B3BE-3D0CD65530D8}" srcId="{C9CBDE5D-3822-442F-8663-C6940A4E2077}" destId="{FDD2D861-9F0D-4EB0-9ABF-8FACACBA81E4}" srcOrd="1" destOrd="0" parTransId="{0A38DE56-FE64-4F50-9B63-F075E8620DB5}" sibTransId="{B348B7F1-5380-4473-B88D-1F1F54B994DC}"/>
    <dgm:cxn modelId="{83FFEC16-01F8-4707-B49B-0CD0DC661A4E}" type="presOf" srcId="{FDD2D861-9F0D-4EB0-9ABF-8FACACBA81E4}" destId="{80B4256D-1B19-4172-97F1-9E9766CFE1E1}" srcOrd="0" destOrd="0" presId="urn:microsoft.com/office/officeart/2005/8/layout/default"/>
    <dgm:cxn modelId="{7CF97C13-40BB-4155-999C-95D9791CF8CD}" type="presOf" srcId="{5447C589-3C68-4EB4-991D-21A275174F60}" destId="{44E01F01-9C7D-4F0F-B8ED-31F71595935A}" srcOrd="0" destOrd="0" presId="urn:microsoft.com/office/officeart/2005/8/layout/default"/>
    <dgm:cxn modelId="{4AF2A1A9-C171-43E5-937C-8E87AE4347C1}" type="presOf" srcId="{CFE9496B-B2E9-4D9F-849C-5AE313E7A121}" destId="{B4B5BC90-B78A-49F5-9560-0963884B64E0}" srcOrd="0" destOrd="0" presId="urn:microsoft.com/office/officeart/2005/8/layout/default"/>
    <dgm:cxn modelId="{1AC4AB0B-D1FB-46EC-82B1-5A3626536F2E}" type="presOf" srcId="{B8A57390-A01A-49E2-90D5-AEE16A65E30C}" destId="{8B539883-7DD4-4CAF-9357-B7F19B779A75}" srcOrd="0" destOrd="0" presId="urn:microsoft.com/office/officeart/2005/8/layout/default"/>
    <dgm:cxn modelId="{6C1A1089-138D-4D28-95A1-3541EE1EC7FF}" srcId="{C9CBDE5D-3822-442F-8663-C6940A4E2077}" destId="{CFE9496B-B2E9-4D9F-849C-5AE313E7A121}" srcOrd="3" destOrd="0" parTransId="{A6E1B303-EF69-48B5-84F8-846B25A08279}" sibTransId="{21379E2C-14DD-4B26-BE8D-6110A09E31FC}"/>
    <dgm:cxn modelId="{91AF9E5E-7DAB-486D-ADED-852F6A785AB5}" srcId="{C9CBDE5D-3822-442F-8663-C6940A4E2077}" destId="{5447C589-3C68-4EB4-991D-21A275174F60}" srcOrd="2" destOrd="0" parTransId="{579264E2-ADA4-4AF5-911D-913F8899E4FF}" sibTransId="{C23E96D8-9EAE-4321-82FD-D7775F3A1C82}"/>
    <dgm:cxn modelId="{A932C8C3-4C38-4980-8C20-78AACBCF2EFB}" type="presOf" srcId="{C9CBDE5D-3822-442F-8663-C6940A4E2077}" destId="{EAD56F1D-17BD-4D59-A90D-93E23CD2FFE4}" srcOrd="0" destOrd="0" presId="urn:microsoft.com/office/officeart/2005/8/layout/default"/>
    <dgm:cxn modelId="{5159E5F9-65FD-4B0E-894E-7EE14F54C892}" type="presParOf" srcId="{EAD56F1D-17BD-4D59-A90D-93E23CD2FFE4}" destId="{8B539883-7DD4-4CAF-9357-B7F19B779A75}" srcOrd="0" destOrd="0" presId="urn:microsoft.com/office/officeart/2005/8/layout/default"/>
    <dgm:cxn modelId="{0F742141-216C-4131-BFCF-FBCCDB6BA42F}" type="presParOf" srcId="{EAD56F1D-17BD-4D59-A90D-93E23CD2FFE4}" destId="{39CAEC4D-6613-42E7-9F8C-42DE19C14FEA}" srcOrd="1" destOrd="0" presId="urn:microsoft.com/office/officeart/2005/8/layout/default"/>
    <dgm:cxn modelId="{622AF82F-461B-4F34-94A8-5CD772D4CDEF}" type="presParOf" srcId="{EAD56F1D-17BD-4D59-A90D-93E23CD2FFE4}" destId="{80B4256D-1B19-4172-97F1-9E9766CFE1E1}" srcOrd="2" destOrd="0" presId="urn:microsoft.com/office/officeart/2005/8/layout/default"/>
    <dgm:cxn modelId="{0C85D13B-2255-46F1-97AA-A911CDCA1709}" type="presParOf" srcId="{EAD56F1D-17BD-4D59-A90D-93E23CD2FFE4}" destId="{0AE65A0F-965A-4C1D-AD53-BA3A1B24D5E8}" srcOrd="3" destOrd="0" presId="urn:microsoft.com/office/officeart/2005/8/layout/default"/>
    <dgm:cxn modelId="{44446BCE-C51D-41C0-A2AD-2226D468BC4F}" type="presParOf" srcId="{EAD56F1D-17BD-4D59-A90D-93E23CD2FFE4}" destId="{44E01F01-9C7D-4F0F-B8ED-31F71595935A}" srcOrd="4" destOrd="0" presId="urn:microsoft.com/office/officeart/2005/8/layout/default"/>
    <dgm:cxn modelId="{30D9A168-CB2E-480F-B701-5C4E2F55C585}" type="presParOf" srcId="{EAD56F1D-17BD-4D59-A90D-93E23CD2FFE4}" destId="{10441BB0-62CD-4729-BAB3-58980755C91A}" srcOrd="5" destOrd="0" presId="urn:microsoft.com/office/officeart/2005/8/layout/default"/>
    <dgm:cxn modelId="{B1FA8864-6ECE-45D2-92D9-4B8E1D144DF1}" type="presParOf" srcId="{EAD56F1D-17BD-4D59-A90D-93E23CD2FFE4}" destId="{B4B5BC90-B78A-49F5-9560-0963884B64E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60EDC-7B67-4225-ABF4-3CB02BD1BB05}">
      <dsp:nvSpPr>
        <dsp:cNvPr id="0" name=""/>
        <dsp:cNvSpPr/>
      </dsp:nvSpPr>
      <dsp:spPr>
        <a:xfrm>
          <a:off x="3187121" y="660"/>
          <a:ext cx="3656144" cy="1653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It’s more challenging, it asks the audiences to:</a:t>
          </a:r>
          <a:endParaRPr lang="en-AU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give something of value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Take substantial action</a:t>
          </a:r>
          <a:endParaRPr lang="en-AU" sz="1600" kern="1200" dirty="0"/>
        </a:p>
      </dsp:txBody>
      <dsp:txXfrm>
        <a:off x="3187121" y="660"/>
        <a:ext cx="3656144" cy="1653615"/>
      </dsp:txXfrm>
    </dsp:sp>
    <dsp:sp modelId="{008EED8D-3F44-495F-81EE-0752E3FB6231}">
      <dsp:nvSpPr>
        <dsp:cNvPr id="0" name=""/>
        <dsp:cNvSpPr/>
      </dsp:nvSpPr>
      <dsp:spPr>
        <a:xfrm>
          <a:off x="1386333" y="660"/>
          <a:ext cx="1637079" cy="1653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EFE4-9903-4D5A-B6B3-30CA9452581E}">
      <dsp:nvSpPr>
        <dsp:cNvPr id="0" name=""/>
        <dsp:cNvSpPr/>
      </dsp:nvSpPr>
      <dsp:spPr>
        <a:xfrm>
          <a:off x="1386333" y="1927122"/>
          <a:ext cx="3656144" cy="1653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 is not about trickery, it’s about letting audiences know they have choices and presenting that our offering is the best option</a:t>
          </a:r>
          <a:endParaRPr lang="en-AU" sz="2100" kern="1200" dirty="0"/>
        </a:p>
      </dsp:txBody>
      <dsp:txXfrm>
        <a:off x="1386333" y="1927122"/>
        <a:ext cx="3656144" cy="1653615"/>
      </dsp:txXfrm>
    </dsp:sp>
    <dsp:sp modelId="{D12AAE9B-EB53-4F0B-81CA-F9BBD9D729C5}">
      <dsp:nvSpPr>
        <dsp:cNvPr id="0" name=""/>
        <dsp:cNvSpPr/>
      </dsp:nvSpPr>
      <dsp:spPr>
        <a:xfrm>
          <a:off x="5206186" y="1927122"/>
          <a:ext cx="1637079" cy="165361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BB2DE-8203-41CE-84AB-675DD776DAC9}">
      <dsp:nvSpPr>
        <dsp:cNvPr id="0" name=""/>
        <dsp:cNvSpPr/>
      </dsp:nvSpPr>
      <dsp:spPr>
        <a:xfrm>
          <a:off x="462" y="123303"/>
          <a:ext cx="1803224" cy="10819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Anticipate Potential Objections</a:t>
          </a:r>
          <a:endParaRPr lang="en-AU" sz="2100" kern="1200" dirty="0"/>
        </a:p>
      </dsp:txBody>
      <dsp:txXfrm>
        <a:off x="462" y="123303"/>
        <a:ext cx="1803224" cy="1081934"/>
      </dsp:txXfrm>
    </dsp:sp>
    <dsp:sp modelId="{5191B6D0-F82F-41A6-942F-BE277C463A23}">
      <dsp:nvSpPr>
        <dsp:cNvPr id="0" name=""/>
        <dsp:cNvSpPr/>
      </dsp:nvSpPr>
      <dsp:spPr>
        <a:xfrm>
          <a:off x="1984009" y="123303"/>
          <a:ext cx="1803224" cy="10819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 Solutions to the Objections</a:t>
          </a:r>
          <a:endParaRPr lang="en-AU" sz="2100" kern="1200" dirty="0" smtClean="0"/>
        </a:p>
      </dsp:txBody>
      <dsp:txXfrm>
        <a:off x="1984009" y="123303"/>
        <a:ext cx="1803224" cy="1081934"/>
      </dsp:txXfrm>
    </dsp:sp>
    <dsp:sp modelId="{21DCBFF0-138F-4BA3-86F2-988B03D20E38}">
      <dsp:nvSpPr>
        <dsp:cNvPr id="0" name=""/>
        <dsp:cNvSpPr/>
      </dsp:nvSpPr>
      <dsp:spPr>
        <a:xfrm>
          <a:off x="992236" y="1385561"/>
          <a:ext cx="1803224" cy="10819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 All Sides of the Situation</a:t>
          </a:r>
          <a:endParaRPr lang="en-AU" sz="2100" kern="1200" dirty="0" smtClean="0"/>
        </a:p>
      </dsp:txBody>
      <dsp:txXfrm>
        <a:off x="992236" y="1385561"/>
        <a:ext cx="1803224" cy="10819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FBD21-1257-4DEE-8450-BE1894F83FA5}">
      <dsp:nvSpPr>
        <dsp:cNvPr id="0" name=""/>
        <dsp:cNvSpPr/>
      </dsp:nvSpPr>
      <dsp:spPr>
        <a:xfrm>
          <a:off x="1679525" y="1753492"/>
          <a:ext cx="1289149" cy="1289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Avoid!</a:t>
          </a:r>
          <a:endParaRPr lang="en-AU" sz="2600" kern="1200" dirty="0"/>
        </a:p>
      </dsp:txBody>
      <dsp:txXfrm>
        <a:off x="1868317" y="1942284"/>
        <a:ext cx="911565" cy="911565"/>
      </dsp:txXfrm>
    </dsp:sp>
    <dsp:sp modelId="{6087A594-1269-4AF7-B0C7-EC31B225168A}">
      <dsp:nvSpPr>
        <dsp:cNvPr id="0" name=""/>
        <dsp:cNvSpPr/>
      </dsp:nvSpPr>
      <dsp:spPr>
        <a:xfrm rot="16200000">
          <a:off x="2129961" y="1534393"/>
          <a:ext cx="38827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8276" y="249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2314393" y="1549647"/>
        <a:ext cx="19413" cy="19413"/>
      </dsp:txXfrm>
    </dsp:sp>
    <dsp:sp modelId="{73D4278D-B602-49A6-AE21-833DA697C49B}">
      <dsp:nvSpPr>
        <dsp:cNvPr id="0" name=""/>
        <dsp:cNvSpPr/>
      </dsp:nvSpPr>
      <dsp:spPr>
        <a:xfrm>
          <a:off x="1679525" y="76066"/>
          <a:ext cx="1289149" cy="1289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Using a Hard Sell Approach</a:t>
          </a:r>
          <a:endParaRPr lang="en-AU" sz="1300" kern="1200" dirty="0"/>
        </a:p>
      </dsp:txBody>
      <dsp:txXfrm>
        <a:off x="1868317" y="264858"/>
        <a:ext cx="911565" cy="911565"/>
      </dsp:txXfrm>
    </dsp:sp>
    <dsp:sp modelId="{A784BC1E-3B96-4136-A060-4C69EA3AD894}">
      <dsp:nvSpPr>
        <dsp:cNvPr id="0" name=""/>
        <dsp:cNvSpPr/>
      </dsp:nvSpPr>
      <dsp:spPr>
        <a:xfrm>
          <a:off x="2968674" y="2373106"/>
          <a:ext cx="38827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8276" y="249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153105" y="2388360"/>
        <a:ext cx="19413" cy="19413"/>
      </dsp:txXfrm>
    </dsp:sp>
    <dsp:sp modelId="{79B5B0D1-B7D0-4864-A7BD-297A60F24BFE}">
      <dsp:nvSpPr>
        <dsp:cNvPr id="0" name=""/>
        <dsp:cNvSpPr/>
      </dsp:nvSpPr>
      <dsp:spPr>
        <a:xfrm>
          <a:off x="3356950" y="1753492"/>
          <a:ext cx="1289149" cy="1289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Being Resistant to Compromise</a:t>
          </a:r>
          <a:endParaRPr lang="en-AU" sz="1300" kern="1200" dirty="0"/>
        </a:p>
      </dsp:txBody>
      <dsp:txXfrm>
        <a:off x="3545742" y="1942284"/>
        <a:ext cx="911565" cy="911565"/>
      </dsp:txXfrm>
    </dsp:sp>
    <dsp:sp modelId="{7EA95984-71EB-4F9B-95BF-7156B6A81D1D}">
      <dsp:nvSpPr>
        <dsp:cNvPr id="0" name=""/>
        <dsp:cNvSpPr/>
      </dsp:nvSpPr>
      <dsp:spPr>
        <a:xfrm rot="5400000">
          <a:off x="2129961" y="3211818"/>
          <a:ext cx="38827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8276" y="249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2314393" y="3227072"/>
        <a:ext cx="19413" cy="19413"/>
      </dsp:txXfrm>
    </dsp:sp>
    <dsp:sp modelId="{BF40BA7B-958B-4CD4-9C4F-4BFD1E5BB768}">
      <dsp:nvSpPr>
        <dsp:cNvPr id="0" name=""/>
        <dsp:cNvSpPr/>
      </dsp:nvSpPr>
      <dsp:spPr>
        <a:xfrm>
          <a:off x="1679525" y="3430917"/>
          <a:ext cx="1289149" cy="1289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Relying Solely on Great Arguments</a:t>
          </a:r>
          <a:endParaRPr lang="en-AU" sz="1300" kern="1200" dirty="0"/>
        </a:p>
      </dsp:txBody>
      <dsp:txXfrm>
        <a:off x="1868317" y="3619709"/>
        <a:ext cx="911565" cy="911565"/>
      </dsp:txXfrm>
    </dsp:sp>
    <dsp:sp modelId="{8D0C684B-5D93-423B-AE09-323257498FA5}">
      <dsp:nvSpPr>
        <dsp:cNvPr id="0" name=""/>
        <dsp:cNvSpPr/>
      </dsp:nvSpPr>
      <dsp:spPr>
        <a:xfrm rot="10800000">
          <a:off x="1291249" y="2373106"/>
          <a:ext cx="38827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88276" y="249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 rot="10800000">
        <a:off x="1475680" y="2388360"/>
        <a:ext cx="19413" cy="19413"/>
      </dsp:txXfrm>
    </dsp:sp>
    <dsp:sp modelId="{0FA8634F-3F56-4297-BA1E-961B68A369A3}">
      <dsp:nvSpPr>
        <dsp:cNvPr id="0" name=""/>
        <dsp:cNvSpPr/>
      </dsp:nvSpPr>
      <dsp:spPr>
        <a:xfrm>
          <a:off x="2099" y="1753492"/>
          <a:ext cx="1289149" cy="1289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Using a “One-Shot” Approach</a:t>
          </a:r>
          <a:endParaRPr lang="en-AU" sz="1300" kern="1200" dirty="0"/>
        </a:p>
      </dsp:txBody>
      <dsp:txXfrm>
        <a:off x="190891" y="1942284"/>
        <a:ext cx="911565" cy="9115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0F39-1DDE-4985-BD57-52F02EFBA83D}">
      <dsp:nvSpPr>
        <dsp:cNvPr id="0" name=""/>
        <dsp:cNvSpPr/>
      </dsp:nvSpPr>
      <dsp:spPr>
        <a:xfrm>
          <a:off x="0" y="10574"/>
          <a:ext cx="39624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smtClean="0"/>
            <a:t>Planning</a:t>
          </a:r>
          <a:endParaRPr lang="en-AU" sz="2300" kern="1200"/>
        </a:p>
      </dsp:txBody>
      <dsp:txXfrm>
        <a:off x="26930" y="37504"/>
        <a:ext cx="3908540" cy="497795"/>
      </dsp:txXfrm>
    </dsp:sp>
    <dsp:sp modelId="{158FB566-E2AE-46F5-AF65-42D292647BF3}">
      <dsp:nvSpPr>
        <dsp:cNvPr id="0" name=""/>
        <dsp:cNvSpPr/>
      </dsp:nvSpPr>
      <dsp:spPr>
        <a:xfrm>
          <a:off x="0" y="562229"/>
          <a:ext cx="39624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800" kern="1200" smtClean="0"/>
            <a:t>Audience Needs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800" kern="1200" smtClean="0"/>
            <a:t>Competition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800" kern="1200" smtClean="0"/>
            <a:t>Selling Points and Benefits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Purchase objections</a:t>
          </a:r>
          <a:endParaRPr lang="en-AU" sz="1800" kern="1200" dirty="0"/>
        </a:p>
      </dsp:txBody>
      <dsp:txXfrm>
        <a:off x="0" y="562229"/>
        <a:ext cx="3962400" cy="1237860"/>
      </dsp:txXfrm>
    </dsp:sp>
    <dsp:sp modelId="{AC89B240-FD41-424C-AF8D-C32083256088}">
      <dsp:nvSpPr>
        <dsp:cNvPr id="0" name=""/>
        <dsp:cNvSpPr/>
      </dsp:nvSpPr>
      <dsp:spPr>
        <a:xfrm>
          <a:off x="0" y="1800089"/>
          <a:ext cx="39624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Writing Conventional</a:t>
          </a:r>
          <a:endParaRPr lang="en-AU" sz="2300" kern="1200"/>
        </a:p>
      </dsp:txBody>
      <dsp:txXfrm>
        <a:off x="26930" y="1827019"/>
        <a:ext cx="3908540" cy="497795"/>
      </dsp:txXfrm>
    </dsp:sp>
    <dsp:sp modelId="{518A0C25-349A-40A2-94DB-3F9B6EA88C43}">
      <dsp:nvSpPr>
        <dsp:cNvPr id="0" name=""/>
        <dsp:cNvSpPr/>
      </dsp:nvSpPr>
      <dsp:spPr>
        <a:xfrm>
          <a:off x="0" y="2351744"/>
          <a:ext cx="3962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AIDA!</a:t>
          </a:r>
          <a:endParaRPr lang="en-AU" sz="1800" kern="1200"/>
        </a:p>
      </dsp:txBody>
      <dsp:txXfrm>
        <a:off x="0" y="2351744"/>
        <a:ext cx="3962400" cy="3808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4A95-2584-4BB0-83D8-E1883399E6D8}">
      <dsp:nvSpPr>
        <dsp:cNvPr id="0" name=""/>
        <dsp:cNvSpPr/>
      </dsp:nvSpPr>
      <dsp:spPr>
        <a:xfrm>
          <a:off x="0" y="4664"/>
          <a:ext cx="3962400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Writing Promotional for Social Media</a:t>
          </a:r>
          <a:endParaRPr lang="en-AU" sz="2300" kern="1200" dirty="0"/>
        </a:p>
      </dsp:txBody>
      <dsp:txXfrm>
        <a:off x="44664" y="49328"/>
        <a:ext cx="3873072" cy="825612"/>
      </dsp:txXfrm>
    </dsp:sp>
    <dsp:sp modelId="{8B0B63DA-16EC-4088-9343-75EE25F7D308}">
      <dsp:nvSpPr>
        <dsp:cNvPr id="0" name=""/>
        <dsp:cNvSpPr/>
      </dsp:nvSpPr>
      <dsp:spPr>
        <a:xfrm>
          <a:off x="0" y="919604"/>
          <a:ext cx="3962400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Facilitate community building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Listen at least as much as you talk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Initiate and respond to conversations</a:t>
          </a:r>
          <a:endParaRPr lang="en-A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Provide information people want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Identify and support champions</a:t>
          </a:r>
          <a:endParaRPr lang="en-A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Be real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800" kern="1200" smtClean="0"/>
            <a:t>integrate Conventional Strategies</a:t>
          </a:r>
          <a:endParaRPr lang="en-AU" sz="1800" kern="1200"/>
        </a:p>
      </dsp:txBody>
      <dsp:txXfrm>
        <a:off x="0" y="919604"/>
        <a:ext cx="3962400" cy="2190060"/>
      </dsp:txXfrm>
    </dsp:sp>
    <dsp:sp modelId="{11136E6F-B7E2-4E1E-A62E-DAE87E61A9F7}">
      <dsp:nvSpPr>
        <dsp:cNvPr id="0" name=""/>
        <dsp:cNvSpPr/>
      </dsp:nvSpPr>
      <dsp:spPr>
        <a:xfrm>
          <a:off x="0" y="3109664"/>
          <a:ext cx="3962400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Creating Promotional for Mobile Devices</a:t>
          </a:r>
          <a:endParaRPr lang="en-AU" sz="2300" kern="1200"/>
        </a:p>
      </dsp:txBody>
      <dsp:txXfrm>
        <a:off x="44664" y="3154328"/>
        <a:ext cx="3873072" cy="825612"/>
      </dsp:txXfrm>
    </dsp:sp>
    <dsp:sp modelId="{B09A31CD-9216-42FB-A339-90B0F7345A8E}">
      <dsp:nvSpPr>
        <dsp:cNvPr id="0" name=""/>
        <dsp:cNvSpPr/>
      </dsp:nvSpPr>
      <dsp:spPr>
        <a:xfrm>
          <a:off x="0" y="4024604"/>
          <a:ext cx="39624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Short and simple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Fast and straightforward</a:t>
          </a:r>
          <a:endParaRPr lang="en-AU" sz="1800" kern="1200"/>
        </a:p>
      </dsp:txBody>
      <dsp:txXfrm>
        <a:off x="0" y="4024604"/>
        <a:ext cx="3962400" cy="618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D7CE7-0936-4A71-8CC3-EA76F254E28D}">
      <dsp:nvSpPr>
        <dsp:cNvPr id="0" name=""/>
        <dsp:cNvSpPr/>
      </dsp:nvSpPr>
      <dsp:spPr>
        <a:xfrm>
          <a:off x="0" y="150835"/>
          <a:ext cx="8229600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Analyzing situation</a:t>
          </a:r>
          <a:endParaRPr lang="en-AU" sz="2200" kern="1200" dirty="0"/>
        </a:p>
      </dsp:txBody>
      <dsp:txXfrm>
        <a:off x="25759" y="176594"/>
        <a:ext cx="8178082" cy="476152"/>
      </dsp:txXfrm>
    </dsp:sp>
    <dsp:sp modelId="{20B7C188-BA18-4F57-9B8D-72DE180058F0}">
      <dsp:nvSpPr>
        <dsp:cNvPr id="0" name=""/>
        <dsp:cNvSpPr/>
      </dsp:nvSpPr>
      <dsp:spPr>
        <a:xfrm>
          <a:off x="0" y="656789"/>
          <a:ext cx="8229600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Make sure you’re clear about what you really hope to achieve! Money? Support? Staff?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/>
            <a:t>The best persuasive = closely connected to audience desire and interest</a:t>
          </a:r>
          <a:endParaRPr lang="en-AU" sz="1700" b="1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What are your audiences needs?</a:t>
          </a:r>
          <a:endParaRPr lang="en-AU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What do you want?</a:t>
          </a:r>
          <a:endParaRPr lang="en-AU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How might they resist? Are there alternatives need to be examined?</a:t>
          </a:r>
          <a:endParaRPr lang="en-AU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What are the most important issues for the audiences?</a:t>
          </a:r>
          <a:endParaRPr lang="en-AU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Culture?</a:t>
          </a:r>
          <a:endParaRPr lang="en-AU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Demographics, psychographics, </a:t>
          </a:r>
          <a:r>
            <a:rPr lang="en-US" sz="1700" b="1" kern="1200" smtClean="0"/>
            <a:t>motivation</a:t>
          </a:r>
          <a:endParaRPr lang="en-AU" sz="1700" b="1" kern="1200" dirty="0"/>
        </a:p>
      </dsp:txBody>
      <dsp:txXfrm>
        <a:off x="0" y="656789"/>
        <a:ext cx="8229600" cy="2322540"/>
      </dsp:txXfrm>
    </dsp:sp>
    <dsp:sp modelId="{CA467B03-5727-4616-9C62-6A5D9010688C}">
      <dsp:nvSpPr>
        <dsp:cNvPr id="0" name=""/>
        <dsp:cNvSpPr/>
      </dsp:nvSpPr>
      <dsp:spPr>
        <a:xfrm>
          <a:off x="0" y="2979329"/>
          <a:ext cx="8229600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Gathering information</a:t>
          </a:r>
          <a:endParaRPr lang="en-AU" sz="2200" b="1" kern="1200" dirty="0"/>
        </a:p>
      </dsp:txBody>
      <dsp:txXfrm>
        <a:off x="25759" y="3005088"/>
        <a:ext cx="8178082" cy="476152"/>
      </dsp:txXfrm>
    </dsp:sp>
    <dsp:sp modelId="{8329CD25-1BAA-47F7-ADDF-C0146D7D3BE4}">
      <dsp:nvSpPr>
        <dsp:cNvPr id="0" name=""/>
        <dsp:cNvSpPr/>
      </dsp:nvSpPr>
      <dsp:spPr>
        <a:xfrm>
          <a:off x="0" y="3570360"/>
          <a:ext cx="8229600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Selecting the right media and channels</a:t>
          </a:r>
          <a:endParaRPr lang="en-AU" sz="2200" kern="1200" dirty="0"/>
        </a:p>
      </dsp:txBody>
      <dsp:txXfrm>
        <a:off x="25759" y="3596119"/>
        <a:ext cx="8178082" cy="476152"/>
      </dsp:txXfrm>
    </dsp:sp>
    <dsp:sp modelId="{A968BE42-850E-41A6-9049-1A99B6CA1F09}">
      <dsp:nvSpPr>
        <dsp:cNvPr id="0" name=""/>
        <dsp:cNvSpPr/>
      </dsp:nvSpPr>
      <dsp:spPr>
        <a:xfrm>
          <a:off x="0" y="4161390"/>
          <a:ext cx="8229600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Organizing your information</a:t>
          </a:r>
          <a:endParaRPr lang="en-AU" sz="2200" kern="1200" dirty="0"/>
        </a:p>
      </dsp:txBody>
      <dsp:txXfrm>
        <a:off x="25759" y="4187149"/>
        <a:ext cx="8178082" cy="476152"/>
      </dsp:txXfrm>
    </dsp:sp>
    <dsp:sp modelId="{467AEE64-ABD9-4938-BDFE-6FF0F01ED146}">
      <dsp:nvSpPr>
        <dsp:cNvPr id="0" name=""/>
        <dsp:cNvSpPr/>
      </dsp:nvSpPr>
      <dsp:spPr>
        <a:xfrm>
          <a:off x="0" y="4689060"/>
          <a:ext cx="8229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Mostly indirect approach</a:t>
          </a:r>
          <a:endParaRPr lang="en-A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Depends on your position within organization</a:t>
          </a:r>
          <a:endParaRPr lang="en-AU" sz="1700" kern="1200" dirty="0"/>
        </a:p>
      </dsp:txBody>
      <dsp:txXfrm>
        <a:off x="0" y="4689060"/>
        <a:ext cx="8229600" cy="592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EF475-0842-49DB-9DB0-B995AB827B58}">
      <dsp:nvSpPr>
        <dsp:cNvPr id="0" name=""/>
        <dsp:cNvSpPr/>
      </dsp:nvSpPr>
      <dsp:spPr>
        <a:xfrm>
          <a:off x="251711" y="0"/>
          <a:ext cx="1659636" cy="4525963"/>
        </a:xfrm>
        <a:prstGeom prst="up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F659-1AE1-49BF-B783-52CC21DEF571}">
      <dsp:nvSpPr>
        <dsp:cNvPr id="0" name=""/>
        <dsp:cNvSpPr/>
      </dsp:nvSpPr>
      <dsp:spPr>
        <a:xfrm>
          <a:off x="1961136" y="0"/>
          <a:ext cx="281635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Motivation</a:t>
          </a:r>
          <a:endParaRPr lang="en-AU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Basic physiological requirements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Safety and security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Affiliation and belonging</a:t>
          </a:r>
          <a:endParaRPr lang="en-A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Power and control</a:t>
          </a:r>
          <a:endParaRPr lang="en-A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Achievement</a:t>
          </a:r>
          <a:endParaRPr lang="en-A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Adventure and distraction</a:t>
          </a:r>
          <a:endParaRPr lang="en-A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Knowledge, exploration, understanding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Aesthetic appreciation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Self-actualization</a:t>
          </a:r>
          <a:endParaRPr lang="en-A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Helping others</a:t>
          </a:r>
          <a:endParaRPr lang="en-AU" sz="1800" kern="1200"/>
        </a:p>
      </dsp:txBody>
      <dsp:txXfrm>
        <a:off x="1961136" y="0"/>
        <a:ext cx="2816352" cy="4525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5C30E-C883-4B6A-94CE-B4228DA3FDE7}">
      <dsp:nvSpPr>
        <dsp:cNvPr id="0" name=""/>
        <dsp:cNvSpPr/>
      </dsp:nvSpPr>
      <dsp:spPr>
        <a:xfrm>
          <a:off x="0" y="155624"/>
          <a:ext cx="8229600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Positive language is essential feature for persuasive</a:t>
          </a:r>
          <a:endParaRPr lang="en-AU" sz="2100" kern="1200" dirty="0"/>
        </a:p>
      </dsp:txBody>
      <dsp:txXfrm>
        <a:off x="24588" y="180212"/>
        <a:ext cx="8180424" cy="454509"/>
      </dsp:txXfrm>
    </dsp:sp>
    <dsp:sp modelId="{8084A33E-1FE4-41BD-9E14-C3A7562423AD}">
      <dsp:nvSpPr>
        <dsp:cNvPr id="0" name=""/>
        <dsp:cNvSpPr/>
      </dsp:nvSpPr>
      <dsp:spPr>
        <a:xfrm>
          <a:off x="0" y="719789"/>
          <a:ext cx="8229600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Understand cultural difference!</a:t>
          </a:r>
          <a:endParaRPr lang="en-AU" sz="2100" kern="1200" dirty="0"/>
        </a:p>
      </dsp:txBody>
      <dsp:txXfrm>
        <a:off x="24588" y="744377"/>
        <a:ext cx="8180424" cy="454509"/>
      </dsp:txXfrm>
    </dsp:sp>
    <dsp:sp modelId="{3793B7D4-3247-422B-8D89-87656C293942}">
      <dsp:nvSpPr>
        <dsp:cNvPr id="0" name=""/>
        <dsp:cNvSpPr/>
      </dsp:nvSpPr>
      <dsp:spPr>
        <a:xfrm>
          <a:off x="0" y="1283954"/>
          <a:ext cx="8229600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 not use over-the-top language, sometime its unfavorable by audiences</a:t>
          </a:r>
          <a:endParaRPr lang="en-AU" sz="2100" kern="1200" dirty="0"/>
        </a:p>
      </dsp:txBody>
      <dsp:txXfrm>
        <a:off x="24588" y="1308542"/>
        <a:ext cx="8180424" cy="454509"/>
      </dsp:txXfrm>
    </dsp:sp>
    <dsp:sp modelId="{5988267D-A75D-4AFD-840E-84E104D035DC}">
      <dsp:nvSpPr>
        <dsp:cNvPr id="0" name=""/>
        <dsp:cNvSpPr/>
      </dsp:nvSpPr>
      <dsp:spPr>
        <a:xfrm>
          <a:off x="0" y="1848119"/>
          <a:ext cx="8229600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 these techniques</a:t>
          </a:r>
          <a:endParaRPr lang="en-AU" sz="2100" kern="1200" dirty="0"/>
        </a:p>
      </dsp:txBody>
      <dsp:txXfrm>
        <a:off x="24588" y="1872707"/>
        <a:ext cx="8180424" cy="454509"/>
      </dsp:txXfrm>
    </dsp:sp>
    <dsp:sp modelId="{E263DC20-48E3-45B2-A89D-6573EBB5BB3B}">
      <dsp:nvSpPr>
        <dsp:cNvPr id="0" name=""/>
        <dsp:cNvSpPr/>
      </dsp:nvSpPr>
      <dsp:spPr>
        <a:xfrm>
          <a:off x="0" y="2351804"/>
          <a:ext cx="8229600" cy="221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Use simple language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Provide objective evidence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600" kern="1200" dirty="0" smtClean="0"/>
            <a:t>Identifying your source materials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600" kern="1200" dirty="0" smtClean="0"/>
            <a:t>Establishing common ground with audiences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Being objective, fair, and logical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Focusing on the audience’s interests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Using logic, evidence, and narratives, avoid hard-selling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AU" sz="1600" kern="1200" dirty="0" smtClean="0"/>
            <a:t>Building credibility before presenting</a:t>
          </a:r>
          <a:endParaRPr lang="en-AU" sz="1600" kern="1200" dirty="0"/>
        </a:p>
      </dsp:txBody>
      <dsp:txXfrm>
        <a:off x="0" y="2351804"/>
        <a:ext cx="8229600" cy="2216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208A5-A027-4DD4-B4F1-CF33772533BD}">
      <dsp:nvSpPr>
        <dsp:cNvPr id="0" name=""/>
        <dsp:cNvSpPr/>
      </dsp:nvSpPr>
      <dsp:spPr>
        <a:xfrm>
          <a:off x="0" y="594359"/>
          <a:ext cx="8229600" cy="79248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394CC-D3A8-47C5-BCF3-7E165FAA2BDF}">
      <dsp:nvSpPr>
        <dsp:cNvPr id="0" name=""/>
        <dsp:cNvSpPr/>
      </dsp:nvSpPr>
      <dsp:spPr>
        <a:xfrm>
          <a:off x="3706" y="0"/>
          <a:ext cx="1782946" cy="7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/>
            <a:t>Evaluate Your Content</a:t>
          </a:r>
          <a:endParaRPr lang="en-AU" sz="1800" kern="1200"/>
        </a:p>
      </dsp:txBody>
      <dsp:txXfrm>
        <a:off x="3706" y="0"/>
        <a:ext cx="1782946" cy="792480"/>
      </dsp:txXfrm>
    </dsp:sp>
    <dsp:sp modelId="{AF2B2CFB-6B38-485E-8A91-C4F9221FC76B}">
      <dsp:nvSpPr>
        <dsp:cNvPr id="0" name=""/>
        <dsp:cNvSpPr/>
      </dsp:nvSpPr>
      <dsp:spPr>
        <a:xfrm>
          <a:off x="796119" y="891540"/>
          <a:ext cx="198120" cy="1981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5849C-B8B4-4E68-A13A-CCED9486ACA1}">
      <dsp:nvSpPr>
        <dsp:cNvPr id="0" name=""/>
        <dsp:cNvSpPr/>
      </dsp:nvSpPr>
      <dsp:spPr>
        <a:xfrm>
          <a:off x="1875800" y="1188719"/>
          <a:ext cx="1782946" cy="7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Proofread Your Message</a:t>
          </a:r>
          <a:endParaRPr lang="en-AU" sz="1800" kern="1200" dirty="0"/>
        </a:p>
      </dsp:txBody>
      <dsp:txXfrm>
        <a:off x="1875800" y="1188719"/>
        <a:ext cx="1782946" cy="792480"/>
      </dsp:txXfrm>
    </dsp:sp>
    <dsp:sp modelId="{2B734219-C139-4C55-9157-625877958F35}">
      <dsp:nvSpPr>
        <dsp:cNvPr id="0" name=""/>
        <dsp:cNvSpPr/>
      </dsp:nvSpPr>
      <dsp:spPr>
        <a:xfrm>
          <a:off x="2668213" y="891540"/>
          <a:ext cx="198120" cy="1981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9ED0C-ABDE-441B-AD29-F173077E0029}">
      <dsp:nvSpPr>
        <dsp:cNvPr id="0" name=""/>
        <dsp:cNvSpPr/>
      </dsp:nvSpPr>
      <dsp:spPr>
        <a:xfrm>
          <a:off x="3747893" y="0"/>
          <a:ext cx="1782946" cy="7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Produce Your Message</a:t>
          </a:r>
          <a:endParaRPr lang="en-AU" sz="1800" kern="1200" dirty="0"/>
        </a:p>
      </dsp:txBody>
      <dsp:txXfrm>
        <a:off x="3747893" y="0"/>
        <a:ext cx="1782946" cy="792480"/>
      </dsp:txXfrm>
    </dsp:sp>
    <dsp:sp modelId="{4F3AE56B-450A-4756-B2F5-8AAB6F06CCE9}">
      <dsp:nvSpPr>
        <dsp:cNvPr id="0" name=""/>
        <dsp:cNvSpPr/>
      </dsp:nvSpPr>
      <dsp:spPr>
        <a:xfrm>
          <a:off x="4540306" y="891540"/>
          <a:ext cx="198120" cy="1981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138A-6101-49C0-9A2B-8C560E684C9D}">
      <dsp:nvSpPr>
        <dsp:cNvPr id="0" name=""/>
        <dsp:cNvSpPr/>
      </dsp:nvSpPr>
      <dsp:spPr>
        <a:xfrm>
          <a:off x="5619987" y="1188719"/>
          <a:ext cx="1782946" cy="7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Distribute Your Message</a:t>
          </a:r>
          <a:endParaRPr lang="en-AU" sz="1800" kern="1200" dirty="0"/>
        </a:p>
      </dsp:txBody>
      <dsp:txXfrm>
        <a:off x="5619987" y="1188719"/>
        <a:ext cx="1782946" cy="792480"/>
      </dsp:txXfrm>
    </dsp:sp>
    <dsp:sp modelId="{8D02877A-513F-47C7-820B-8FEA46E82D2C}">
      <dsp:nvSpPr>
        <dsp:cNvPr id="0" name=""/>
        <dsp:cNvSpPr/>
      </dsp:nvSpPr>
      <dsp:spPr>
        <a:xfrm>
          <a:off x="6412400" y="891540"/>
          <a:ext cx="198120" cy="1981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D00A9-0A32-4C6E-84AF-5998C319F5A5}">
      <dsp:nvSpPr>
        <dsp:cNvPr id="0" name=""/>
        <dsp:cNvSpPr/>
      </dsp:nvSpPr>
      <dsp:spPr>
        <a:xfrm>
          <a:off x="1330" y="1286"/>
          <a:ext cx="8226939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Aida</a:t>
          </a:r>
          <a:endParaRPr lang="en-AU" sz="5400" kern="1200" dirty="0"/>
        </a:p>
      </dsp:txBody>
      <dsp:txXfrm>
        <a:off x="37948" y="37904"/>
        <a:ext cx="8153703" cy="1176994"/>
      </dsp:txXfrm>
    </dsp:sp>
    <dsp:sp modelId="{74524019-8867-442D-B895-C399124B103A}">
      <dsp:nvSpPr>
        <dsp:cNvPr id="0" name=""/>
        <dsp:cNvSpPr/>
      </dsp:nvSpPr>
      <dsp:spPr>
        <a:xfrm>
          <a:off x="1330" y="1394184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Attention</a:t>
          </a:r>
          <a:endParaRPr lang="en-AU" sz="3200" kern="1200" dirty="0"/>
        </a:p>
      </dsp:txBody>
      <dsp:txXfrm>
        <a:off x="37948" y="1430802"/>
        <a:ext cx="1861604" cy="1176994"/>
      </dsp:txXfrm>
    </dsp:sp>
    <dsp:sp modelId="{21F310B5-8D90-4B6B-9510-BB71AA749F72}">
      <dsp:nvSpPr>
        <dsp:cNvPr id="0" name=""/>
        <dsp:cNvSpPr/>
      </dsp:nvSpPr>
      <dsp:spPr>
        <a:xfrm>
          <a:off x="1330" y="2787083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Catch the audience’s attention</a:t>
          </a:r>
          <a:endParaRPr lang="en-AU" sz="1900" kern="1200" dirty="0"/>
        </a:p>
      </dsp:txBody>
      <dsp:txXfrm>
        <a:off x="37948" y="2823701"/>
        <a:ext cx="1861604" cy="1176994"/>
      </dsp:txXfrm>
    </dsp:sp>
    <dsp:sp modelId="{97B25F67-C3B3-4529-A300-DBF329A46A6D}">
      <dsp:nvSpPr>
        <dsp:cNvPr id="0" name=""/>
        <dsp:cNvSpPr/>
      </dsp:nvSpPr>
      <dsp:spPr>
        <a:xfrm>
          <a:off x="2098696" y="1394184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Interest</a:t>
          </a:r>
          <a:endParaRPr lang="en-AU" sz="3200" kern="1200" dirty="0" smtClean="0"/>
        </a:p>
      </dsp:txBody>
      <dsp:txXfrm>
        <a:off x="2135314" y="1430802"/>
        <a:ext cx="1861604" cy="1176994"/>
      </dsp:txXfrm>
    </dsp:sp>
    <dsp:sp modelId="{AF1DF830-C8E4-4350-9011-EF5ADE173D5D}">
      <dsp:nvSpPr>
        <dsp:cNvPr id="0" name=""/>
        <dsp:cNvSpPr/>
      </dsp:nvSpPr>
      <dsp:spPr>
        <a:xfrm>
          <a:off x="2098696" y="2787083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Provide additional details or benefits</a:t>
          </a:r>
          <a:endParaRPr lang="en-AU" sz="1900" kern="1200" dirty="0"/>
        </a:p>
      </dsp:txBody>
      <dsp:txXfrm>
        <a:off x="2135314" y="2823701"/>
        <a:ext cx="1861604" cy="1176994"/>
      </dsp:txXfrm>
    </dsp:sp>
    <dsp:sp modelId="{FF533F95-0B83-40DF-AE08-E2B23EBA7598}">
      <dsp:nvSpPr>
        <dsp:cNvPr id="0" name=""/>
        <dsp:cNvSpPr/>
      </dsp:nvSpPr>
      <dsp:spPr>
        <a:xfrm>
          <a:off x="4196063" y="1394184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Desire</a:t>
          </a:r>
          <a:endParaRPr lang="en-AU" sz="3200" kern="1200" dirty="0"/>
        </a:p>
      </dsp:txBody>
      <dsp:txXfrm>
        <a:off x="4232681" y="1430802"/>
        <a:ext cx="1861604" cy="1176994"/>
      </dsp:txXfrm>
    </dsp:sp>
    <dsp:sp modelId="{D71B8C97-F638-4916-A03C-2456E2CB9CE6}">
      <dsp:nvSpPr>
        <dsp:cNvPr id="0" name=""/>
        <dsp:cNvSpPr/>
      </dsp:nvSpPr>
      <dsp:spPr>
        <a:xfrm>
          <a:off x="4196063" y="2787083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ndara" panose="020E0502030303020204" pitchFamily="34" charset="0"/>
              <a:cs typeface="+mn-cs"/>
            </a:rPr>
            <a:t>Explain benefits, address objections</a:t>
          </a:r>
          <a:endParaRPr lang="en-AU" sz="1900" kern="1200" dirty="0"/>
        </a:p>
      </dsp:txBody>
      <dsp:txXfrm>
        <a:off x="4232681" y="2823701"/>
        <a:ext cx="1861604" cy="1176994"/>
      </dsp:txXfrm>
    </dsp:sp>
    <dsp:sp modelId="{78897B78-F30F-42EA-B243-44184EEB51F2}">
      <dsp:nvSpPr>
        <dsp:cNvPr id="0" name=""/>
        <dsp:cNvSpPr/>
      </dsp:nvSpPr>
      <dsp:spPr>
        <a:xfrm>
          <a:off x="6293429" y="1394184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Action</a:t>
          </a:r>
          <a:endParaRPr lang="en-AU" sz="3200" kern="1200" dirty="0"/>
        </a:p>
      </dsp:txBody>
      <dsp:txXfrm>
        <a:off x="6330047" y="1430802"/>
        <a:ext cx="1861604" cy="1176994"/>
      </dsp:txXfrm>
    </dsp:sp>
    <dsp:sp modelId="{65073C00-3A8E-4C77-9C75-71CC11B91C67}">
      <dsp:nvSpPr>
        <dsp:cNvPr id="0" name=""/>
        <dsp:cNvSpPr/>
      </dsp:nvSpPr>
      <dsp:spPr>
        <a:xfrm>
          <a:off x="6293429" y="2787083"/>
          <a:ext cx="1934840" cy="125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ndara" panose="020E0502030303020204" pitchFamily="34" charset="0"/>
              <a:cs typeface="+mn-cs"/>
            </a:rPr>
            <a:t>Suggest specific audience action</a:t>
          </a:r>
          <a:endParaRPr lang="en-AU" sz="1900" kern="1200" dirty="0"/>
        </a:p>
      </dsp:txBody>
      <dsp:txXfrm>
        <a:off x="6330047" y="2823701"/>
        <a:ext cx="1861604" cy="1176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68CD4-2728-4D75-8A25-9B083739E0DA}">
      <dsp:nvSpPr>
        <dsp:cNvPr id="0" name=""/>
        <dsp:cNvSpPr/>
      </dsp:nvSpPr>
      <dsp:spPr>
        <a:xfrm>
          <a:off x="0" y="77707"/>
          <a:ext cx="82296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Emotional Appeals</a:t>
          </a:r>
          <a:endParaRPr lang="en-AU" sz="2300" kern="1200" dirty="0"/>
        </a:p>
      </dsp:txBody>
      <dsp:txXfrm>
        <a:off x="26930" y="104637"/>
        <a:ext cx="8175740" cy="497795"/>
      </dsp:txXfrm>
    </dsp:sp>
    <dsp:sp modelId="{7152E716-5A54-4DC3-9DBA-3AEC27F446FD}">
      <dsp:nvSpPr>
        <dsp:cNvPr id="0" name=""/>
        <dsp:cNvSpPr/>
      </dsp:nvSpPr>
      <dsp:spPr>
        <a:xfrm>
          <a:off x="0" y="629362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Connect with the readers feelings and sympathies</a:t>
          </a:r>
          <a:endParaRPr lang="en-AU" sz="1800" kern="1200" dirty="0"/>
        </a:p>
      </dsp:txBody>
      <dsp:txXfrm>
        <a:off x="0" y="629362"/>
        <a:ext cx="8229600" cy="380880"/>
      </dsp:txXfrm>
    </dsp:sp>
    <dsp:sp modelId="{6B3FFFE3-3369-41C3-BB42-E47114B2986A}">
      <dsp:nvSpPr>
        <dsp:cNvPr id="0" name=""/>
        <dsp:cNvSpPr/>
      </dsp:nvSpPr>
      <dsp:spPr>
        <a:xfrm>
          <a:off x="0" y="1010242"/>
          <a:ext cx="82296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Logical Appeals</a:t>
          </a:r>
          <a:endParaRPr lang="en-AU" sz="2300" kern="1200" dirty="0"/>
        </a:p>
      </dsp:txBody>
      <dsp:txXfrm>
        <a:off x="26930" y="1037172"/>
        <a:ext cx="8175740" cy="497795"/>
      </dsp:txXfrm>
    </dsp:sp>
    <dsp:sp modelId="{18C9D1AF-5F70-4A76-8276-2557CEFC4CAA}">
      <dsp:nvSpPr>
        <dsp:cNvPr id="0" name=""/>
        <dsp:cNvSpPr/>
      </dsp:nvSpPr>
      <dsp:spPr>
        <a:xfrm>
          <a:off x="0" y="1561897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Based in readers’ notion of reason. May use analogy, induction, or deduction</a:t>
          </a:r>
          <a:endParaRPr lang="en-AU" sz="1800" kern="1200" dirty="0"/>
        </a:p>
      </dsp:txBody>
      <dsp:txXfrm>
        <a:off x="0" y="1561897"/>
        <a:ext cx="8229600" cy="380880"/>
      </dsp:txXfrm>
    </dsp:sp>
    <dsp:sp modelId="{615FE4C9-2A09-46D3-8DE2-322246223129}">
      <dsp:nvSpPr>
        <dsp:cNvPr id="0" name=""/>
        <dsp:cNvSpPr/>
      </dsp:nvSpPr>
      <dsp:spPr>
        <a:xfrm>
          <a:off x="0" y="1942777"/>
          <a:ext cx="82296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Consider </a:t>
          </a:r>
          <a:r>
            <a:rPr lang="en-US" sz="2300" kern="1200" dirty="0" smtClean="0"/>
            <a:t>four factors:</a:t>
          </a:r>
          <a:endParaRPr lang="en-AU" sz="2300" kern="1200"/>
        </a:p>
      </dsp:txBody>
      <dsp:txXfrm>
        <a:off x="26930" y="1969707"/>
        <a:ext cx="8175740" cy="497795"/>
      </dsp:txXfrm>
    </dsp:sp>
    <dsp:sp modelId="{C0D1DD0E-4134-429E-A57E-5DCB222EE329}">
      <dsp:nvSpPr>
        <dsp:cNvPr id="0" name=""/>
        <dsp:cNvSpPr/>
      </dsp:nvSpPr>
      <dsp:spPr>
        <a:xfrm>
          <a:off x="0" y="2494432"/>
          <a:ext cx="8229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The actions you hope to motivate</a:t>
          </a:r>
          <a:endParaRPr lang="en-A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Your readers’ expectation</a:t>
          </a:r>
          <a:endParaRPr lang="en-A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The degree of resistance</a:t>
          </a:r>
          <a:endParaRPr lang="en-A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Your position in the formal or informal power structure</a:t>
          </a:r>
          <a:endParaRPr lang="en-AU" sz="1800" kern="1200" dirty="0"/>
        </a:p>
      </dsp:txBody>
      <dsp:txXfrm>
        <a:off x="0" y="2494432"/>
        <a:ext cx="8229600" cy="123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FD99B-BF89-4EB7-AF88-B39F8BC1EAA7}">
      <dsp:nvSpPr>
        <dsp:cNvPr id="0" name=""/>
        <dsp:cNvSpPr/>
      </dsp:nvSpPr>
      <dsp:spPr>
        <a:xfrm>
          <a:off x="3356771" y="1183431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413636-5887-4D5B-8F60-D5655F959210}">
      <dsp:nvSpPr>
        <dsp:cNvPr id="0" name=""/>
        <dsp:cNvSpPr/>
      </dsp:nvSpPr>
      <dsp:spPr>
        <a:xfrm>
          <a:off x="3246225" y="0"/>
          <a:ext cx="1737148" cy="9296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Hasty Generalizations</a:t>
          </a:r>
          <a:endParaRPr lang="en-AU" sz="1800" kern="1200" dirty="0"/>
        </a:p>
      </dsp:txBody>
      <dsp:txXfrm>
        <a:off x="3246225" y="0"/>
        <a:ext cx="1737148" cy="929640"/>
      </dsp:txXfrm>
    </dsp:sp>
    <dsp:sp modelId="{E9D48E96-5F52-46C6-A3DF-FF9C54BF6761}">
      <dsp:nvSpPr>
        <dsp:cNvPr id="0" name=""/>
        <dsp:cNvSpPr/>
      </dsp:nvSpPr>
      <dsp:spPr>
        <a:xfrm>
          <a:off x="3801481" y="1397248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668B90F-E256-4D36-A0B6-CE96C7BB73A0}">
      <dsp:nvSpPr>
        <dsp:cNvPr id="0" name=""/>
        <dsp:cNvSpPr/>
      </dsp:nvSpPr>
      <dsp:spPr>
        <a:xfrm>
          <a:off x="5504518" y="883158"/>
          <a:ext cx="1642394" cy="10226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Circular Reasoning</a:t>
          </a:r>
          <a:endParaRPr lang="en-AU" sz="1800" kern="1200" dirty="0"/>
        </a:p>
      </dsp:txBody>
      <dsp:txXfrm>
        <a:off x="5504518" y="883158"/>
        <a:ext cx="1642394" cy="1022604"/>
      </dsp:txXfrm>
    </dsp:sp>
    <dsp:sp modelId="{2E216C54-75B8-4A1B-870E-82395F96F247}">
      <dsp:nvSpPr>
        <dsp:cNvPr id="0" name=""/>
        <dsp:cNvSpPr/>
      </dsp:nvSpPr>
      <dsp:spPr>
        <a:xfrm>
          <a:off x="3910764" y="1878337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BEABA6F-767E-4D0F-B946-7D8AF2202549}">
      <dsp:nvSpPr>
        <dsp:cNvPr id="0" name=""/>
        <dsp:cNvSpPr/>
      </dsp:nvSpPr>
      <dsp:spPr>
        <a:xfrm>
          <a:off x="5662441" y="2184654"/>
          <a:ext cx="1610810" cy="1092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Attacking an Opponent</a:t>
          </a:r>
          <a:endParaRPr lang="en-AU" sz="1800" kern="1200" dirty="0"/>
        </a:p>
      </dsp:txBody>
      <dsp:txXfrm>
        <a:off x="5662441" y="2184654"/>
        <a:ext cx="1610810" cy="1092327"/>
      </dsp:txXfrm>
    </dsp:sp>
    <dsp:sp modelId="{1875707F-3AE5-4163-8D4F-E98DBEB0D2A5}">
      <dsp:nvSpPr>
        <dsp:cNvPr id="0" name=""/>
        <dsp:cNvSpPr/>
      </dsp:nvSpPr>
      <dsp:spPr>
        <a:xfrm>
          <a:off x="3603130" y="2264138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9020E5-893E-40FD-B179-F149B8481121}">
      <dsp:nvSpPr>
        <dsp:cNvPr id="0" name=""/>
        <dsp:cNvSpPr/>
      </dsp:nvSpPr>
      <dsp:spPr>
        <a:xfrm>
          <a:off x="4967582" y="3648837"/>
          <a:ext cx="1737148" cy="9993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Oversimplification</a:t>
          </a:r>
          <a:endParaRPr lang="en-AU" sz="1800" kern="1200" dirty="0"/>
        </a:p>
      </dsp:txBody>
      <dsp:txXfrm>
        <a:off x="4967582" y="3648837"/>
        <a:ext cx="1737148" cy="999363"/>
      </dsp:txXfrm>
    </dsp:sp>
    <dsp:sp modelId="{9778B54B-6685-4A63-A7CF-79917A28A7AC}">
      <dsp:nvSpPr>
        <dsp:cNvPr id="0" name=""/>
        <dsp:cNvSpPr/>
      </dsp:nvSpPr>
      <dsp:spPr>
        <a:xfrm>
          <a:off x="3110412" y="2264138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7891BC-1948-4552-8A94-8826A8B12C61}">
      <dsp:nvSpPr>
        <dsp:cNvPr id="0" name=""/>
        <dsp:cNvSpPr/>
      </dsp:nvSpPr>
      <dsp:spPr>
        <a:xfrm>
          <a:off x="1524869" y="3648837"/>
          <a:ext cx="1737148" cy="9993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False Cause-Effect</a:t>
          </a:r>
          <a:endParaRPr lang="en-AU" sz="1800" kern="1200" dirty="0"/>
        </a:p>
      </dsp:txBody>
      <dsp:txXfrm>
        <a:off x="1524869" y="3648837"/>
        <a:ext cx="1737148" cy="999363"/>
      </dsp:txXfrm>
    </dsp:sp>
    <dsp:sp modelId="{2456F953-3E2F-41B4-B1D3-E418A4F58C6F}">
      <dsp:nvSpPr>
        <dsp:cNvPr id="0" name=""/>
        <dsp:cNvSpPr/>
      </dsp:nvSpPr>
      <dsp:spPr>
        <a:xfrm>
          <a:off x="2802779" y="1878337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ADC684D-07EC-4714-BF8B-58825147EF37}">
      <dsp:nvSpPr>
        <dsp:cNvPr id="0" name=""/>
        <dsp:cNvSpPr/>
      </dsp:nvSpPr>
      <dsp:spPr>
        <a:xfrm>
          <a:off x="956348" y="2184654"/>
          <a:ext cx="1610810" cy="1092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Faulty Analogies</a:t>
          </a:r>
          <a:endParaRPr lang="en-AU" sz="1800" kern="1200" dirty="0"/>
        </a:p>
      </dsp:txBody>
      <dsp:txXfrm>
        <a:off x="956348" y="2184654"/>
        <a:ext cx="1610810" cy="1092327"/>
      </dsp:txXfrm>
    </dsp:sp>
    <dsp:sp modelId="{F9E74CB6-918F-4210-91D0-C0D3F2DD7D9E}">
      <dsp:nvSpPr>
        <dsp:cNvPr id="0" name=""/>
        <dsp:cNvSpPr/>
      </dsp:nvSpPr>
      <dsp:spPr>
        <a:xfrm>
          <a:off x="2912061" y="1397248"/>
          <a:ext cx="1516056" cy="151624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9E3E5F-C252-44AF-B2EB-2EB97F103742}">
      <dsp:nvSpPr>
        <dsp:cNvPr id="0" name=""/>
        <dsp:cNvSpPr/>
      </dsp:nvSpPr>
      <dsp:spPr>
        <a:xfrm>
          <a:off x="1082686" y="883158"/>
          <a:ext cx="1642394" cy="10226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Illogical Support</a:t>
          </a:r>
          <a:endParaRPr lang="en-AU" sz="1800" kern="1200" dirty="0"/>
        </a:p>
      </dsp:txBody>
      <dsp:txXfrm>
        <a:off x="1082686" y="883158"/>
        <a:ext cx="1642394" cy="10226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9883-7DD4-4CAF-9357-B7F19B779A75}">
      <dsp:nvSpPr>
        <dsp:cNvPr id="0" name=""/>
        <dsp:cNvSpPr/>
      </dsp:nvSpPr>
      <dsp:spPr>
        <a:xfrm>
          <a:off x="309112" y="140"/>
          <a:ext cx="1770087" cy="10620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Evidence?</a:t>
          </a:r>
          <a:endParaRPr lang="en-AU" sz="2100" kern="1200" dirty="0"/>
        </a:p>
      </dsp:txBody>
      <dsp:txXfrm>
        <a:off x="309112" y="140"/>
        <a:ext cx="1770087" cy="1062052"/>
      </dsp:txXfrm>
    </dsp:sp>
    <dsp:sp modelId="{80B4256D-1B19-4172-97F1-9E9766CFE1E1}">
      <dsp:nvSpPr>
        <dsp:cNvPr id="0" name=""/>
        <dsp:cNvSpPr/>
      </dsp:nvSpPr>
      <dsp:spPr>
        <a:xfrm>
          <a:off x="2256208" y="140"/>
          <a:ext cx="1770087" cy="10620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Language?</a:t>
          </a:r>
          <a:endParaRPr lang="en-AU" sz="2100" kern="1200" dirty="0"/>
        </a:p>
      </dsp:txBody>
      <dsp:txXfrm>
        <a:off x="2256208" y="140"/>
        <a:ext cx="1770087" cy="1062052"/>
      </dsp:txXfrm>
    </dsp:sp>
    <dsp:sp modelId="{44E01F01-9C7D-4F0F-B8ED-31F71595935A}">
      <dsp:nvSpPr>
        <dsp:cNvPr id="0" name=""/>
        <dsp:cNvSpPr/>
      </dsp:nvSpPr>
      <dsp:spPr>
        <a:xfrm>
          <a:off x="4203304" y="140"/>
          <a:ext cx="1770087" cy="10620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Expert recognition?</a:t>
          </a:r>
          <a:endParaRPr lang="en-AU" sz="2100" kern="1200" dirty="0"/>
        </a:p>
      </dsp:txBody>
      <dsp:txXfrm>
        <a:off x="4203304" y="140"/>
        <a:ext cx="1770087" cy="1062052"/>
      </dsp:txXfrm>
    </dsp:sp>
    <dsp:sp modelId="{B4B5BC90-B78A-49F5-9560-0963884B64E0}">
      <dsp:nvSpPr>
        <dsp:cNvPr id="0" name=""/>
        <dsp:cNvSpPr/>
      </dsp:nvSpPr>
      <dsp:spPr>
        <a:xfrm>
          <a:off x="6150400" y="140"/>
          <a:ext cx="1770087" cy="10620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Choose your words carefully!</a:t>
          </a:r>
          <a:endParaRPr lang="en-AU" sz="2100" kern="1200" dirty="0"/>
        </a:p>
      </dsp:txBody>
      <dsp:txXfrm>
        <a:off x="6150400" y="140"/>
        <a:ext cx="1770087" cy="1062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88DA-4E87-4CA5-92C2-3A8701A1C5D9}" type="datetimeFigureOut">
              <a:rPr lang="en-AU" smtClean="0"/>
              <a:t>3/04/2017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E3F0-DC8E-4688-B250-BE0E3B8054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52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01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52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08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7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76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48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76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31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11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29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49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3F0-DC8E-4688-B250-BE0E3B80548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8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r="3230" b="547"/>
          <a:stretch/>
        </p:blipFill>
        <p:spPr>
          <a:xfrm>
            <a:off x="-20125" y="-1"/>
            <a:ext cx="9144072" cy="697831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25" y="5562601"/>
            <a:ext cx="9154099" cy="1454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2268" y="5410200"/>
            <a:ext cx="6984332" cy="1171428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268" y="6651552"/>
            <a:ext cx="2133600" cy="365125"/>
          </a:xfrm>
        </p:spPr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651552"/>
            <a:ext cx="3352800" cy="36512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6288" y="5901584"/>
            <a:ext cx="1624336" cy="7620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3700" y="6651553"/>
            <a:ext cx="2133600" cy="365125"/>
          </a:xfrm>
        </p:spPr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670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80349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332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1081" r="827" b="638"/>
          <a:stretch/>
        </p:blipFill>
        <p:spPr>
          <a:xfrm>
            <a:off x="0" y="0"/>
            <a:ext cx="9144000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-30164"/>
            <a:ext cx="5715000" cy="715964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096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66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>
          <a:xfrm>
            <a:off x="0" y="3810000"/>
            <a:ext cx="9144000" cy="3062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6" y="4930450"/>
            <a:ext cx="8820943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57" y="4114800"/>
            <a:ext cx="1505744" cy="664901"/>
          </a:xfrm>
        </p:spPr>
        <p:txBody>
          <a:bodyPr anchor="b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308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478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860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5298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604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031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306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B54F-7911-4A4B-A6BF-6335398C955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91DA-142A-4867-AECC-DB372B25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smtClean="0"/>
              <a:t>PERSUASIVE MESSAGES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11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Framing Your Arguments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988"/>
            <a:ext cx="9144000" cy="43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281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52600"/>
          <a:ext cx="822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Balancing Emotional and Logical Appeals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525776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717625"/>
              </p:ext>
            </p:extLst>
          </p:nvPr>
        </p:nvGraphicFramePr>
        <p:xfrm>
          <a:off x="457200" y="17526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Avoiding </a:t>
            </a:r>
            <a:r>
              <a:rPr lang="en-US" sz="2400" b="1" i="1" dirty="0" smtClean="0"/>
              <a:t>Faulty Logics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9563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alestechniques.org/wp-content/uploads/2015/02/Sales-Techniques-Overcoming-Obj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284543"/>
              </p:ext>
            </p:extLst>
          </p:nvPr>
        </p:nvGraphicFramePr>
        <p:xfrm>
          <a:off x="457200" y="1757066"/>
          <a:ext cx="8229600" cy="106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Reinforcing Your Position</a:t>
            </a:r>
            <a:endParaRPr lang="en-US" sz="2400" b="1" i="1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761617"/>
              </p:ext>
            </p:extLst>
          </p:nvPr>
        </p:nvGraphicFramePr>
        <p:xfrm>
          <a:off x="762000" y="3810000"/>
          <a:ext cx="3787697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Rectangle 7"/>
          <p:cNvSpPr/>
          <p:nvPr/>
        </p:nvSpPr>
        <p:spPr>
          <a:xfrm>
            <a:off x="358698" y="3195935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Anticipating Objections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9606689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684657"/>
              </p:ext>
            </p:extLst>
          </p:nvPr>
        </p:nvGraphicFramePr>
        <p:xfrm>
          <a:off x="457200" y="1757066"/>
          <a:ext cx="4648200" cy="479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Common Mistakes in Persuasive Communication</a:t>
            </a:r>
            <a:endParaRPr lang="en-US" sz="2400" b="1" i="1" dirty="0"/>
          </a:p>
        </p:txBody>
      </p:sp>
      <p:pic>
        <p:nvPicPr>
          <p:cNvPr id="7170" name="Picture 2" descr="Attention, Sign, Traffic, Road Sign, Warning, Cau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9400"/>
            <a:ext cx="291888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046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t="42222" r="6255"/>
          <a:stretch/>
        </p:blipFill>
        <p:spPr>
          <a:xfrm>
            <a:off x="1447800" y="762000"/>
            <a:ext cx="7696200" cy="62191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1" y="1143000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Examples of Persuasive Messages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413985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84844"/>
              </p:ext>
            </p:extLst>
          </p:nvPr>
        </p:nvGraphicFramePr>
        <p:xfrm>
          <a:off x="457200" y="1219201"/>
          <a:ext cx="3962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MARKETING AND SALES MESSAGES</a:t>
            </a:r>
            <a:endParaRPr lang="en-US" dirty="0"/>
          </a:p>
        </p:txBody>
      </p:sp>
      <p:graphicFrame>
        <p:nvGraphicFramePr>
          <p:cNvPr id="8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571459"/>
              </p:ext>
            </p:extLst>
          </p:nvPr>
        </p:nvGraphicFramePr>
        <p:xfrm>
          <a:off x="4724400" y="1219201"/>
          <a:ext cx="39624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343400"/>
            <a:ext cx="3810000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CONSIDER ETHICS, LEGAL AND REGULATIONS!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Be truthful! </a:t>
            </a:r>
          </a:p>
          <a:p>
            <a:pPr algn="ctr"/>
            <a:r>
              <a:rPr lang="en-US" dirty="0" smtClean="0"/>
              <a:t>Children? Evidence? Contracts? Copyright?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954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D</a:t>
            </a:r>
            <a:r>
              <a:rPr lang="en-US" sz="8800" dirty="0">
                <a:sym typeface="Wingdings" panose="05000000000000000000" pitchFamily="2" charset="2"/>
              </a:rPr>
              <a:t></a:t>
            </a:r>
            <a:r>
              <a:rPr lang="en-US" sz="8800" dirty="0"/>
              <a:t>NE !</a:t>
            </a: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12840998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What is persuasion?</a:t>
            </a:r>
            <a:endParaRPr lang="en-AU" sz="5400" b="1" dirty="0"/>
          </a:p>
        </p:txBody>
      </p:sp>
    </p:spTree>
    <p:extLst>
      <p:ext uri="{BB962C8B-B14F-4D97-AF65-F5344CB8AC3E}">
        <p14:creationId xmlns:p14="http://schemas.microsoft.com/office/powerpoint/2010/main" val="42922886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THREE-STEP WRITING PROCESS FOR </a:t>
            </a:r>
            <a:r>
              <a:rPr lang="en-US" dirty="0" smtClean="0"/>
              <a:t>PERSUASIVE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/>
              <a:t>Persuasion is the attempt to change someone’s attitudes, beliefs, or actions.</a:t>
            </a:r>
            <a:endParaRPr lang="en-US" sz="2400" i="1" dirty="0" smtClean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08693"/>
              </p:ext>
            </p:extLst>
          </p:nvPr>
        </p:nvGraphicFramePr>
        <p:xfrm>
          <a:off x="457201" y="2514600"/>
          <a:ext cx="8229600" cy="358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6034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THREE-STEP WRITING PROCESS FOR </a:t>
            </a:r>
            <a:r>
              <a:rPr lang="en-US" dirty="0" smtClean="0"/>
              <a:t>PERSUASIVE MESSAGES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1604665"/>
            <a:ext cx="8343899" cy="75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Having a great idea is no longer enough!</a:t>
            </a:r>
            <a:endParaRPr lang="en-US" sz="2800" i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https://cdn0-a.production.liputan6.static6.com/medias/806618/big/005934800_1423127177-Sergey-Brin-should-have-stayed-away-from-Google-Pl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211" y="2362200"/>
            <a:ext cx="5499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5562600"/>
            <a:ext cx="8343899" cy="75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Where is Google Glass now?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371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313027"/>
              </p:ext>
            </p:extLst>
          </p:nvPr>
        </p:nvGraphicFramePr>
        <p:xfrm>
          <a:off x="457200" y="1447801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THREE-STEP WRITING PROCESS FOR PERSUASIVE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STEP 1: Planning </a:t>
            </a:r>
            <a:r>
              <a:rPr lang="en-US" sz="2400" b="1" i="1" dirty="0" smtClean="0"/>
              <a:t>Persuasive </a:t>
            </a:r>
            <a:r>
              <a:rPr lang="en-US" sz="2400" b="1" i="1" dirty="0" smtClean="0"/>
              <a:t>Messages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11324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psychologytoday.com/sites/default/files/styles/image-article_inline_full/public/blogs/110287/2014/08/156882-161051.jpg?itok=jHPwbZP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32" y="3429000"/>
            <a:ext cx="4368468" cy="32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THREE-STEP WRITING PROCESS FOR PERSUASIVE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STEP 1: Planning </a:t>
            </a:r>
            <a:r>
              <a:rPr lang="en-US" sz="2400" b="1" i="1" dirty="0" smtClean="0"/>
              <a:t>Persuasive </a:t>
            </a:r>
            <a:r>
              <a:rPr lang="en-US" sz="2400" b="1" i="1" dirty="0" smtClean="0"/>
              <a:t>Messages</a:t>
            </a:r>
            <a:endParaRPr lang="en-US" sz="2400" b="1" i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758075"/>
              </p:ext>
            </p:extLst>
          </p:nvPr>
        </p:nvGraphicFramePr>
        <p:xfrm>
          <a:off x="457200" y="1905000"/>
          <a:ext cx="5029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443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51737"/>
              </p:ext>
            </p:extLst>
          </p:nvPr>
        </p:nvGraphicFramePr>
        <p:xfrm>
          <a:off x="457200" y="16764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THREE-STEP WRITING PROCESS FOR PERSUASIVE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STEP </a:t>
            </a:r>
            <a:r>
              <a:rPr lang="en-US" sz="2400" b="1" i="1" dirty="0" smtClean="0"/>
              <a:t>2: Writing </a:t>
            </a:r>
            <a:r>
              <a:rPr lang="en-US" sz="2400" b="1" i="1" dirty="0" smtClean="0"/>
              <a:t>Persuasive </a:t>
            </a:r>
            <a:r>
              <a:rPr lang="en-US" sz="2400" b="1" i="1" dirty="0" smtClean="0"/>
              <a:t>Messages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194189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05200"/>
            <a:ext cx="5499100" cy="3447197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90815"/>
              </p:ext>
            </p:extLst>
          </p:nvPr>
        </p:nvGraphicFramePr>
        <p:xfrm>
          <a:off x="457200" y="1600200"/>
          <a:ext cx="8229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THREE-STEP WRITING PROCESS FOR PERSUASIVE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STEP </a:t>
            </a:r>
            <a:r>
              <a:rPr lang="en-US" sz="2400" b="1" i="1" dirty="0"/>
              <a:t>3</a:t>
            </a:r>
            <a:r>
              <a:rPr lang="en-US" sz="2400" b="1" i="1" dirty="0" smtClean="0"/>
              <a:t>: Completing </a:t>
            </a:r>
            <a:r>
              <a:rPr lang="en-US" sz="2400" b="1" i="1" dirty="0" smtClean="0"/>
              <a:t>Persuasive </a:t>
            </a:r>
            <a:r>
              <a:rPr lang="en-US" sz="2400" b="1" i="1" dirty="0" smtClean="0"/>
              <a:t>Messages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497782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31584"/>
              </p:ext>
            </p:extLst>
          </p:nvPr>
        </p:nvGraphicFramePr>
        <p:xfrm>
          <a:off x="457200" y="17526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PERSUASIVE BUSINESS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Framing Your Arguments</a:t>
            </a:r>
            <a:endParaRPr lang="en-US" sz="2400" b="1" i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5943600"/>
            <a:ext cx="834389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AIDA usually for indirect approach</a:t>
            </a:r>
          </a:p>
        </p:txBody>
      </p:sp>
    </p:spTree>
    <p:extLst>
      <p:ext uri="{BB962C8B-B14F-4D97-AF65-F5344CB8AC3E}">
        <p14:creationId xmlns:p14="http://schemas.microsoft.com/office/powerpoint/2010/main" val="3771076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mbist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mbistek" id="{C1A9C531-9EE5-4DD6-A6D7-572AD604ED46}" vid="{B639AFC1-6749-40C9-BC86-286A1C671A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645</Words>
  <Application>Microsoft Office PowerPoint</Application>
  <PresentationFormat>On-screen Show (4:3)</PresentationFormat>
  <Paragraphs>150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Franklin Gothic Book</vt:lpstr>
      <vt:lpstr>Segoe UI</vt:lpstr>
      <vt:lpstr>Wingdings</vt:lpstr>
      <vt:lpstr>Kombistek</vt:lpstr>
      <vt:lpstr>WRITING PERSUASIVE MESSAGES</vt:lpstr>
      <vt:lpstr>PowerPoint Presentation</vt:lpstr>
      <vt:lpstr>USING THE THREE-STEP WRITING PROCESS FOR PERSUASIVE MESSAGES</vt:lpstr>
      <vt:lpstr>USING THE THREE-STEP WRITING PROCESS FOR PERSUASIVE MESSAGES</vt:lpstr>
      <vt:lpstr>USING THE THREE-STEP WRITING PROCESS FOR PERSUASIVE MESSAGES</vt:lpstr>
      <vt:lpstr>USING THE THREE-STEP WRITING PROCESS FOR PERSUASIVE MESSAGES</vt:lpstr>
      <vt:lpstr>USING THE THREE-STEP WRITING PROCESS FOR PERSUASIVE MESSAGES</vt:lpstr>
      <vt:lpstr>USING THE THREE-STEP WRITING PROCESS FOR PERSUASIVE MESSAGES</vt:lpstr>
      <vt:lpstr>DEVELOPING PERSUASIVE BUSINESS MESSAGES</vt:lpstr>
      <vt:lpstr>DEVELOPING PERSUASIVE BUSINESS MESSAGES</vt:lpstr>
      <vt:lpstr>DEVELOPING PERSUASIVE BUSINESS MESSAGES</vt:lpstr>
      <vt:lpstr>DEVELOPING PERSUASIVE BUSINESS MESSAGES</vt:lpstr>
      <vt:lpstr>DEVELOPING PERSUASIVE BUSINESS MESSAGES</vt:lpstr>
      <vt:lpstr>DEVELOPING PERSUASIVE BUSINESS MESSAGES</vt:lpstr>
      <vt:lpstr>DEVELOPING PERSUASIVE BUSINESS MESSAGES</vt:lpstr>
      <vt:lpstr>DEVELOPING MARKETING AND SALES MESSAGES</vt:lpstr>
      <vt:lpstr>PowerPoint Presentation</vt:lpstr>
    </vt:vector>
  </TitlesOfParts>
  <Company>Pusilkom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Muhammad Baharudin Jusuf</cp:lastModifiedBy>
  <cp:revision>308</cp:revision>
  <dcterms:created xsi:type="dcterms:W3CDTF">2009-09-27T07:12:18Z</dcterms:created>
  <dcterms:modified xsi:type="dcterms:W3CDTF">2017-04-03T11:39:08Z</dcterms:modified>
</cp:coreProperties>
</file>