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3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2EA5-20E0-4AD1-88DA-647581FF8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0D391-4EB5-4CCD-9F7C-C604423F9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EBCFF-453E-4EDD-A62B-FB32E061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FFF4-6F1A-49EC-8886-AE4D00C218D9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F5B1-BE22-4D31-8164-C80FB031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DBB7A-C662-4D51-A90C-D66A9E85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C0A-4B2D-480C-ABF2-43540BF862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53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D3E0-7540-4212-B079-F58AB608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90551-AD3E-4BB1-B481-E964C46B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CCAE-3F17-4C82-850A-B1A46F85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FFF4-6F1A-49EC-8886-AE4D00C218D9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63D5-B807-485F-B391-4F3AB229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2B775-DF8C-4287-BE7E-DEEEA92E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C0A-4B2D-480C-ABF2-43540BF862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99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5C5E1-6CE6-4426-B302-A5C7CFE27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217F3-5163-4764-9865-ADE574DCA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57BEB-8AE0-41E2-9986-222B9AFA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FFF4-6F1A-49EC-8886-AE4D00C218D9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D37C-750C-4F43-B056-00BC38F9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DE753-1FDC-46FD-A1B8-C356AACF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C0A-4B2D-480C-ABF2-43540BF862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934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BDF8-3B5A-4031-B766-2462EFC4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357C-A891-441B-8529-5FDFEB49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616C5-171A-41F9-BA2E-BE625F06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FFF4-6F1A-49EC-8886-AE4D00C218D9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95AB-F22D-444E-99A1-93C0C1AB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B4F01-F38F-462C-9FE0-25F734CC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C0A-4B2D-480C-ABF2-43540BF862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45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8BB2-BB57-4792-9F70-C4FFFBBC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EB435-7A82-40E5-AD0D-C5DB7B0E0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B4D0-BC89-44F9-AA2A-0231CB27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FFF4-6F1A-49EC-8886-AE4D00C218D9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65A91-17A1-447B-94B1-3DF67419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3168-7328-4BAE-B244-922B2838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C0A-4B2D-480C-ABF2-43540BF862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15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DA25-14BF-4676-97AB-1ABC3279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C5D5-EC0D-4726-AEB3-3482A62CD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130C2-E995-4B36-82DF-C0AC89D0D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E9686-260C-44C6-84D8-2EF7A18B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FFF4-6F1A-49EC-8886-AE4D00C218D9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D71E7-244D-45BC-8996-40747F44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0A268-942D-4C48-858A-1491C672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C0A-4B2D-480C-ABF2-43540BF862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40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74AC-C97B-4D80-90B1-AE5C9214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E2593-0ACB-4D77-972C-71B035672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65619-9B21-4FBC-8676-9FE76B515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F1B4C-528D-464B-9276-5CC492DE8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D8EFA-F527-48E6-A6F5-7A7523B1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BCC2B-59C0-4090-856E-C3A433DE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FFF4-6F1A-49EC-8886-AE4D00C218D9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40D09-5865-4471-BF5F-4A290750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357AF-0F80-4B18-B2CD-073BADF3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C0A-4B2D-480C-ABF2-43540BF862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23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3519-F6CD-4DF6-BB56-BEA3F10A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2465B-2B74-4C72-ACCB-D82B72D0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FFF4-6F1A-49EC-8886-AE4D00C218D9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80A57-01B0-4125-A5AB-2763774F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EE822-FF7E-42FC-9892-E348D4D0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C0A-4B2D-480C-ABF2-43540BF862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27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2C3FD-0DC5-4E40-9ECE-CC9BCB9C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FFF4-6F1A-49EC-8886-AE4D00C218D9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24388-2AFC-41F5-8011-689C86A6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E70D8-36F9-4655-ACFE-27C9FB5F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C0A-4B2D-480C-ABF2-43540BF862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70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70DF-25B6-4821-9FAA-975B600B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44C3-188D-4D3C-A1CD-6E798E05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2A2CE-43BA-4359-B8A5-41FE7BA5A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7789E-8BF0-4B7D-B15D-55053A30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FFF4-6F1A-49EC-8886-AE4D00C218D9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91F2C-2E4D-4C88-89FB-F7AAE51A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3E1B3-65D4-4F4A-9F0B-F527FEF9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C0A-4B2D-480C-ABF2-43540BF862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61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F9A8-EF29-472F-8826-9681DF43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74F5D-DFB6-49E9-A00C-35EBA506C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A77D3-C478-4984-8F7A-33FC1C517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1BAEE-8073-4C4B-83A9-364D222F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FFF4-6F1A-49EC-8886-AE4D00C218D9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05DC2-2D7E-4027-AD5C-C5DBEA69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1296D-B4A4-4E2F-9B37-180D00BE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6C0A-4B2D-480C-ABF2-43540BF862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1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04E1D-70DD-4F10-8612-A88C23DF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A1A94-C5F5-4FF5-ABD5-93D23A4A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4AB94-8FDD-4ECC-8DD5-F68D275ED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0FFF4-6F1A-49EC-8886-AE4D00C218D9}" type="datetimeFigureOut">
              <a:rPr lang="en-CA" smtClean="0"/>
              <a:t>2021-04-01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81DE-ED0B-453B-93DB-8344C409B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95D69-FB64-4A28-BE17-54C8E2AD1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6C0A-4B2D-480C-ABF2-43540BF862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38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7EA395-733C-4530-B32B-D258A9E3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Volume from raw xml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696-57EF-4091-A493-00154DF8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\PrecisionMaps\study_dwsG700471_2020_10_28_08_38_34\images\ IMAGE_000048.jpg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39BF64-EDCF-4C08-A452-9859E6E63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Raw\</a:t>
            </a:r>
            <a:r>
              <a:rPr lang="en-CA" dirty="0" err="1"/>
              <a:t>Velocity_Export</a:t>
            </a:r>
            <a:r>
              <a:rPr lang="en-CA" dirty="0"/>
              <a:t>\study_dwsG700471_2020_10_28_08_38_34\2020_10_28_13_39_31\dif001.xml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C467AF6-CECF-487D-8B5C-636FB957C4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95219" y="2505075"/>
            <a:ext cx="3337149" cy="3684588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70B06DD-F97F-4B8F-B3D9-B252CE953C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735561"/>
            <a:ext cx="5157787" cy="3223616"/>
          </a:xfrm>
        </p:spPr>
      </p:pic>
    </p:spTree>
    <p:extLst>
      <p:ext uri="{BB962C8B-B14F-4D97-AF65-F5344CB8AC3E}">
        <p14:creationId xmlns:p14="http://schemas.microsoft.com/office/powerpoint/2010/main" val="229533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7EA395-733C-4530-B32B-D258A9E3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Volume from raw xml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696-57EF-4091-A493-00154DF8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\PrecisionMaps\study_dwsG700471_2020_10_28_08_38_34\images\ IMAGE_000049.jpg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45A78C-85EB-4BA0-8A3A-A5B7ED6723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04666"/>
            <a:ext cx="5157787" cy="308540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39BF64-EDCF-4C08-A452-9859E6E63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Raw\</a:t>
            </a:r>
            <a:r>
              <a:rPr lang="en-CA" dirty="0" err="1"/>
              <a:t>Velocity_Export</a:t>
            </a:r>
            <a:r>
              <a:rPr lang="en-CA" dirty="0"/>
              <a:t>\study_dwsG700471_2020_10_28_08_38_34\2020_10_28_13_39_31\ModelGroups.xml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41A159-2621-4C4E-BEAE-187CDF5FBF6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95301" y="2505075"/>
            <a:ext cx="3336985" cy="3684588"/>
          </a:xfrm>
        </p:spPr>
      </p:pic>
    </p:spTree>
    <p:extLst>
      <p:ext uri="{BB962C8B-B14F-4D97-AF65-F5344CB8AC3E}">
        <p14:creationId xmlns:p14="http://schemas.microsoft.com/office/powerpoint/2010/main" val="105988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7EA395-733C-4530-B32B-D258A9E3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Volume from raw xml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696-57EF-4091-A493-00154DF8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\PrecisionMaps\study_dwsG700471_2020_10_28_08_38_34\images\ IMAGE_000049.jpg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45A78C-85EB-4BA0-8A3A-A5B7ED6723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04666"/>
            <a:ext cx="5157787" cy="308540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39BF64-EDCF-4C08-A452-9859E6E63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Raw\</a:t>
            </a:r>
            <a:r>
              <a:rPr lang="en-CA" dirty="0" err="1"/>
              <a:t>Velocity_Export</a:t>
            </a:r>
            <a:r>
              <a:rPr lang="en-CA" dirty="0"/>
              <a:t>\study_dwsG700471_2020_10_28_08_38_34\2020_10_28_13_39_31\ModelGroups.xml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C619671-EFD7-4AAC-9C79-9A5046ED9A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95301" y="2505075"/>
            <a:ext cx="3336985" cy="3684588"/>
          </a:xfrm>
        </p:spPr>
      </p:pic>
    </p:spTree>
    <p:extLst>
      <p:ext uri="{BB962C8B-B14F-4D97-AF65-F5344CB8AC3E}">
        <p14:creationId xmlns:p14="http://schemas.microsoft.com/office/powerpoint/2010/main" val="245576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ED5D-CA4B-4759-B0EB-AABBCD2E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 clouds from CSV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89FE1-6E74-4691-AC25-5404580F4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\</a:t>
            </a:r>
            <a:r>
              <a:rPr lang="en-CA" dirty="0" err="1"/>
              <a:t>PrecisionMaps</a:t>
            </a:r>
            <a:r>
              <a:rPr lang="en-CA" dirty="0"/>
              <a:t>\study_dwsG700471_2020_10_28_08_38_34\images\ IMAGE_000048.jpg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5814F-2206-41AF-A7CB-41FD323D4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Raw\</a:t>
            </a:r>
            <a:r>
              <a:rPr lang="en-CA" dirty="0" err="1"/>
              <a:t>Velocity_Export</a:t>
            </a:r>
            <a:r>
              <a:rPr lang="en-CA" dirty="0"/>
              <a:t>\study_dwsG700471_2020_10_28_08_38_34\2020_10_28_13_39_31\ModelPointCloud.csv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BF16A1-A3E0-4E7F-8A2D-F380C44787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95219" y="2505075"/>
            <a:ext cx="3337149" cy="3684588"/>
          </a:xfrm>
        </p:spPr>
      </p:pic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E9A3AF13-5F97-427C-9667-00E71AD6BA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735561"/>
            <a:ext cx="5157787" cy="3223616"/>
          </a:xfrm>
        </p:spPr>
      </p:pic>
    </p:spTree>
    <p:extLst>
      <p:ext uri="{BB962C8B-B14F-4D97-AF65-F5344CB8AC3E}">
        <p14:creationId xmlns:p14="http://schemas.microsoft.com/office/powerpoint/2010/main" val="265252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Volume from raw xml</vt:lpstr>
      <vt:lpstr>Volume from raw xml</vt:lpstr>
      <vt:lpstr>Volume from raw xml</vt:lpstr>
      <vt:lpstr>Point clouds from CSV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Volume from raw xml</dc:title>
  <dc:creator>Hansuk Kim</dc:creator>
  <cp:lastModifiedBy>Hansuk Kim</cp:lastModifiedBy>
  <cp:revision>3</cp:revision>
  <dcterms:created xsi:type="dcterms:W3CDTF">2021-04-01T09:35:14Z</dcterms:created>
  <dcterms:modified xsi:type="dcterms:W3CDTF">2021-04-01T10:52:25Z</dcterms:modified>
</cp:coreProperties>
</file>